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 id="2147483682" r:id="rId2"/>
  </p:sldMasterIdLst>
  <p:notesMasterIdLst>
    <p:notesMasterId r:id="rId74"/>
  </p:notesMasterIdLst>
  <p:sldIdLst>
    <p:sldId id="256" r:id="rId3"/>
    <p:sldId id="312" r:id="rId4"/>
    <p:sldId id="313" r:id="rId5"/>
    <p:sldId id="314" r:id="rId6"/>
    <p:sldId id="315" r:id="rId7"/>
    <p:sldId id="316" r:id="rId8"/>
    <p:sldId id="317" r:id="rId9"/>
    <p:sldId id="318" r:id="rId10"/>
    <p:sldId id="319" r:id="rId11"/>
    <p:sldId id="320" r:id="rId12"/>
    <p:sldId id="321" r:id="rId13"/>
    <p:sldId id="323" r:id="rId14"/>
    <p:sldId id="322" r:id="rId15"/>
    <p:sldId id="325" r:id="rId16"/>
    <p:sldId id="326" r:id="rId17"/>
    <p:sldId id="327" r:id="rId18"/>
    <p:sldId id="257" r:id="rId19"/>
    <p:sldId id="258" r:id="rId20"/>
    <p:sldId id="259" r:id="rId21"/>
    <p:sldId id="260" r:id="rId22"/>
    <p:sldId id="261" r:id="rId23"/>
    <p:sldId id="262" r:id="rId24"/>
    <p:sldId id="263" r:id="rId25"/>
    <p:sldId id="264" r:id="rId26"/>
    <p:sldId id="265" r:id="rId27"/>
    <p:sldId id="266" r:id="rId28"/>
    <p:sldId id="267" r:id="rId29"/>
    <p:sldId id="268" r:id="rId30"/>
    <p:sldId id="269" r:id="rId31"/>
    <p:sldId id="270" r:id="rId32"/>
    <p:sldId id="271" r:id="rId33"/>
    <p:sldId id="272" r:id="rId34"/>
    <p:sldId id="273" r:id="rId35"/>
    <p:sldId id="274" r:id="rId36"/>
    <p:sldId id="275" r:id="rId37"/>
    <p:sldId id="276" r:id="rId38"/>
    <p:sldId id="277" r:id="rId39"/>
    <p:sldId id="278" r:id="rId40"/>
    <p:sldId id="279" r:id="rId41"/>
    <p:sldId id="280" r:id="rId42"/>
    <p:sldId id="281" r:id="rId43"/>
    <p:sldId id="282" r:id="rId44"/>
    <p:sldId id="283" r:id="rId45"/>
    <p:sldId id="284" r:id="rId46"/>
    <p:sldId id="285" r:id="rId47"/>
    <p:sldId id="286" r:id="rId48"/>
    <p:sldId id="287" r:id="rId49"/>
    <p:sldId id="288" r:id="rId50"/>
    <p:sldId id="289" r:id="rId51"/>
    <p:sldId id="290" r:id="rId52"/>
    <p:sldId id="291" r:id="rId53"/>
    <p:sldId id="292" r:id="rId54"/>
    <p:sldId id="293" r:id="rId55"/>
    <p:sldId id="294" r:id="rId56"/>
    <p:sldId id="295" r:id="rId57"/>
    <p:sldId id="296" r:id="rId58"/>
    <p:sldId id="297" r:id="rId59"/>
    <p:sldId id="298" r:id="rId60"/>
    <p:sldId id="299" r:id="rId61"/>
    <p:sldId id="300" r:id="rId62"/>
    <p:sldId id="301" r:id="rId63"/>
    <p:sldId id="302" r:id="rId64"/>
    <p:sldId id="303" r:id="rId65"/>
    <p:sldId id="304" r:id="rId66"/>
    <p:sldId id="305" r:id="rId67"/>
    <p:sldId id="306" r:id="rId68"/>
    <p:sldId id="307" r:id="rId69"/>
    <p:sldId id="308" r:id="rId70"/>
    <p:sldId id="309" r:id="rId71"/>
    <p:sldId id="310" r:id="rId72"/>
    <p:sldId id="311" r:id="rId73"/>
  </p:sldIdLst>
  <p:sldSz cx="9144000" cy="5143500" type="screen16x9"/>
  <p:notesSz cx="6858000" cy="9144000"/>
  <p:embeddedFontLst>
    <p:embeddedFont>
      <p:font typeface="Amatic SC" panose="00000500000000000000" pitchFamily="2" charset="-79"/>
      <p:regular r:id="rId75"/>
      <p:bold r:id="rId76"/>
    </p:embeddedFont>
    <p:embeddedFont>
      <p:font typeface="Cambria Math" panose="02040503050406030204" pitchFamily="18" charset="0"/>
      <p:regular r:id="rId77"/>
    </p:embeddedFont>
    <p:embeddedFont>
      <p:font typeface="Open Sans" panose="020B0606030504020204" pitchFamily="34" charset="0"/>
      <p:regular r:id="rId78"/>
      <p:bold r:id="rId79"/>
      <p:italic r:id="rId80"/>
      <p:boldItalic r:id="rId81"/>
    </p:embeddedFont>
    <p:embeddedFont>
      <p:font typeface="Open Sans SemiBold" panose="020B0706030804020204" pitchFamily="34" charset="0"/>
      <p:regular r:id="rId82"/>
      <p:bold r:id="rId83"/>
      <p:italic r:id="rId84"/>
      <p:boldItalic r:id="rId85"/>
    </p:embeddedFont>
    <p:embeddedFont>
      <p:font typeface="Oswald" panose="00000500000000000000" pitchFamily="2" charset="0"/>
      <p:regular r:id="rId86"/>
      <p:bold r:id="rId87"/>
    </p:embeddedFont>
    <p:embeddedFont>
      <p:font typeface="Oswald ExtraLight" panose="00000300000000000000" pitchFamily="2" charset="0"/>
      <p:regular r:id="rId88"/>
      <p:bold r:id="rId89"/>
    </p:embeddedFont>
    <p:embeddedFont>
      <p:font typeface="Oswald Medium" panose="00000600000000000000" pitchFamily="2" charset="0"/>
      <p:regular r:id="rId90"/>
      <p:bold r:id="rId91"/>
    </p:embeddedFont>
    <p:embeddedFont>
      <p:font typeface="Oswald SemiBold" panose="00000700000000000000" pitchFamily="2" charset="0"/>
      <p:regular r:id="rId92"/>
      <p:bold r:id="rId93"/>
    </p:embeddedFont>
    <p:embeddedFont>
      <p:font typeface="Proxima Nova" panose="020B0604020202020204" charset="0"/>
      <p:regular r:id="rId94"/>
      <p:bold r:id="rId95"/>
      <p:italic r:id="rId96"/>
      <p:boldItalic r:id="rId97"/>
    </p:embeddedFont>
    <p:embeddedFont>
      <p:font typeface="Proxima Nova Semibold" panose="020B0604020202020204" charset="0"/>
      <p:regular r:id="rId98"/>
      <p:bold r:id="rId99"/>
      <p:boldItalic r:id="rId100"/>
    </p:embeddedFont>
    <p:embeddedFont>
      <p:font typeface="Roboto Condensed Light" panose="02000000000000000000" pitchFamily="2" charset="0"/>
      <p:regular r:id="rId101"/>
      <p:italic r:id="rId102"/>
    </p:embeddedFont>
    <p:embeddedFont>
      <p:font typeface="Roboto Medium" panose="02000000000000000000" pitchFamily="2" charset="0"/>
      <p:regular r:id="rId103"/>
      <p:bold r:id="rId104"/>
      <p:italic r:id="rId105"/>
      <p:boldItalic r:id="rId10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57E9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05970FB-5539-4497-8209-E86A818B2547}">
  <a:tblStyle styleId="{D05970FB-5539-4497-8209-E86A818B254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073A0DAA-6AF3-43AB-8588-CEC1D06C72B9}" styleName="Stile me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38" autoAdjust="0"/>
    <p:restoredTop sz="94220" autoAdjust="0"/>
  </p:normalViewPr>
  <p:slideViewPr>
    <p:cSldViewPr snapToGrid="0">
      <p:cViewPr varScale="1">
        <p:scale>
          <a:sx n="198" d="100"/>
          <a:sy n="198" d="100"/>
        </p:scale>
        <p:origin x="748" y="-18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10.fntdata"/><Relationship Id="rId89" Type="http://schemas.openxmlformats.org/officeDocument/2006/relationships/font" Target="fonts/font15.fntdata"/><Relationship Id="rId16" Type="http://schemas.openxmlformats.org/officeDocument/2006/relationships/slide" Target="slides/slide14.xml"/><Relationship Id="rId107" Type="http://schemas.openxmlformats.org/officeDocument/2006/relationships/presProps" Target="presProps.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notesMaster" Target="notesMasters/notesMaster1.xml"/><Relationship Id="rId79" Type="http://schemas.openxmlformats.org/officeDocument/2006/relationships/font" Target="fonts/font5.fntdata"/><Relationship Id="rId102" Type="http://schemas.openxmlformats.org/officeDocument/2006/relationships/font" Target="fonts/font28.fntdata"/><Relationship Id="rId5" Type="http://schemas.openxmlformats.org/officeDocument/2006/relationships/slide" Target="slides/slide3.xml"/><Relationship Id="rId90" Type="http://schemas.openxmlformats.org/officeDocument/2006/relationships/font" Target="fonts/font16.fntdata"/><Relationship Id="rId95" Type="http://schemas.openxmlformats.org/officeDocument/2006/relationships/font" Target="fonts/font21.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font" Target="fonts/font6.fntdata"/><Relationship Id="rId85" Type="http://schemas.openxmlformats.org/officeDocument/2006/relationships/font" Target="fonts/font11.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29.fntdata"/><Relationship Id="rId108" Type="http://schemas.openxmlformats.org/officeDocument/2006/relationships/viewProps" Target="viewProps.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font" Target="fonts/font1.fntdata"/><Relationship Id="rId91" Type="http://schemas.openxmlformats.org/officeDocument/2006/relationships/font" Target="fonts/font17.fntdata"/><Relationship Id="rId96" Type="http://schemas.openxmlformats.org/officeDocument/2006/relationships/font" Target="fonts/font22.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font" Target="fonts/font3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font" Target="fonts/font4.fntdata"/><Relationship Id="rId81" Type="http://schemas.openxmlformats.org/officeDocument/2006/relationships/font" Target="fonts/font7.fntdata"/><Relationship Id="rId86" Type="http://schemas.openxmlformats.org/officeDocument/2006/relationships/font" Target="fonts/font12.fntdata"/><Relationship Id="rId94" Type="http://schemas.openxmlformats.org/officeDocument/2006/relationships/font" Target="fonts/font20.fntdata"/><Relationship Id="rId99" Type="http://schemas.openxmlformats.org/officeDocument/2006/relationships/font" Target="fonts/font25.fntdata"/><Relationship Id="rId101" Type="http://schemas.openxmlformats.org/officeDocument/2006/relationships/font" Target="fonts/font27.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theme" Target="theme/theme1.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2.fntdata"/><Relationship Id="rId97" Type="http://schemas.openxmlformats.org/officeDocument/2006/relationships/font" Target="fonts/font23.fntdata"/><Relationship Id="rId104" Type="http://schemas.openxmlformats.org/officeDocument/2006/relationships/font" Target="fonts/font30.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8.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13.fntdata"/><Relationship Id="rId110"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font" Target="fonts/font8.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3.fntdata"/><Relationship Id="rId100" Type="http://schemas.openxmlformats.org/officeDocument/2006/relationships/font" Target="fonts/font26.fntdata"/><Relationship Id="rId105" Type="http://schemas.openxmlformats.org/officeDocument/2006/relationships/font" Target="fonts/font31.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19.fntdata"/><Relationship Id="rId98" Type="http://schemas.openxmlformats.org/officeDocument/2006/relationships/font" Target="fonts/font24.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font" Target="fonts/font9.fntdata"/><Relationship Id="rId88"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e93d74d5fc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e93d74d5fc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a:extLst>
            <a:ext uri="{FF2B5EF4-FFF2-40B4-BE49-F238E27FC236}">
              <a16:creationId xmlns:a16="http://schemas.microsoft.com/office/drawing/2014/main" id="{5EA553B9-AE61-6483-8D3C-6BE1937A679D}"/>
            </a:ext>
          </a:extLst>
        </p:cNvPr>
        <p:cNvGrpSpPr/>
        <p:nvPr/>
      </p:nvGrpSpPr>
      <p:grpSpPr>
        <a:xfrm>
          <a:off x="0" y="0"/>
          <a:ext cx="0" cy="0"/>
          <a:chOff x="0" y="0"/>
          <a:chExt cx="0" cy="0"/>
        </a:xfrm>
      </p:grpSpPr>
      <p:sp>
        <p:nvSpPr>
          <p:cNvPr id="1234" name="Google Shape;1234;ge25cd980bb_3_354:notes">
            <a:extLst>
              <a:ext uri="{FF2B5EF4-FFF2-40B4-BE49-F238E27FC236}">
                <a16:creationId xmlns:a16="http://schemas.microsoft.com/office/drawing/2014/main" id="{AD2A3E7D-0841-DE93-4E3B-B46DE75DEC9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a:extLst>
              <a:ext uri="{FF2B5EF4-FFF2-40B4-BE49-F238E27FC236}">
                <a16:creationId xmlns:a16="http://schemas.microsoft.com/office/drawing/2014/main" id="{31B1C5E4-9867-65E6-CB5B-E80BC66DC89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248851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a:extLst>
            <a:ext uri="{FF2B5EF4-FFF2-40B4-BE49-F238E27FC236}">
              <a16:creationId xmlns:a16="http://schemas.microsoft.com/office/drawing/2014/main" id="{A69E9E6C-E9E7-103B-C026-48D4535DDFDB}"/>
            </a:ext>
          </a:extLst>
        </p:cNvPr>
        <p:cNvGrpSpPr/>
        <p:nvPr/>
      </p:nvGrpSpPr>
      <p:grpSpPr>
        <a:xfrm>
          <a:off x="0" y="0"/>
          <a:ext cx="0" cy="0"/>
          <a:chOff x="0" y="0"/>
          <a:chExt cx="0" cy="0"/>
        </a:xfrm>
      </p:grpSpPr>
      <p:sp>
        <p:nvSpPr>
          <p:cNvPr id="1234" name="Google Shape;1234;ge25cd980bb_3_354:notes">
            <a:extLst>
              <a:ext uri="{FF2B5EF4-FFF2-40B4-BE49-F238E27FC236}">
                <a16:creationId xmlns:a16="http://schemas.microsoft.com/office/drawing/2014/main" id="{BAC5A02A-47D7-26B9-4101-EB2F87A04D5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a:extLst>
              <a:ext uri="{FF2B5EF4-FFF2-40B4-BE49-F238E27FC236}">
                <a16:creationId xmlns:a16="http://schemas.microsoft.com/office/drawing/2014/main" id="{BAB500EB-2742-4EB6-4660-C75FC9E1C37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08952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
          <a:extLst>
            <a:ext uri="{FF2B5EF4-FFF2-40B4-BE49-F238E27FC236}">
              <a16:creationId xmlns:a16="http://schemas.microsoft.com/office/drawing/2014/main" id="{B23A86AE-5D1B-BBD0-05E9-856C4754E559}"/>
            </a:ext>
          </a:extLst>
        </p:cNvPr>
        <p:cNvGrpSpPr/>
        <p:nvPr/>
      </p:nvGrpSpPr>
      <p:grpSpPr>
        <a:xfrm>
          <a:off x="0" y="0"/>
          <a:ext cx="0" cy="0"/>
          <a:chOff x="0" y="0"/>
          <a:chExt cx="0" cy="0"/>
        </a:xfrm>
      </p:grpSpPr>
      <p:sp>
        <p:nvSpPr>
          <p:cNvPr id="1031" name="Google Shape;1031;ge95872d657_1_2542:notes">
            <a:extLst>
              <a:ext uri="{FF2B5EF4-FFF2-40B4-BE49-F238E27FC236}">
                <a16:creationId xmlns:a16="http://schemas.microsoft.com/office/drawing/2014/main" id="{DDF1A0FE-08A7-43E3-5EE4-74B133B70A5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 name="Google Shape;1032;ge95872d657_1_2542:notes">
            <a:extLst>
              <a:ext uri="{FF2B5EF4-FFF2-40B4-BE49-F238E27FC236}">
                <a16:creationId xmlns:a16="http://schemas.microsoft.com/office/drawing/2014/main" id="{3D95B3EB-CF28-5834-4778-6FE651F1C52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45776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a:extLst>
            <a:ext uri="{FF2B5EF4-FFF2-40B4-BE49-F238E27FC236}">
              <a16:creationId xmlns:a16="http://schemas.microsoft.com/office/drawing/2014/main" id="{31871329-A068-F05F-5FB2-0B3676AA304F}"/>
            </a:ext>
          </a:extLst>
        </p:cNvPr>
        <p:cNvGrpSpPr/>
        <p:nvPr/>
      </p:nvGrpSpPr>
      <p:grpSpPr>
        <a:xfrm>
          <a:off x="0" y="0"/>
          <a:ext cx="0" cy="0"/>
          <a:chOff x="0" y="0"/>
          <a:chExt cx="0" cy="0"/>
        </a:xfrm>
      </p:grpSpPr>
      <p:sp>
        <p:nvSpPr>
          <p:cNvPr id="1234" name="Google Shape;1234;ge25cd980bb_3_354:notes">
            <a:extLst>
              <a:ext uri="{FF2B5EF4-FFF2-40B4-BE49-F238E27FC236}">
                <a16:creationId xmlns:a16="http://schemas.microsoft.com/office/drawing/2014/main" id="{8F5DBF27-7189-E6C6-C1DD-239F40F127C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a:extLst>
              <a:ext uri="{FF2B5EF4-FFF2-40B4-BE49-F238E27FC236}">
                <a16:creationId xmlns:a16="http://schemas.microsoft.com/office/drawing/2014/main" id="{3A3BC96B-954E-671A-CAC8-C654C49C4F7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980785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0">
          <a:extLst>
            <a:ext uri="{FF2B5EF4-FFF2-40B4-BE49-F238E27FC236}">
              <a16:creationId xmlns:a16="http://schemas.microsoft.com/office/drawing/2014/main" id="{C6467BF1-ACBC-B64D-1649-2363C6B2B171}"/>
            </a:ext>
          </a:extLst>
        </p:cNvPr>
        <p:cNvGrpSpPr/>
        <p:nvPr/>
      </p:nvGrpSpPr>
      <p:grpSpPr>
        <a:xfrm>
          <a:off x="0" y="0"/>
          <a:ext cx="0" cy="0"/>
          <a:chOff x="0" y="0"/>
          <a:chExt cx="0" cy="0"/>
        </a:xfrm>
      </p:grpSpPr>
      <p:sp>
        <p:nvSpPr>
          <p:cNvPr id="1841" name="Google Shape;1841;gb6f45d4e6e_0_114:notes">
            <a:extLst>
              <a:ext uri="{FF2B5EF4-FFF2-40B4-BE49-F238E27FC236}">
                <a16:creationId xmlns:a16="http://schemas.microsoft.com/office/drawing/2014/main" id="{1BCAC3FF-74F5-7495-CC94-08DF6913981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2" name="Google Shape;1842;gb6f45d4e6e_0_114:notes">
            <a:extLst>
              <a:ext uri="{FF2B5EF4-FFF2-40B4-BE49-F238E27FC236}">
                <a16:creationId xmlns:a16="http://schemas.microsoft.com/office/drawing/2014/main" id="{AF851D94-7E8C-C037-6D4E-D0BA96118FF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27235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0">
          <a:extLst>
            <a:ext uri="{FF2B5EF4-FFF2-40B4-BE49-F238E27FC236}">
              <a16:creationId xmlns:a16="http://schemas.microsoft.com/office/drawing/2014/main" id="{EDC88983-B9A3-F508-C04C-F756D5E20883}"/>
            </a:ext>
          </a:extLst>
        </p:cNvPr>
        <p:cNvGrpSpPr/>
        <p:nvPr/>
      </p:nvGrpSpPr>
      <p:grpSpPr>
        <a:xfrm>
          <a:off x="0" y="0"/>
          <a:ext cx="0" cy="0"/>
          <a:chOff x="0" y="0"/>
          <a:chExt cx="0" cy="0"/>
        </a:xfrm>
      </p:grpSpPr>
      <p:sp>
        <p:nvSpPr>
          <p:cNvPr id="1841" name="Google Shape;1841;gb6f45d4e6e_0_114:notes">
            <a:extLst>
              <a:ext uri="{FF2B5EF4-FFF2-40B4-BE49-F238E27FC236}">
                <a16:creationId xmlns:a16="http://schemas.microsoft.com/office/drawing/2014/main" id="{163F0327-E2BE-370C-A714-4F73014B99D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2" name="Google Shape;1842;gb6f45d4e6e_0_114:notes">
            <a:extLst>
              <a:ext uri="{FF2B5EF4-FFF2-40B4-BE49-F238E27FC236}">
                <a16:creationId xmlns:a16="http://schemas.microsoft.com/office/drawing/2014/main" id="{12E1B6C8-EE7C-A570-6946-82E1F5C11E5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60323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0">
          <a:extLst>
            <a:ext uri="{FF2B5EF4-FFF2-40B4-BE49-F238E27FC236}">
              <a16:creationId xmlns:a16="http://schemas.microsoft.com/office/drawing/2014/main" id="{03331EAC-B3ED-30F6-7F86-E786F9B43696}"/>
            </a:ext>
          </a:extLst>
        </p:cNvPr>
        <p:cNvGrpSpPr/>
        <p:nvPr/>
      </p:nvGrpSpPr>
      <p:grpSpPr>
        <a:xfrm>
          <a:off x="0" y="0"/>
          <a:ext cx="0" cy="0"/>
          <a:chOff x="0" y="0"/>
          <a:chExt cx="0" cy="0"/>
        </a:xfrm>
      </p:grpSpPr>
      <p:sp>
        <p:nvSpPr>
          <p:cNvPr id="2351" name="Google Shape;2351;gb6f45d4e6e_0_338:notes">
            <a:extLst>
              <a:ext uri="{FF2B5EF4-FFF2-40B4-BE49-F238E27FC236}">
                <a16:creationId xmlns:a16="http://schemas.microsoft.com/office/drawing/2014/main" id="{556AB574-F499-25CB-ECCF-8641673C8A3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2" name="Google Shape;2352;gb6f45d4e6e_0_338:notes">
            <a:extLst>
              <a:ext uri="{FF2B5EF4-FFF2-40B4-BE49-F238E27FC236}">
                <a16:creationId xmlns:a16="http://schemas.microsoft.com/office/drawing/2014/main" id="{EEC6E133-EC21-5A16-5342-5C8376915E6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0933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ge1da39008e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 name="Google Shape;328;ge1da39008e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
        <p:cNvGrpSpPr/>
        <p:nvPr/>
      </p:nvGrpSpPr>
      <p:grpSpPr>
        <a:xfrm>
          <a:off x="0" y="0"/>
          <a:ext cx="0" cy="0"/>
          <a:chOff x="0" y="0"/>
          <a:chExt cx="0" cy="0"/>
        </a:xfrm>
      </p:grpSpPr>
      <p:sp>
        <p:nvSpPr>
          <p:cNvPr id="361" name="Google Shape;361;ge95872d657_1_29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 name="Google Shape;362;ge95872d657_1_2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e1da39008e_0_9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e1da39008e_0_9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a:extLst>
            <a:ext uri="{FF2B5EF4-FFF2-40B4-BE49-F238E27FC236}">
              <a16:creationId xmlns:a16="http://schemas.microsoft.com/office/drawing/2014/main" id="{B28EABB5-D542-8407-0531-5274512912C2}"/>
            </a:ext>
          </a:extLst>
        </p:cNvPr>
        <p:cNvGrpSpPr/>
        <p:nvPr/>
      </p:nvGrpSpPr>
      <p:grpSpPr>
        <a:xfrm>
          <a:off x="0" y="0"/>
          <a:ext cx="0" cy="0"/>
          <a:chOff x="0" y="0"/>
          <a:chExt cx="0" cy="0"/>
        </a:xfrm>
      </p:grpSpPr>
      <p:sp>
        <p:nvSpPr>
          <p:cNvPr id="940" name="Google Shape;940;gb6f45d4e6e_0_333:notes">
            <a:extLst>
              <a:ext uri="{FF2B5EF4-FFF2-40B4-BE49-F238E27FC236}">
                <a16:creationId xmlns:a16="http://schemas.microsoft.com/office/drawing/2014/main" id="{A31C4FB0-3C79-EBBF-40AD-08FFC7C4F3F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 name="Google Shape;941;gb6f45d4e6e_0_333:notes">
            <a:extLst>
              <a:ext uri="{FF2B5EF4-FFF2-40B4-BE49-F238E27FC236}">
                <a16:creationId xmlns:a16="http://schemas.microsoft.com/office/drawing/2014/main" id="{6A0B7A17-225B-006F-B37D-BA268B8DF0C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2794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
        <p:cNvGrpSpPr/>
        <p:nvPr/>
      </p:nvGrpSpPr>
      <p:grpSpPr>
        <a:xfrm>
          <a:off x="0" y="0"/>
          <a:ext cx="0" cy="0"/>
          <a:chOff x="0" y="0"/>
          <a:chExt cx="0" cy="0"/>
        </a:xfrm>
      </p:grpSpPr>
      <p:sp>
        <p:nvSpPr>
          <p:cNvPr id="428" name="Google Shape;428;ge93d74d5fc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 name="Google Shape;429;ge93d74d5fc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
        <p:cNvGrpSpPr/>
        <p:nvPr/>
      </p:nvGrpSpPr>
      <p:grpSpPr>
        <a:xfrm>
          <a:off x="0" y="0"/>
          <a:ext cx="0" cy="0"/>
          <a:chOff x="0" y="0"/>
          <a:chExt cx="0" cy="0"/>
        </a:xfrm>
      </p:grpSpPr>
      <p:sp>
        <p:nvSpPr>
          <p:cNvPr id="515" name="Google Shape;515;ge1da39008e_0_9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 name="Google Shape;516;ge1da39008e_0_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
        <p:cNvGrpSpPr/>
        <p:nvPr/>
      </p:nvGrpSpPr>
      <p:grpSpPr>
        <a:xfrm>
          <a:off x="0" y="0"/>
          <a:ext cx="0" cy="0"/>
          <a:chOff x="0" y="0"/>
          <a:chExt cx="0" cy="0"/>
        </a:xfrm>
      </p:grpSpPr>
      <p:sp>
        <p:nvSpPr>
          <p:cNvPr id="602" name="Google Shape;602;ge1da39008e_0_9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 name="Google Shape;603;ge1da39008e_0_9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
        <p:cNvGrpSpPr/>
        <p:nvPr/>
      </p:nvGrpSpPr>
      <p:grpSpPr>
        <a:xfrm>
          <a:off x="0" y="0"/>
          <a:ext cx="0" cy="0"/>
          <a:chOff x="0" y="0"/>
          <a:chExt cx="0" cy="0"/>
        </a:xfrm>
      </p:grpSpPr>
      <p:sp>
        <p:nvSpPr>
          <p:cNvPr id="640" name="Google Shape;640;gb6f45d4e6e_0_5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 name="Google Shape;641;gb6f45d4e6e_0_5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
        <p:cNvGrpSpPr/>
        <p:nvPr/>
      </p:nvGrpSpPr>
      <p:grpSpPr>
        <a:xfrm>
          <a:off x="0" y="0"/>
          <a:ext cx="0" cy="0"/>
          <a:chOff x="0" y="0"/>
          <a:chExt cx="0" cy="0"/>
        </a:xfrm>
      </p:grpSpPr>
      <p:sp>
        <p:nvSpPr>
          <p:cNvPr id="670" name="Google Shape;670;ge1da39008e_0_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1" name="Google Shape;671;ge1da39008e_0_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
        <p:cNvGrpSpPr/>
        <p:nvPr/>
      </p:nvGrpSpPr>
      <p:grpSpPr>
        <a:xfrm>
          <a:off x="0" y="0"/>
          <a:ext cx="0" cy="0"/>
          <a:chOff x="0" y="0"/>
          <a:chExt cx="0" cy="0"/>
        </a:xfrm>
      </p:grpSpPr>
      <p:sp>
        <p:nvSpPr>
          <p:cNvPr id="746" name="Google Shape;746;ge1da39008e_0_9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 name="Google Shape;747;ge1da39008e_0_9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gb6f45d4e6e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 name="Google Shape;841;gb6f45d4e6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Google Shape;940;gb6f45d4e6e_0_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 name="Google Shape;941;gb6f45d4e6e_0_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
        <p:cNvGrpSpPr/>
        <p:nvPr/>
      </p:nvGrpSpPr>
      <p:grpSpPr>
        <a:xfrm>
          <a:off x="0" y="0"/>
          <a:ext cx="0" cy="0"/>
          <a:chOff x="0" y="0"/>
          <a:chExt cx="0" cy="0"/>
        </a:xfrm>
      </p:grpSpPr>
      <p:sp>
        <p:nvSpPr>
          <p:cNvPr id="971" name="Google Shape;971;gb6f45d4e6e_0_3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 name="Google Shape;972;gb6f45d4e6e_0_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
        <p:cNvGrpSpPr/>
        <p:nvPr/>
      </p:nvGrpSpPr>
      <p:grpSpPr>
        <a:xfrm>
          <a:off x="0" y="0"/>
          <a:ext cx="0" cy="0"/>
          <a:chOff x="0" y="0"/>
          <a:chExt cx="0" cy="0"/>
        </a:xfrm>
      </p:grpSpPr>
      <p:sp>
        <p:nvSpPr>
          <p:cNvPr id="1031" name="Google Shape;1031;ge95872d657_1_2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 name="Google Shape;1032;ge95872d657_1_2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a:extLst>
            <a:ext uri="{FF2B5EF4-FFF2-40B4-BE49-F238E27FC236}">
              <a16:creationId xmlns:a16="http://schemas.microsoft.com/office/drawing/2014/main" id="{136E0DA2-A11B-09E5-5581-DC292FD0CEF6}"/>
            </a:ext>
          </a:extLst>
        </p:cNvPr>
        <p:cNvGrpSpPr/>
        <p:nvPr/>
      </p:nvGrpSpPr>
      <p:grpSpPr>
        <a:xfrm>
          <a:off x="0" y="0"/>
          <a:ext cx="0" cy="0"/>
          <a:chOff x="0" y="0"/>
          <a:chExt cx="0" cy="0"/>
        </a:xfrm>
      </p:grpSpPr>
      <p:sp>
        <p:nvSpPr>
          <p:cNvPr id="940" name="Google Shape;940;gb6f45d4e6e_0_333:notes">
            <a:extLst>
              <a:ext uri="{FF2B5EF4-FFF2-40B4-BE49-F238E27FC236}">
                <a16:creationId xmlns:a16="http://schemas.microsoft.com/office/drawing/2014/main" id="{0AC17240-DD41-54A4-CB04-AF8754BF13A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 name="Google Shape;941;gb6f45d4e6e_0_333:notes">
            <a:extLst>
              <a:ext uri="{FF2B5EF4-FFF2-40B4-BE49-F238E27FC236}">
                <a16:creationId xmlns:a16="http://schemas.microsoft.com/office/drawing/2014/main" id="{E9A81B2C-8C57-6BE9-C299-AF522FA5FDD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088362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
        <p:cNvGrpSpPr/>
        <p:nvPr/>
      </p:nvGrpSpPr>
      <p:grpSpPr>
        <a:xfrm>
          <a:off x="0" y="0"/>
          <a:ext cx="0" cy="0"/>
          <a:chOff x="0" y="0"/>
          <a:chExt cx="0" cy="0"/>
        </a:xfrm>
      </p:grpSpPr>
      <p:sp>
        <p:nvSpPr>
          <p:cNvPr id="1182" name="Google Shape;1182;ge25cd980bb_3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3" name="Google Shape;1183;ge25cd980bb_3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4"/>
        <p:cNvGrpSpPr/>
        <p:nvPr/>
      </p:nvGrpSpPr>
      <p:grpSpPr>
        <a:xfrm>
          <a:off x="0" y="0"/>
          <a:ext cx="0" cy="0"/>
          <a:chOff x="0" y="0"/>
          <a:chExt cx="0" cy="0"/>
        </a:xfrm>
      </p:grpSpPr>
      <p:sp>
        <p:nvSpPr>
          <p:cNvPr id="1205" name="Google Shape;1205;gb6f45d4e6e_0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6" name="Google Shape;1206;gb6f45d4e6e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e25cd980bb_3_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e95872d657_1_6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e95872d657_1_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
        <p:cNvGrpSpPr/>
        <p:nvPr/>
      </p:nvGrpSpPr>
      <p:grpSpPr>
        <a:xfrm>
          <a:off x="0" y="0"/>
          <a:ext cx="0" cy="0"/>
          <a:chOff x="0" y="0"/>
          <a:chExt cx="0" cy="0"/>
        </a:xfrm>
      </p:grpSpPr>
      <p:sp>
        <p:nvSpPr>
          <p:cNvPr id="1313" name="Google Shape;1313;ge1da39008e_0_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 name="Google Shape;1314;ge1da39008e_0_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
        <p:cNvGrpSpPr/>
        <p:nvPr/>
      </p:nvGrpSpPr>
      <p:grpSpPr>
        <a:xfrm>
          <a:off x="0" y="0"/>
          <a:ext cx="0" cy="0"/>
          <a:chOff x="0" y="0"/>
          <a:chExt cx="0" cy="0"/>
        </a:xfrm>
      </p:grpSpPr>
      <p:sp>
        <p:nvSpPr>
          <p:cNvPr id="1381" name="Google Shape;1381;gb6f45d4e6e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 name="Google Shape;1382;gb6f45d4e6e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6"/>
        <p:cNvGrpSpPr/>
        <p:nvPr/>
      </p:nvGrpSpPr>
      <p:grpSpPr>
        <a:xfrm>
          <a:off x="0" y="0"/>
          <a:ext cx="0" cy="0"/>
          <a:chOff x="0" y="0"/>
          <a:chExt cx="0" cy="0"/>
        </a:xfrm>
      </p:grpSpPr>
      <p:sp>
        <p:nvSpPr>
          <p:cNvPr id="1407" name="Google Shape;1407;ge229c23b0e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8" name="Google Shape;1408;ge229c23b0e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4"/>
        <p:cNvGrpSpPr/>
        <p:nvPr/>
      </p:nvGrpSpPr>
      <p:grpSpPr>
        <a:xfrm>
          <a:off x="0" y="0"/>
          <a:ext cx="0" cy="0"/>
          <a:chOff x="0" y="0"/>
          <a:chExt cx="0" cy="0"/>
        </a:xfrm>
      </p:grpSpPr>
      <p:sp>
        <p:nvSpPr>
          <p:cNvPr id="1615" name="Google Shape;1615;gb6f45d4e6e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6" name="Google Shape;1616;gb6f45d4e6e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0"/>
        <p:cNvGrpSpPr/>
        <p:nvPr/>
      </p:nvGrpSpPr>
      <p:grpSpPr>
        <a:xfrm>
          <a:off x="0" y="0"/>
          <a:ext cx="0" cy="0"/>
          <a:chOff x="0" y="0"/>
          <a:chExt cx="0" cy="0"/>
        </a:xfrm>
      </p:grpSpPr>
      <p:sp>
        <p:nvSpPr>
          <p:cNvPr id="1671" name="Google Shape;1671;ge27894c969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2" name="Google Shape;1672;ge27894c969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2"/>
        <p:cNvGrpSpPr/>
        <p:nvPr/>
      </p:nvGrpSpPr>
      <p:grpSpPr>
        <a:xfrm>
          <a:off x="0" y="0"/>
          <a:ext cx="0" cy="0"/>
          <a:chOff x="0" y="0"/>
          <a:chExt cx="0" cy="0"/>
        </a:xfrm>
      </p:grpSpPr>
      <p:sp>
        <p:nvSpPr>
          <p:cNvPr id="1703" name="Google Shape;1703;gb6f45d4e6e_0_3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4" name="Google Shape;1704;gb6f45d4e6e_0_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a:extLst>
            <a:ext uri="{FF2B5EF4-FFF2-40B4-BE49-F238E27FC236}">
              <a16:creationId xmlns:a16="http://schemas.microsoft.com/office/drawing/2014/main" id="{64AABC97-BEF6-7068-84A9-1D4B582225D5}"/>
            </a:ext>
          </a:extLst>
        </p:cNvPr>
        <p:cNvGrpSpPr/>
        <p:nvPr/>
      </p:nvGrpSpPr>
      <p:grpSpPr>
        <a:xfrm>
          <a:off x="0" y="0"/>
          <a:ext cx="0" cy="0"/>
          <a:chOff x="0" y="0"/>
          <a:chExt cx="0" cy="0"/>
        </a:xfrm>
      </p:grpSpPr>
      <p:sp>
        <p:nvSpPr>
          <p:cNvPr id="1234" name="Google Shape;1234;ge25cd980bb_3_354:notes">
            <a:extLst>
              <a:ext uri="{FF2B5EF4-FFF2-40B4-BE49-F238E27FC236}">
                <a16:creationId xmlns:a16="http://schemas.microsoft.com/office/drawing/2014/main" id="{A5DD5A6F-81CF-BCD2-1B1D-1946DA7D48F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a:extLst>
              <a:ext uri="{FF2B5EF4-FFF2-40B4-BE49-F238E27FC236}">
                <a16:creationId xmlns:a16="http://schemas.microsoft.com/office/drawing/2014/main" id="{8B02AD87-6D7E-0A67-0D41-5BA285B171E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868780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5"/>
        <p:cNvGrpSpPr/>
        <p:nvPr/>
      </p:nvGrpSpPr>
      <p:grpSpPr>
        <a:xfrm>
          <a:off x="0" y="0"/>
          <a:ext cx="0" cy="0"/>
          <a:chOff x="0" y="0"/>
          <a:chExt cx="0" cy="0"/>
        </a:xfrm>
      </p:grpSpPr>
      <p:sp>
        <p:nvSpPr>
          <p:cNvPr id="1736" name="Google Shape;1736;ge25cd980bb_4_188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7" name="Google Shape;1737;ge25cd980bb_4_188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2"/>
        <p:cNvGrpSpPr/>
        <p:nvPr/>
      </p:nvGrpSpPr>
      <p:grpSpPr>
        <a:xfrm>
          <a:off x="0" y="0"/>
          <a:ext cx="0" cy="0"/>
          <a:chOff x="0" y="0"/>
          <a:chExt cx="0" cy="0"/>
        </a:xfrm>
      </p:grpSpPr>
      <p:sp>
        <p:nvSpPr>
          <p:cNvPr id="1773" name="Google Shape;1773;ge392de348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4" name="Google Shape;1774;ge392de348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0"/>
        <p:cNvGrpSpPr/>
        <p:nvPr/>
      </p:nvGrpSpPr>
      <p:grpSpPr>
        <a:xfrm>
          <a:off x="0" y="0"/>
          <a:ext cx="0" cy="0"/>
          <a:chOff x="0" y="0"/>
          <a:chExt cx="0" cy="0"/>
        </a:xfrm>
      </p:grpSpPr>
      <p:sp>
        <p:nvSpPr>
          <p:cNvPr id="1841" name="Google Shape;1841;gb6f45d4e6e_0_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2" name="Google Shape;1842;gb6f45d4e6e_0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3"/>
        <p:cNvGrpSpPr/>
        <p:nvPr/>
      </p:nvGrpSpPr>
      <p:grpSpPr>
        <a:xfrm>
          <a:off x="0" y="0"/>
          <a:ext cx="0" cy="0"/>
          <a:chOff x="0" y="0"/>
          <a:chExt cx="0" cy="0"/>
        </a:xfrm>
      </p:grpSpPr>
      <p:sp>
        <p:nvSpPr>
          <p:cNvPr id="1904" name="Google Shape;1904;ge25cd980bb_3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5" name="Google Shape;1905;ge25cd980bb_3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9"/>
        <p:cNvGrpSpPr/>
        <p:nvPr/>
      </p:nvGrpSpPr>
      <p:grpSpPr>
        <a:xfrm>
          <a:off x="0" y="0"/>
          <a:ext cx="0" cy="0"/>
          <a:chOff x="0" y="0"/>
          <a:chExt cx="0" cy="0"/>
        </a:xfrm>
      </p:grpSpPr>
      <p:sp>
        <p:nvSpPr>
          <p:cNvPr id="1960" name="Google Shape;1960;gb6f45d4e6e_0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1" name="Google Shape;1961;gb6f45d4e6e_0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6"/>
        <p:cNvGrpSpPr/>
        <p:nvPr/>
      </p:nvGrpSpPr>
      <p:grpSpPr>
        <a:xfrm>
          <a:off x="0" y="0"/>
          <a:ext cx="0" cy="0"/>
          <a:chOff x="0" y="0"/>
          <a:chExt cx="0" cy="0"/>
        </a:xfrm>
      </p:grpSpPr>
      <p:sp>
        <p:nvSpPr>
          <p:cNvPr id="2087" name="Google Shape;2087;ge25cd980bb_4_18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8" name="Google Shape;2088;ge25cd980bb_4_18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5"/>
        <p:cNvGrpSpPr/>
        <p:nvPr/>
      </p:nvGrpSpPr>
      <p:grpSpPr>
        <a:xfrm>
          <a:off x="0" y="0"/>
          <a:ext cx="0" cy="0"/>
          <a:chOff x="0" y="0"/>
          <a:chExt cx="0" cy="0"/>
        </a:xfrm>
      </p:grpSpPr>
      <p:sp>
        <p:nvSpPr>
          <p:cNvPr id="2126" name="Google Shape;2126;gb6f45d4e6e_0_3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7" name="Google Shape;2127;gb6f45d4e6e_0_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8"/>
        <p:cNvGrpSpPr/>
        <p:nvPr/>
      </p:nvGrpSpPr>
      <p:grpSpPr>
        <a:xfrm>
          <a:off x="0" y="0"/>
          <a:ext cx="0" cy="0"/>
          <a:chOff x="0" y="0"/>
          <a:chExt cx="0" cy="0"/>
        </a:xfrm>
      </p:grpSpPr>
      <p:sp>
        <p:nvSpPr>
          <p:cNvPr id="2179" name="Google Shape;2179;ge95872d657_1_23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0" name="Google Shape;2180;ge95872d657_1_23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0"/>
        <p:cNvGrpSpPr/>
        <p:nvPr/>
      </p:nvGrpSpPr>
      <p:grpSpPr>
        <a:xfrm>
          <a:off x="0" y="0"/>
          <a:ext cx="0" cy="0"/>
          <a:chOff x="0" y="0"/>
          <a:chExt cx="0" cy="0"/>
        </a:xfrm>
      </p:grpSpPr>
      <p:sp>
        <p:nvSpPr>
          <p:cNvPr id="2241" name="Google Shape;2241;ge95872d657_1_29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2" name="Google Shape;2242;ge95872d657_1_29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6"/>
        <p:cNvGrpSpPr/>
        <p:nvPr/>
      </p:nvGrpSpPr>
      <p:grpSpPr>
        <a:xfrm>
          <a:off x="0" y="0"/>
          <a:ext cx="0" cy="0"/>
          <a:chOff x="0" y="0"/>
          <a:chExt cx="0" cy="0"/>
        </a:xfrm>
      </p:grpSpPr>
      <p:sp>
        <p:nvSpPr>
          <p:cNvPr id="2307" name="Google Shape;2307;ge95872d657_1_29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8" name="Google Shape;2308;ge95872d657_1_29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a:extLst>
            <a:ext uri="{FF2B5EF4-FFF2-40B4-BE49-F238E27FC236}">
              <a16:creationId xmlns:a16="http://schemas.microsoft.com/office/drawing/2014/main" id="{AEFDB21D-7DAD-3489-F781-E9A5E5BB10B3}"/>
            </a:ext>
          </a:extLst>
        </p:cNvPr>
        <p:cNvGrpSpPr/>
        <p:nvPr/>
      </p:nvGrpSpPr>
      <p:grpSpPr>
        <a:xfrm>
          <a:off x="0" y="0"/>
          <a:ext cx="0" cy="0"/>
          <a:chOff x="0" y="0"/>
          <a:chExt cx="0" cy="0"/>
        </a:xfrm>
      </p:grpSpPr>
      <p:sp>
        <p:nvSpPr>
          <p:cNvPr id="1234" name="Google Shape;1234;ge25cd980bb_3_354:notes">
            <a:extLst>
              <a:ext uri="{FF2B5EF4-FFF2-40B4-BE49-F238E27FC236}">
                <a16:creationId xmlns:a16="http://schemas.microsoft.com/office/drawing/2014/main" id="{5C76C65E-8C10-45A7-5527-2956810F806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a:extLst>
              <a:ext uri="{FF2B5EF4-FFF2-40B4-BE49-F238E27FC236}">
                <a16:creationId xmlns:a16="http://schemas.microsoft.com/office/drawing/2014/main" id="{AA26DB83-0320-F2D4-3C2D-1CEE0B34FF0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113374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0"/>
        <p:cNvGrpSpPr/>
        <p:nvPr/>
      </p:nvGrpSpPr>
      <p:grpSpPr>
        <a:xfrm>
          <a:off x="0" y="0"/>
          <a:ext cx="0" cy="0"/>
          <a:chOff x="0" y="0"/>
          <a:chExt cx="0" cy="0"/>
        </a:xfrm>
      </p:grpSpPr>
      <p:sp>
        <p:nvSpPr>
          <p:cNvPr id="2351" name="Google Shape;2351;gb6f45d4e6e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2" name="Google Shape;2352;gb6f45d4e6e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5"/>
        <p:cNvGrpSpPr/>
        <p:nvPr/>
      </p:nvGrpSpPr>
      <p:grpSpPr>
        <a:xfrm>
          <a:off x="0" y="0"/>
          <a:ext cx="0" cy="0"/>
          <a:chOff x="0" y="0"/>
          <a:chExt cx="0" cy="0"/>
        </a:xfrm>
      </p:grpSpPr>
      <p:sp>
        <p:nvSpPr>
          <p:cNvPr id="2416" name="Google Shape;2416;ge95872d657_1_7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7" name="Google Shape;2417;ge95872d657_1_7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9"/>
        <p:cNvGrpSpPr/>
        <p:nvPr/>
      </p:nvGrpSpPr>
      <p:grpSpPr>
        <a:xfrm>
          <a:off x="0" y="0"/>
          <a:ext cx="0" cy="0"/>
          <a:chOff x="0" y="0"/>
          <a:chExt cx="0" cy="0"/>
        </a:xfrm>
      </p:grpSpPr>
      <p:sp>
        <p:nvSpPr>
          <p:cNvPr id="3260" name="Google Shape;3260;ge27f94e6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1" name="Google Shape;3261;ge27f94e6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1"/>
        <p:cNvGrpSpPr/>
        <p:nvPr/>
      </p:nvGrpSpPr>
      <p:grpSpPr>
        <a:xfrm>
          <a:off x="0" y="0"/>
          <a:ext cx="0" cy="0"/>
          <a:chOff x="0" y="0"/>
          <a:chExt cx="0" cy="0"/>
        </a:xfrm>
      </p:grpSpPr>
      <p:sp>
        <p:nvSpPr>
          <p:cNvPr id="3532" name="Google Shape;3532;ge25cd980bb_3_6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3" name="Google Shape;3533;ge25cd980bb_3_6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4"/>
        <p:cNvGrpSpPr/>
        <p:nvPr/>
      </p:nvGrpSpPr>
      <p:grpSpPr>
        <a:xfrm>
          <a:off x="0" y="0"/>
          <a:ext cx="0" cy="0"/>
          <a:chOff x="0" y="0"/>
          <a:chExt cx="0" cy="0"/>
        </a:xfrm>
      </p:grpSpPr>
      <p:sp>
        <p:nvSpPr>
          <p:cNvPr id="3555" name="Google Shape;3555;ge97cb40add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6" name="Google Shape;3556;ge97cb40add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1"/>
        <p:cNvGrpSpPr/>
        <p:nvPr/>
      </p:nvGrpSpPr>
      <p:grpSpPr>
        <a:xfrm>
          <a:off x="0" y="0"/>
          <a:ext cx="0" cy="0"/>
          <a:chOff x="0" y="0"/>
          <a:chExt cx="0" cy="0"/>
        </a:xfrm>
      </p:grpSpPr>
      <p:sp>
        <p:nvSpPr>
          <p:cNvPr id="3562" name="Google Shape;3562;ge97cb40add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3" name="Google Shape;3563;ge97cb40add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
        <p:cNvGrpSpPr/>
        <p:nvPr/>
      </p:nvGrpSpPr>
      <p:grpSpPr>
        <a:xfrm>
          <a:off x="0" y="0"/>
          <a:ext cx="0" cy="0"/>
          <a:chOff x="0" y="0"/>
          <a:chExt cx="0" cy="0"/>
        </a:xfrm>
      </p:grpSpPr>
      <p:sp>
        <p:nvSpPr>
          <p:cNvPr id="3569" name="Google Shape;3569;ge97cb40add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0" name="Google Shape;3570;ge97cb40add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ge97cb40add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7" name="Google Shape;3597;ge97cb40add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1"/>
        <p:cNvGrpSpPr/>
        <p:nvPr/>
      </p:nvGrpSpPr>
      <p:grpSpPr>
        <a:xfrm>
          <a:off x="0" y="0"/>
          <a:ext cx="0" cy="0"/>
          <a:chOff x="0" y="0"/>
          <a:chExt cx="0" cy="0"/>
        </a:xfrm>
      </p:grpSpPr>
      <p:sp>
        <p:nvSpPr>
          <p:cNvPr id="3612" name="Google Shape;3612;ge8b13b349a_2_2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3" name="Google Shape;3613;ge8b13b349a_2_2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8"/>
        <p:cNvGrpSpPr/>
        <p:nvPr/>
      </p:nvGrpSpPr>
      <p:grpSpPr>
        <a:xfrm>
          <a:off x="0" y="0"/>
          <a:ext cx="0" cy="0"/>
          <a:chOff x="0" y="0"/>
          <a:chExt cx="0" cy="0"/>
        </a:xfrm>
      </p:grpSpPr>
      <p:sp>
        <p:nvSpPr>
          <p:cNvPr id="3949" name="Google Shape;3949;ge8b13b349a_2_220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0" name="Google Shape;3950;ge8b13b349a_2_220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a:extLst>
            <a:ext uri="{FF2B5EF4-FFF2-40B4-BE49-F238E27FC236}">
              <a16:creationId xmlns:a16="http://schemas.microsoft.com/office/drawing/2014/main" id="{3FF1C4D7-1930-F593-D8F2-F6B6113E42D3}"/>
            </a:ext>
          </a:extLst>
        </p:cNvPr>
        <p:cNvGrpSpPr/>
        <p:nvPr/>
      </p:nvGrpSpPr>
      <p:grpSpPr>
        <a:xfrm>
          <a:off x="0" y="0"/>
          <a:ext cx="0" cy="0"/>
          <a:chOff x="0" y="0"/>
          <a:chExt cx="0" cy="0"/>
        </a:xfrm>
      </p:grpSpPr>
      <p:sp>
        <p:nvSpPr>
          <p:cNvPr id="1234" name="Google Shape;1234;ge25cd980bb_3_354:notes">
            <a:extLst>
              <a:ext uri="{FF2B5EF4-FFF2-40B4-BE49-F238E27FC236}">
                <a16:creationId xmlns:a16="http://schemas.microsoft.com/office/drawing/2014/main" id="{2F23320A-1603-85CE-617F-7714404BC95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a:extLst>
              <a:ext uri="{FF2B5EF4-FFF2-40B4-BE49-F238E27FC236}">
                <a16:creationId xmlns:a16="http://schemas.microsoft.com/office/drawing/2014/main" id="{EE8EEED0-1A4A-00EA-A637-260451E249B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456515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5"/>
        <p:cNvGrpSpPr/>
        <p:nvPr/>
      </p:nvGrpSpPr>
      <p:grpSpPr>
        <a:xfrm>
          <a:off x="0" y="0"/>
          <a:ext cx="0" cy="0"/>
          <a:chOff x="0" y="0"/>
          <a:chExt cx="0" cy="0"/>
        </a:xfrm>
      </p:grpSpPr>
      <p:sp>
        <p:nvSpPr>
          <p:cNvPr id="6736" name="Google Shape;6736;ge8b13b349a_2_248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37" name="Google Shape;6737;ge8b13b349a_2_24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54"/>
        <p:cNvGrpSpPr/>
        <p:nvPr/>
      </p:nvGrpSpPr>
      <p:grpSpPr>
        <a:xfrm>
          <a:off x="0" y="0"/>
          <a:ext cx="0" cy="0"/>
          <a:chOff x="0" y="0"/>
          <a:chExt cx="0" cy="0"/>
        </a:xfrm>
      </p:grpSpPr>
      <p:sp>
        <p:nvSpPr>
          <p:cNvPr id="7155" name="Google Shape;7155;ge8b13b349a_2_252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6" name="Google Shape;7156;ge8b13b349a_2_25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4"/>
        <p:cNvGrpSpPr/>
        <p:nvPr/>
      </p:nvGrpSpPr>
      <p:grpSpPr>
        <a:xfrm>
          <a:off x="0" y="0"/>
          <a:ext cx="0" cy="0"/>
          <a:chOff x="0" y="0"/>
          <a:chExt cx="0" cy="0"/>
        </a:xfrm>
      </p:grpSpPr>
      <p:sp>
        <p:nvSpPr>
          <p:cNvPr id="7325" name="Google Shape;7325;ge8b13b349a_2_25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6" name="Google Shape;7326;ge8b13b349a_2_25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9"/>
        <p:cNvGrpSpPr/>
        <p:nvPr/>
      </p:nvGrpSpPr>
      <p:grpSpPr>
        <a:xfrm>
          <a:off x="0" y="0"/>
          <a:ext cx="0" cy="0"/>
          <a:chOff x="0" y="0"/>
          <a:chExt cx="0" cy="0"/>
        </a:xfrm>
      </p:grpSpPr>
      <p:sp>
        <p:nvSpPr>
          <p:cNvPr id="7730" name="Google Shape;7730;ge8b13b349a_2_258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1" name="Google Shape;7731;ge8b13b349a_2_25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09"/>
        <p:cNvGrpSpPr/>
        <p:nvPr/>
      </p:nvGrpSpPr>
      <p:grpSpPr>
        <a:xfrm>
          <a:off x="0" y="0"/>
          <a:ext cx="0" cy="0"/>
          <a:chOff x="0" y="0"/>
          <a:chExt cx="0" cy="0"/>
        </a:xfrm>
      </p:grpSpPr>
      <p:sp>
        <p:nvSpPr>
          <p:cNvPr id="8110" name="Google Shape;8110;ge8b13b349a_2_26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1" name="Google Shape;8111;ge8b13b349a_2_26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7"/>
        <p:cNvGrpSpPr/>
        <p:nvPr/>
      </p:nvGrpSpPr>
      <p:grpSpPr>
        <a:xfrm>
          <a:off x="0" y="0"/>
          <a:ext cx="0" cy="0"/>
          <a:chOff x="0" y="0"/>
          <a:chExt cx="0" cy="0"/>
        </a:xfrm>
      </p:grpSpPr>
      <p:sp>
        <p:nvSpPr>
          <p:cNvPr id="9028" name="Google Shape;9028;ge8b13b349a_2_27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9" name="Google Shape;9029;ge8b13b349a_2_27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1"/>
        <p:cNvGrpSpPr/>
        <p:nvPr/>
      </p:nvGrpSpPr>
      <p:grpSpPr>
        <a:xfrm>
          <a:off x="0" y="0"/>
          <a:ext cx="0" cy="0"/>
          <a:chOff x="0" y="0"/>
          <a:chExt cx="0" cy="0"/>
        </a:xfrm>
      </p:grpSpPr>
      <p:sp>
        <p:nvSpPr>
          <p:cNvPr id="10462" name="Google Shape;10462;ge8b13b349a_2_285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3" name="Google Shape;10463;ge8b13b349a_2_285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17"/>
        <p:cNvGrpSpPr/>
        <p:nvPr/>
      </p:nvGrpSpPr>
      <p:grpSpPr>
        <a:xfrm>
          <a:off x="0" y="0"/>
          <a:ext cx="0" cy="0"/>
          <a:chOff x="0" y="0"/>
          <a:chExt cx="0" cy="0"/>
        </a:xfrm>
      </p:grpSpPr>
      <p:sp>
        <p:nvSpPr>
          <p:cNvPr id="13018" name="Google Shape;13018;ge8b13b349a_2_31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19" name="Google Shape;13019;ge8b13b349a_2_31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67"/>
        <p:cNvGrpSpPr/>
        <p:nvPr/>
      </p:nvGrpSpPr>
      <p:grpSpPr>
        <a:xfrm>
          <a:off x="0" y="0"/>
          <a:ext cx="0" cy="0"/>
          <a:chOff x="0" y="0"/>
          <a:chExt cx="0" cy="0"/>
        </a:xfrm>
      </p:grpSpPr>
      <p:sp>
        <p:nvSpPr>
          <p:cNvPr id="14968" name="Google Shape;14968;ge8b13b349a_2_330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69" name="Google Shape;14969;ge8b13b349a_2_330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42"/>
        <p:cNvGrpSpPr/>
        <p:nvPr/>
      </p:nvGrpSpPr>
      <p:grpSpPr>
        <a:xfrm>
          <a:off x="0" y="0"/>
          <a:ext cx="0" cy="0"/>
          <a:chOff x="0" y="0"/>
          <a:chExt cx="0" cy="0"/>
        </a:xfrm>
      </p:grpSpPr>
      <p:sp>
        <p:nvSpPr>
          <p:cNvPr id="16743" name="Google Shape;16743;ge8b13b349a_2_34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44" name="Google Shape;16744;ge8b13b349a_2_34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a:extLst>
            <a:ext uri="{FF2B5EF4-FFF2-40B4-BE49-F238E27FC236}">
              <a16:creationId xmlns:a16="http://schemas.microsoft.com/office/drawing/2014/main" id="{A5A0E768-4B7A-CFB2-C8CE-15CCC159C2B4}"/>
            </a:ext>
          </a:extLst>
        </p:cNvPr>
        <p:cNvGrpSpPr/>
        <p:nvPr/>
      </p:nvGrpSpPr>
      <p:grpSpPr>
        <a:xfrm>
          <a:off x="0" y="0"/>
          <a:ext cx="0" cy="0"/>
          <a:chOff x="0" y="0"/>
          <a:chExt cx="0" cy="0"/>
        </a:xfrm>
      </p:grpSpPr>
      <p:sp>
        <p:nvSpPr>
          <p:cNvPr id="1234" name="Google Shape;1234;ge25cd980bb_3_354:notes">
            <a:extLst>
              <a:ext uri="{FF2B5EF4-FFF2-40B4-BE49-F238E27FC236}">
                <a16:creationId xmlns:a16="http://schemas.microsoft.com/office/drawing/2014/main" id="{E314C756-FC51-4820-631B-423304ADD73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a:extLst>
              <a:ext uri="{FF2B5EF4-FFF2-40B4-BE49-F238E27FC236}">
                <a16:creationId xmlns:a16="http://schemas.microsoft.com/office/drawing/2014/main" id="{C22D5E93-5E59-35C6-17AA-33EE2E88BA3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469930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84"/>
        <p:cNvGrpSpPr/>
        <p:nvPr/>
      </p:nvGrpSpPr>
      <p:grpSpPr>
        <a:xfrm>
          <a:off x="0" y="0"/>
          <a:ext cx="0" cy="0"/>
          <a:chOff x="0" y="0"/>
          <a:chExt cx="0" cy="0"/>
        </a:xfrm>
      </p:grpSpPr>
      <p:sp>
        <p:nvSpPr>
          <p:cNvPr id="17785" name="Google Shape;17785;ge8b13b349a_2_358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86" name="Google Shape;17786;ge8b13b349a_2_358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04"/>
        <p:cNvGrpSpPr/>
        <p:nvPr/>
      </p:nvGrpSpPr>
      <p:grpSpPr>
        <a:xfrm>
          <a:off x="0" y="0"/>
          <a:ext cx="0" cy="0"/>
          <a:chOff x="0" y="0"/>
          <a:chExt cx="0" cy="0"/>
        </a:xfrm>
      </p:grpSpPr>
      <p:sp>
        <p:nvSpPr>
          <p:cNvPr id="19505" name="Google Shape;19505;ge8b13b349a_2_42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06" name="Google Shape;19506;ge8b13b349a_2_42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a:extLst>
            <a:ext uri="{FF2B5EF4-FFF2-40B4-BE49-F238E27FC236}">
              <a16:creationId xmlns:a16="http://schemas.microsoft.com/office/drawing/2014/main" id="{263464A8-B282-B27D-8648-065ECE17E6EB}"/>
            </a:ext>
          </a:extLst>
        </p:cNvPr>
        <p:cNvGrpSpPr/>
        <p:nvPr/>
      </p:nvGrpSpPr>
      <p:grpSpPr>
        <a:xfrm>
          <a:off x="0" y="0"/>
          <a:ext cx="0" cy="0"/>
          <a:chOff x="0" y="0"/>
          <a:chExt cx="0" cy="0"/>
        </a:xfrm>
      </p:grpSpPr>
      <p:sp>
        <p:nvSpPr>
          <p:cNvPr id="1234" name="Google Shape;1234;ge25cd980bb_3_354:notes">
            <a:extLst>
              <a:ext uri="{FF2B5EF4-FFF2-40B4-BE49-F238E27FC236}">
                <a16:creationId xmlns:a16="http://schemas.microsoft.com/office/drawing/2014/main" id="{FDADD411-9720-4076-DCFE-8AD8EEB86C8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a:extLst>
              <a:ext uri="{FF2B5EF4-FFF2-40B4-BE49-F238E27FC236}">
                <a16:creationId xmlns:a16="http://schemas.microsoft.com/office/drawing/2014/main" id="{7CB4C51F-A576-3B02-7E6D-E2F7F6CA373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88153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a:extLst>
            <a:ext uri="{FF2B5EF4-FFF2-40B4-BE49-F238E27FC236}">
              <a16:creationId xmlns:a16="http://schemas.microsoft.com/office/drawing/2014/main" id="{454EB048-5288-9F0B-863A-27111608B219}"/>
            </a:ext>
          </a:extLst>
        </p:cNvPr>
        <p:cNvGrpSpPr/>
        <p:nvPr/>
      </p:nvGrpSpPr>
      <p:grpSpPr>
        <a:xfrm>
          <a:off x="0" y="0"/>
          <a:ext cx="0" cy="0"/>
          <a:chOff x="0" y="0"/>
          <a:chExt cx="0" cy="0"/>
        </a:xfrm>
      </p:grpSpPr>
      <p:sp>
        <p:nvSpPr>
          <p:cNvPr id="1234" name="Google Shape;1234;ge25cd980bb_3_354:notes">
            <a:extLst>
              <a:ext uri="{FF2B5EF4-FFF2-40B4-BE49-F238E27FC236}">
                <a16:creationId xmlns:a16="http://schemas.microsoft.com/office/drawing/2014/main" id="{2821994D-1AC5-E08F-C3D7-90929408BBC3}"/>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25cd980bb_3_354:notes">
            <a:extLst>
              <a:ext uri="{FF2B5EF4-FFF2-40B4-BE49-F238E27FC236}">
                <a16:creationId xmlns:a16="http://schemas.microsoft.com/office/drawing/2014/main" id="{8FEE81E8-452E-68F2-3F5B-B153744FE4A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799606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toryset.com/?utm_source=slidesgo_template&amp;utm_medium=referral-link&amp;utm_campaign=slidesgo_contents_of_this_template&amp;utm_term=storyset&amp;utm_content=storyset" TargetMode="Externa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5"/>
        </a:solidFill>
        <a:effectLst/>
      </p:bgPr>
    </p:bg>
    <p:spTree>
      <p:nvGrpSpPr>
        <p:cNvPr id="1" name="Shape 8"/>
        <p:cNvGrpSpPr/>
        <p:nvPr/>
      </p:nvGrpSpPr>
      <p:grpSpPr>
        <a:xfrm>
          <a:off x="0" y="0"/>
          <a:ext cx="0" cy="0"/>
          <a:chOff x="0" y="0"/>
          <a:chExt cx="0" cy="0"/>
        </a:xfrm>
      </p:grpSpPr>
      <p:sp>
        <p:nvSpPr>
          <p:cNvPr id="9" name="Google Shape;9;p2"/>
          <p:cNvSpPr/>
          <p:nvPr/>
        </p:nvSpPr>
        <p:spPr>
          <a:xfrm rot="181132">
            <a:off x="6677082" y="2025785"/>
            <a:ext cx="6852326" cy="6544997"/>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4893471" flipH="1">
            <a:off x="-1447464" y="-1209071"/>
            <a:ext cx="7395127" cy="6754631"/>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a:off x="539500" y="579850"/>
            <a:ext cx="4655700" cy="2772900"/>
          </a:xfrm>
          <a:prstGeom prst="rect">
            <a:avLst/>
          </a:prstGeom>
        </p:spPr>
        <p:txBody>
          <a:bodyPr spcFirstLastPara="1" wrap="square" lIns="91425" tIns="91425" rIns="91425" bIns="91425" anchor="t" anchorCtr="0">
            <a:noAutofit/>
          </a:bodyPr>
          <a:lstStyle>
            <a:lvl1pPr lvl="0">
              <a:spcBef>
                <a:spcPts val="0"/>
              </a:spcBef>
              <a:spcAft>
                <a:spcPts val="0"/>
              </a:spcAft>
              <a:buSzPts val="5200"/>
              <a:buNone/>
              <a:defRPr sz="4000">
                <a:latin typeface="Oswald"/>
                <a:ea typeface="Oswald"/>
                <a:cs typeface="Oswald"/>
                <a:sym typeface="Oswald"/>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2" name="Google Shape;12;p2"/>
          <p:cNvSpPr txBox="1">
            <a:spLocks noGrp="1"/>
          </p:cNvSpPr>
          <p:nvPr>
            <p:ph type="subTitle" idx="1"/>
          </p:nvPr>
        </p:nvSpPr>
        <p:spPr>
          <a:xfrm>
            <a:off x="539500" y="3311475"/>
            <a:ext cx="3721200" cy="837900"/>
          </a:xfrm>
          <a:prstGeom prst="rect">
            <a:avLst/>
          </a:prstGeom>
        </p:spPr>
        <p:txBody>
          <a:bodyPr spcFirstLastPara="1" wrap="square" lIns="91425" tIns="91425" rIns="91425" bIns="91425" anchor="ctr" anchorCtr="0">
            <a:noAutofit/>
          </a:bodyPr>
          <a:lstStyle>
            <a:lvl1pPr lvl="0">
              <a:spcBef>
                <a:spcPts val="0"/>
              </a:spcBef>
              <a:spcAft>
                <a:spcPts val="0"/>
              </a:spcAft>
              <a:buSzPts val="1400"/>
              <a:buNone/>
              <a:defRPr sz="1800">
                <a:solidFill>
                  <a:schemeClr val="dk1"/>
                </a:solidFill>
                <a:latin typeface="Open Sans SemiBold"/>
                <a:ea typeface="Open Sans SemiBold"/>
                <a:cs typeface="Open Sans SemiBold"/>
                <a:sym typeface="Open Sans SemiBold"/>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3"/>
        <p:cNvGrpSpPr/>
        <p:nvPr/>
      </p:nvGrpSpPr>
      <p:grpSpPr>
        <a:xfrm>
          <a:off x="0" y="0"/>
          <a:ext cx="0" cy="0"/>
          <a:chOff x="0" y="0"/>
          <a:chExt cx="0" cy="0"/>
        </a:xfrm>
      </p:grpSpPr>
      <p:sp>
        <p:nvSpPr>
          <p:cNvPr id="54" name="Google Shape;54;p11"/>
          <p:cNvSpPr txBox="1">
            <a:spLocks noGrp="1"/>
          </p:cNvSpPr>
          <p:nvPr>
            <p:ph type="title" hasCustomPrompt="1"/>
          </p:nvPr>
        </p:nvSpPr>
        <p:spPr>
          <a:xfrm>
            <a:off x="511050" y="1890475"/>
            <a:ext cx="8121900" cy="13323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72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5" name="Google Shape;55;p11"/>
          <p:cNvSpPr txBox="1">
            <a:spLocks noGrp="1"/>
          </p:cNvSpPr>
          <p:nvPr>
            <p:ph type="subTitle" idx="1"/>
          </p:nvPr>
        </p:nvSpPr>
        <p:spPr>
          <a:xfrm>
            <a:off x="2233400" y="3222725"/>
            <a:ext cx="4620300" cy="487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6" name="Google Shape;56;p11"/>
          <p:cNvSpPr/>
          <p:nvPr/>
        </p:nvSpPr>
        <p:spPr>
          <a:xfrm rot="6919764">
            <a:off x="7559616" y="2468757"/>
            <a:ext cx="6852225" cy="6544901"/>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1"/>
          <p:cNvSpPr/>
          <p:nvPr/>
        </p:nvSpPr>
        <p:spPr>
          <a:xfrm rot="4893471" flipH="1">
            <a:off x="-3872527" y="-4026421"/>
            <a:ext cx="7395127" cy="6754631"/>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9"/>
        <p:cNvGrpSpPr/>
        <p:nvPr/>
      </p:nvGrpSpPr>
      <p:grpSpPr>
        <a:xfrm>
          <a:off x="0" y="0"/>
          <a:ext cx="0" cy="0"/>
          <a:chOff x="0" y="0"/>
          <a:chExt cx="0" cy="0"/>
        </a:xfrm>
      </p:grpSpPr>
      <p:sp>
        <p:nvSpPr>
          <p:cNvPr id="60" name="Google Shape;60;p13"/>
          <p:cNvSpPr/>
          <p:nvPr/>
        </p:nvSpPr>
        <p:spPr>
          <a:xfrm rot="6919764">
            <a:off x="6838241" y="2392782"/>
            <a:ext cx="6852225" cy="6544901"/>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3"/>
          <p:cNvSpPr txBox="1">
            <a:spLocks noGrp="1"/>
          </p:cNvSpPr>
          <p:nvPr>
            <p:ph type="title"/>
          </p:nvPr>
        </p:nvSpPr>
        <p:spPr>
          <a:xfrm>
            <a:off x="1732498" y="1443730"/>
            <a:ext cx="27453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2" name="Google Shape;62;p13"/>
          <p:cNvSpPr txBox="1">
            <a:spLocks noGrp="1"/>
          </p:cNvSpPr>
          <p:nvPr>
            <p:ph type="title" idx="2" hasCustomPrompt="1"/>
          </p:nvPr>
        </p:nvSpPr>
        <p:spPr>
          <a:xfrm>
            <a:off x="628602" y="1594513"/>
            <a:ext cx="941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3" name="Google Shape;63;p13"/>
          <p:cNvSpPr txBox="1">
            <a:spLocks noGrp="1"/>
          </p:cNvSpPr>
          <p:nvPr>
            <p:ph type="subTitle" idx="1"/>
          </p:nvPr>
        </p:nvSpPr>
        <p:spPr>
          <a:xfrm>
            <a:off x="1732498" y="1920818"/>
            <a:ext cx="2745300" cy="62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4" name="Google Shape;64;p13"/>
          <p:cNvSpPr txBox="1">
            <a:spLocks noGrp="1"/>
          </p:cNvSpPr>
          <p:nvPr>
            <p:ph type="title" idx="3"/>
          </p:nvPr>
        </p:nvSpPr>
        <p:spPr>
          <a:xfrm>
            <a:off x="5773698" y="1443730"/>
            <a:ext cx="27417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5" name="Google Shape;65;p13"/>
          <p:cNvSpPr txBox="1">
            <a:spLocks noGrp="1"/>
          </p:cNvSpPr>
          <p:nvPr>
            <p:ph type="title" idx="4" hasCustomPrompt="1"/>
          </p:nvPr>
        </p:nvSpPr>
        <p:spPr>
          <a:xfrm>
            <a:off x="4676132" y="1594513"/>
            <a:ext cx="941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5"/>
          </p:nvPr>
        </p:nvSpPr>
        <p:spPr>
          <a:xfrm>
            <a:off x="5773698" y="1920818"/>
            <a:ext cx="2741700" cy="62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6"/>
          </p:nvPr>
        </p:nvSpPr>
        <p:spPr>
          <a:xfrm>
            <a:off x="1732498" y="3008223"/>
            <a:ext cx="27453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8" name="Google Shape;68;p13"/>
          <p:cNvSpPr txBox="1">
            <a:spLocks noGrp="1"/>
          </p:cNvSpPr>
          <p:nvPr>
            <p:ph type="title" idx="7" hasCustomPrompt="1"/>
          </p:nvPr>
        </p:nvSpPr>
        <p:spPr>
          <a:xfrm>
            <a:off x="628602" y="3165913"/>
            <a:ext cx="941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9" name="Google Shape;69;p13"/>
          <p:cNvSpPr txBox="1">
            <a:spLocks noGrp="1"/>
          </p:cNvSpPr>
          <p:nvPr>
            <p:ph type="subTitle" idx="8"/>
          </p:nvPr>
        </p:nvSpPr>
        <p:spPr>
          <a:xfrm>
            <a:off x="1732498" y="3486168"/>
            <a:ext cx="2745300" cy="62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0" name="Google Shape;70;p13"/>
          <p:cNvSpPr txBox="1">
            <a:spLocks noGrp="1"/>
          </p:cNvSpPr>
          <p:nvPr>
            <p:ph type="title" idx="9"/>
          </p:nvPr>
        </p:nvSpPr>
        <p:spPr>
          <a:xfrm>
            <a:off x="5773698" y="3008224"/>
            <a:ext cx="27417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1" name="Google Shape;71;p13"/>
          <p:cNvSpPr txBox="1">
            <a:spLocks noGrp="1"/>
          </p:cNvSpPr>
          <p:nvPr>
            <p:ph type="title" idx="13" hasCustomPrompt="1"/>
          </p:nvPr>
        </p:nvSpPr>
        <p:spPr>
          <a:xfrm>
            <a:off x="4676125" y="3165926"/>
            <a:ext cx="941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2" name="Google Shape;72;p13"/>
          <p:cNvSpPr txBox="1">
            <a:spLocks noGrp="1"/>
          </p:cNvSpPr>
          <p:nvPr>
            <p:ph type="subTitle" idx="14"/>
          </p:nvPr>
        </p:nvSpPr>
        <p:spPr>
          <a:xfrm>
            <a:off x="5773698" y="3486168"/>
            <a:ext cx="2741700" cy="62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3" name="Google Shape;73;p13"/>
          <p:cNvSpPr txBox="1">
            <a:spLocks noGrp="1"/>
          </p:cNvSpPr>
          <p:nvPr>
            <p:ph type="title" idx="15"/>
          </p:nvPr>
        </p:nvSpPr>
        <p:spPr>
          <a:xfrm>
            <a:off x="539500" y="445025"/>
            <a:ext cx="806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74" name="Google Shape;74;p13"/>
          <p:cNvSpPr/>
          <p:nvPr/>
        </p:nvSpPr>
        <p:spPr>
          <a:xfrm rot="4893479" flipH="1">
            <a:off x="-7243243" y="-7806877"/>
            <a:ext cx="11441672" cy="10450703"/>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75"/>
        <p:cNvGrpSpPr/>
        <p:nvPr/>
      </p:nvGrpSpPr>
      <p:grpSpPr>
        <a:xfrm>
          <a:off x="0" y="0"/>
          <a:ext cx="0" cy="0"/>
          <a:chOff x="0" y="0"/>
          <a:chExt cx="0" cy="0"/>
        </a:xfrm>
      </p:grpSpPr>
      <p:sp>
        <p:nvSpPr>
          <p:cNvPr id="76" name="Google Shape;76;p14"/>
          <p:cNvSpPr/>
          <p:nvPr/>
        </p:nvSpPr>
        <p:spPr>
          <a:xfrm rot="-10507403">
            <a:off x="-8206878" y="-6422467"/>
            <a:ext cx="11441857" cy="10450872"/>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4"/>
          <p:cNvSpPr/>
          <p:nvPr/>
        </p:nvSpPr>
        <p:spPr>
          <a:xfrm rot="-4180851">
            <a:off x="5389041" y="-5112785"/>
            <a:ext cx="8199213" cy="7831476"/>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4"/>
          <p:cNvSpPr txBox="1">
            <a:spLocks noGrp="1"/>
          </p:cNvSpPr>
          <p:nvPr>
            <p:ph type="title"/>
          </p:nvPr>
        </p:nvSpPr>
        <p:spPr>
          <a:xfrm>
            <a:off x="539550" y="445025"/>
            <a:ext cx="806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79"/>
        <p:cNvGrpSpPr/>
        <p:nvPr/>
      </p:nvGrpSpPr>
      <p:grpSpPr>
        <a:xfrm>
          <a:off x="0" y="0"/>
          <a:ext cx="0" cy="0"/>
          <a:chOff x="0" y="0"/>
          <a:chExt cx="0" cy="0"/>
        </a:xfrm>
      </p:grpSpPr>
      <p:sp>
        <p:nvSpPr>
          <p:cNvPr id="80" name="Google Shape;80;p15"/>
          <p:cNvSpPr/>
          <p:nvPr/>
        </p:nvSpPr>
        <p:spPr>
          <a:xfrm rot="-400624">
            <a:off x="6540900" y="5024"/>
            <a:ext cx="11441721" cy="10450748"/>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5"/>
          <p:cNvSpPr/>
          <p:nvPr/>
        </p:nvSpPr>
        <p:spPr>
          <a:xfrm rot="-2259651">
            <a:off x="-4861852" y="-5511692"/>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5"/>
          <p:cNvSpPr txBox="1">
            <a:spLocks noGrp="1"/>
          </p:cNvSpPr>
          <p:nvPr>
            <p:ph type="title"/>
          </p:nvPr>
        </p:nvSpPr>
        <p:spPr>
          <a:xfrm>
            <a:off x="539550" y="445025"/>
            <a:ext cx="806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3">
  <p:cSld name="TITLE_ONLY_1_2">
    <p:spTree>
      <p:nvGrpSpPr>
        <p:cNvPr id="1" name="Shape 83"/>
        <p:cNvGrpSpPr/>
        <p:nvPr/>
      </p:nvGrpSpPr>
      <p:grpSpPr>
        <a:xfrm>
          <a:off x="0" y="0"/>
          <a:ext cx="0" cy="0"/>
          <a:chOff x="0" y="0"/>
          <a:chExt cx="0" cy="0"/>
        </a:xfrm>
      </p:grpSpPr>
      <p:sp>
        <p:nvSpPr>
          <p:cNvPr id="84" name="Google Shape;84;p16"/>
          <p:cNvSpPr/>
          <p:nvPr/>
        </p:nvSpPr>
        <p:spPr>
          <a:xfrm rot="10507403" flipH="1">
            <a:off x="5739947" y="-6879667"/>
            <a:ext cx="11441857" cy="10450872"/>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rot="-1277360" flipH="1">
            <a:off x="-4946041" y="2953029"/>
            <a:ext cx="8199321" cy="7831579"/>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6"/>
          <p:cNvSpPr txBox="1">
            <a:spLocks noGrp="1"/>
          </p:cNvSpPr>
          <p:nvPr>
            <p:ph type="title"/>
          </p:nvPr>
        </p:nvSpPr>
        <p:spPr>
          <a:xfrm>
            <a:off x="539500" y="445025"/>
            <a:ext cx="8065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4">
  <p:cSld name="TITLE_ONLY_1_2_1">
    <p:spTree>
      <p:nvGrpSpPr>
        <p:cNvPr id="1" name="Shape 87"/>
        <p:cNvGrpSpPr/>
        <p:nvPr/>
      </p:nvGrpSpPr>
      <p:grpSpPr>
        <a:xfrm>
          <a:off x="0" y="0"/>
          <a:ext cx="0" cy="0"/>
          <a:chOff x="0" y="0"/>
          <a:chExt cx="0" cy="0"/>
        </a:xfrm>
      </p:grpSpPr>
      <p:sp>
        <p:nvSpPr>
          <p:cNvPr id="88" name="Google Shape;88;p17"/>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p:nvPr/>
        </p:nvSpPr>
        <p:spPr>
          <a:xfrm rot="-10507403">
            <a:off x="-8206878" y="-6422467"/>
            <a:ext cx="11441857" cy="10450872"/>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7"/>
          <p:cNvSpPr/>
          <p:nvPr/>
        </p:nvSpPr>
        <p:spPr>
          <a:xfrm rot="1277360">
            <a:off x="5656547" y="3006554"/>
            <a:ext cx="8199321" cy="7831579"/>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1"/>
        <p:cNvGrpSpPr/>
        <p:nvPr/>
      </p:nvGrpSpPr>
      <p:grpSpPr>
        <a:xfrm>
          <a:off x="0" y="0"/>
          <a:ext cx="0" cy="0"/>
          <a:chOff x="0" y="0"/>
          <a:chExt cx="0" cy="0"/>
        </a:xfrm>
      </p:grpSpPr>
      <p:sp>
        <p:nvSpPr>
          <p:cNvPr id="92" name="Google Shape;92;p18"/>
          <p:cNvSpPr/>
          <p:nvPr/>
        </p:nvSpPr>
        <p:spPr>
          <a:xfrm rot="6919764">
            <a:off x="7221754" y="1958270"/>
            <a:ext cx="6852225" cy="6544901"/>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p:nvPr/>
        </p:nvSpPr>
        <p:spPr>
          <a:xfrm rot="4893479" flipH="1">
            <a:off x="-7064393" y="-6982527"/>
            <a:ext cx="11441672" cy="10450703"/>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8"/>
          <p:cNvSpPr txBox="1">
            <a:spLocks noGrp="1"/>
          </p:cNvSpPr>
          <p:nvPr>
            <p:ph type="title"/>
          </p:nvPr>
        </p:nvSpPr>
        <p:spPr>
          <a:xfrm>
            <a:off x="2478650" y="3198575"/>
            <a:ext cx="4186800" cy="513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5" name="Google Shape;95;p18"/>
          <p:cNvSpPr txBox="1">
            <a:spLocks noGrp="1"/>
          </p:cNvSpPr>
          <p:nvPr>
            <p:ph type="subTitle" idx="1"/>
          </p:nvPr>
        </p:nvSpPr>
        <p:spPr>
          <a:xfrm>
            <a:off x="1591950" y="1632275"/>
            <a:ext cx="5960100" cy="145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96"/>
        <p:cNvGrpSpPr/>
        <p:nvPr/>
      </p:nvGrpSpPr>
      <p:grpSpPr>
        <a:xfrm>
          <a:off x="0" y="0"/>
          <a:ext cx="0" cy="0"/>
          <a:chOff x="0" y="0"/>
          <a:chExt cx="0" cy="0"/>
        </a:xfrm>
      </p:grpSpPr>
      <p:sp>
        <p:nvSpPr>
          <p:cNvPr id="97" name="Google Shape;97;p19"/>
          <p:cNvSpPr/>
          <p:nvPr/>
        </p:nvSpPr>
        <p:spPr>
          <a:xfrm rot="4893479" flipH="1">
            <a:off x="-3682268" y="-5661377"/>
            <a:ext cx="11441672" cy="10450703"/>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9"/>
          <p:cNvSpPr txBox="1">
            <a:spLocks noGrp="1"/>
          </p:cNvSpPr>
          <p:nvPr>
            <p:ph type="subTitle" idx="1"/>
          </p:nvPr>
        </p:nvSpPr>
        <p:spPr>
          <a:xfrm>
            <a:off x="3446000" y="2582775"/>
            <a:ext cx="4712700" cy="987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 name="Google Shape;99;p19"/>
          <p:cNvSpPr txBox="1">
            <a:spLocks noGrp="1"/>
          </p:cNvSpPr>
          <p:nvPr>
            <p:ph type="title"/>
          </p:nvPr>
        </p:nvSpPr>
        <p:spPr>
          <a:xfrm>
            <a:off x="3446200" y="1913775"/>
            <a:ext cx="4712700" cy="6690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1_1">
    <p:spTree>
      <p:nvGrpSpPr>
        <p:cNvPr id="1" name="Shape 100"/>
        <p:cNvGrpSpPr/>
        <p:nvPr/>
      </p:nvGrpSpPr>
      <p:grpSpPr>
        <a:xfrm>
          <a:off x="0" y="0"/>
          <a:ext cx="0" cy="0"/>
          <a:chOff x="0" y="0"/>
          <a:chExt cx="0" cy="0"/>
        </a:xfrm>
      </p:grpSpPr>
      <p:sp>
        <p:nvSpPr>
          <p:cNvPr id="101" name="Google Shape;101;p20"/>
          <p:cNvSpPr/>
          <p:nvPr/>
        </p:nvSpPr>
        <p:spPr>
          <a:xfrm rot="6919764">
            <a:off x="7221754" y="1958270"/>
            <a:ext cx="6852225" cy="6544901"/>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0"/>
          <p:cNvSpPr/>
          <p:nvPr/>
        </p:nvSpPr>
        <p:spPr>
          <a:xfrm rot="4893479" flipH="1">
            <a:off x="-7064393" y="-6982527"/>
            <a:ext cx="11441672" cy="10450703"/>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0"/>
          <p:cNvSpPr txBox="1">
            <a:spLocks noGrp="1"/>
          </p:cNvSpPr>
          <p:nvPr>
            <p:ph type="subTitle" idx="1"/>
          </p:nvPr>
        </p:nvSpPr>
        <p:spPr>
          <a:xfrm>
            <a:off x="4951653" y="2312233"/>
            <a:ext cx="3455700" cy="1199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txBox="1">
            <a:spLocks noGrp="1"/>
          </p:cNvSpPr>
          <p:nvPr>
            <p:ph type="title"/>
          </p:nvPr>
        </p:nvSpPr>
        <p:spPr>
          <a:xfrm>
            <a:off x="4951653" y="1685207"/>
            <a:ext cx="3455700" cy="684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p:nvPr/>
        </p:nvSpPr>
        <p:spPr>
          <a:xfrm rot="-2259651">
            <a:off x="-279677" y="-1118517"/>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txBox="1">
            <a:spLocks noGrp="1"/>
          </p:cNvSpPr>
          <p:nvPr>
            <p:ph type="title"/>
          </p:nvPr>
        </p:nvSpPr>
        <p:spPr>
          <a:xfrm>
            <a:off x="4461246" y="1866175"/>
            <a:ext cx="4143300" cy="10542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6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2" hasCustomPrompt="1"/>
          </p:nvPr>
        </p:nvSpPr>
        <p:spPr>
          <a:xfrm>
            <a:off x="2030590" y="1693075"/>
            <a:ext cx="1579800" cy="170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4461251" y="2920375"/>
            <a:ext cx="4143300" cy="677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1_1_1">
    <p:spTree>
      <p:nvGrpSpPr>
        <p:cNvPr id="1" name="Shape 105"/>
        <p:cNvGrpSpPr/>
        <p:nvPr/>
      </p:nvGrpSpPr>
      <p:grpSpPr>
        <a:xfrm>
          <a:off x="0" y="0"/>
          <a:ext cx="0" cy="0"/>
          <a:chOff x="0" y="0"/>
          <a:chExt cx="0" cy="0"/>
        </a:xfrm>
      </p:grpSpPr>
      <p:sp>
        <p:nvSpPr>
          <p:cNvPr id="106" name="Google Shape;106;p21"/>
          <p:cNvSpPr/>
          <p:nvPr/>
        </p:nvSpPr>
        <p:spPr>
          <a:xfrm rot="-400624">
            <a:off x="6206050" y="-262876"/>
            <a:ext cx="11441721" cy="10450748"/>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1"/>
          <p:cNvSpPr/>
          <p:nvPr/>
        </p:nvSpPr>
        <p:spPr>
          <a:xfrm rot="-2259651">
            <a:off x="-4861852" y="-5511692"/>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1"/>
          <p:cNvSpPr txBox="1">
            <a:spLocks noGrp="1"/>
          </p:cNvSpPr>
          <p:nvPr>
            <p:ph type="title"/>
          </p:nvPr>
        </p:nvSpPr>
        <p:spPr>
          <a:xfrm>
            <a:off x="539550" y="445025"/>
            <a:ext cx="806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9" name="Google Shape;109;p21"/>
          <p:cNvSpPr txBox="1">
            <a:spLocks noGrp="1"/>
          </p:cNvSpPr>
          <p:nvPr>
            <p:ph type="subTitle" idx="1"/>
          </p:nvPr>
        </p:nvSpPr>
        <p:spPr>
          <a:xfrm>
            <a:off x="539500" y="1089750"/>
            <a:ext cx="8064900" cy="3515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1_1_1_1">
    <p:spTree>
      <p:nvGrpSpPr>
        <p:cNvPr id="1" name="Shape 110"/>
        <p:cNvGrpSpPr/>
        <p:nvPr/>
      </p:nvGrpSpPr>
      <p:grpSpPr>
        <a:xfrm>
          <a:off x="0" y="0"/>
          <a:ext cx="0" cy="0"/>
          <a:chOff x="0" y="0"/>
          <a:chExt cx="0" cy="0"/>
        </a:xfrm>
      </p:grpSpPr>
      <p:sp>
        <p:nvSpPr>
          <p:cNvPr id="111" name="Google Shape;111;p22"/>
          <p:cNvSpPr/>
          <p:nvPr/>
        </p:nvSpPr>
        <p:spPr>
          <a:xfrm rot="-400624">
            <a:off x="5805750" y="-699601"/>
            <a:ext cx="11441721" cy="10450748"/>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2"/>
          <p:cNvSpPr/>
          <p:nvPr/>
        </p:nvSpPr>
        <p:spPr>
          <a:xfrm rot="-2259651">
            <a:off x="-4449402" y="-6051092"/>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2"/>
          <p:cNvSpPr txBox="1">
            <a:spLocks noGrp="1"/>
          </p:cNvSpPr>
          <p:nvPr>
            <p:ph type="title"/>
          </p:nvPr>
        </p:nvSpPr>
        <p:spPr>
          <a:xfrm>
            <a:off x="539400" y="445025"/>
            <a:ext cx="8065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4" name="Google Shape;114;p22"/>
          <p:cNvSpPr txBox="1">
            <a:spLocks noGrp="1"/>
          </p:cNvSpPr>
          <p:nvPr>
            <p:ph type="body" idx="1"/>
          </p:nvPr>
        </p:nvSpPr>
        <p:spPr>
          <a:xfrm>
            <a:off x="539400" y="1449675"/>
            <a:ext cx="5935200" cy="28299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SzPts val="1600"/>
              <a:buFont typeface="Anaheim"/>
              <a:buChar char="●"/>
              <a:defRPr sz="1600"/>
            </a:lvl1pPr>
            <a:lvl2pPr marL="914400" lvl="1" indent="-330200" rtl="0">
              <a:lnSpc>
                <a:spcPct val="115000"/>
              </a:lnSpc>
              <a:spcBef>
                <a:spcPts val="0"/>
              </a:spcBef>
              <a:spcAft>
                <a:spcPts val="0"/>
              </a:spcAft>
              <a:buSzPts val="1600"/>
              <a:buFont typeface="Roboto Condensed Light"/>
              <a:buChar char="○"/>
              <a:defRPr sz="1600"/>
            </a:lvl2pPr>
            <a:lvl3pPr marL="1371600" lvl="2" indent="-330200" rtl="0">
              <a:lnSpc>
                <a:spcPct val="115000"/>
              </a:lnSpc>
              <a:spcBef>
                <a:spcPts val="0"/>
              </a:spcBef>
              <a:spcAft>
                <a:spcPts val="0"/>
              </a:spcAft>
              <a:buSzPts val="1600"/>
              <a:buFont typeface="Roboto Condensed Light"/>
              <a:buChar char="■"/>
              <a:defRPr sz="1600"/>
            </a:lvl3pPr>
            <a:lvl4pPr marL="1828800" lvl="3" indent="-330200" rtl="0">
              <a:lnSpc>
                <a:spcPct val="115000"/>
              </a:lnSpc>
              <a:spcBef>
                <a:spcPts val="0"/>
              </a:spcBef>
              <a:spcAft>
                <a:spcPts val="0"/>
              </a:spcAft>
              <a:buSzPts val="1600"/>
              <a:buFont typeface="Roboto Condensed Light"/>
              <a:buChar char="●"/>
              <a:defRPr sz="1600"/>
            </a:lvl4pPr>
            <a:lvl5pPr marL="2286000" lvl="4" indent="-330200" rtl="0">
              <a:lnSpc>
                <a:spcPct val="115000"/>
              </a:lnSpc>
              <a:spcBef>
                <a:spcPts val="0"/>
              </a:spcBef>
              <a:spcAft>
                <a:spcPts val="0"/>
              </a:spcAft>
              <a:buSzPts val="1600"/>
              <a:buFont typeface="Roboto Condensed Light"/>
              <a:buChar char="○"/>
              <a:defRPr sz="1600"/>
            </a:lvl5pPr>
            <a:lvl6pPr marL="2743200" lvl="5" indent="-330200" rtl="0">
              <a:lnSpc>
                <a:spcPct val="115000"/>
              </a:lnSpc>
              <a:spcBef>
                <a:spcPts val="0"/>
              </a:spcBef>
              <a:spcAft>
                <a:spcPts val="0"/>
              </a:spcAft>
              <a:buSzPts val="1600"/>
              <a:buFont typeface="Roboto Condensed Light"/>
              <a:buChar char="■"/>
              <a:defRPr sz="1600"/>
            </a:lvl6pPr>
            <a:lvl7pPr marL="3200400" lvl="6" indent="-330200" rtl="0">
              <a:lnSpc>
                <a:spcPct val="115000"/>
              </a:lnSpc>
              <a:spcBef>
                <a:spcPts val="0"/>
              </a:spcBef>
              <a:spcAft>
                <a:spcPts val="0"/>
              </a:spcAft>
              <a:buSzPts val="1600"/>
              <a:buFont typeface="Roboto Condensed Light"/>
              <a:buChar char="●"/>
              <a:defRPr sz="1600"/>
            </a:lvl7pPr>
            <a:lvl8pPr marL="3657600" lvl="7" indent="-330200" rtl="0">
              <a:lnSpc>
                <a:spcPct val="115000"/>
              </a:lnSpc>
              <a:spcBef>
                <a:spcPts val="0"/>
              </a:spcBef>
              <a:spcAft>
                <a:spcPts val="0"/>
              </a:spcAft>
              <a:buSzPts val="1600"/>
              <a:buFont typeface="Roboto Condensed Light"/>
              <a:buChar char="○"/>
              <a:defRPr sz="1600"/>
            </a:lvl8pPr>
            <a:lvl9pPr marL="4114800" lvl="8" indent="-330200" rtl="0">
              <a:lnSpc>
                <a:spcPct val="115000"/>
              </a:lnSpc>
              <a:spcBef>
                <a:spcPts val="0"/>
              </a:spcBef>
              <a:spcAft>
                <a:spcPts val="0"/>
              </a:spcAft>
              <a:buSzPts val="1600"/>
              <a:buFont typeface="Roboto Condensed Light"/>
              <a:buChar char="■"/>
              <a:defRPr sz="16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CUSTOM_1_1_1_1_1">
    <p:spTree>
      <p:nvGrpSpPr>
        <p:cNvPr id="1" name="Shape 115"/>
        <p:cNvGrpSpPr/>
        <p:nvPr/>
      </p:nvGrpSpPr>
      <p:grpSpPr>
        <a:xfrm>
          <a:off x="0" y="0"/>
          <a:ext cx="0" cy="0"/>
          <a:chOff x="0" y="0"/>
          <a:chExt cx="0" cy="0"/>
        </a:xfrm>
      </p:grpSpPr>
      <p:sp>
        <p:nvSpPr>
          <p:cNvPr id="116" name="Google Shape;116;p23"/>
          <p:cNvSpPr/>
          <p:nvPr/>
        </p:nvSpPr>
        <p:spPr>
          <a:xfrm rot="-400624">
            <a:off x="5805750" y="-699601"/>
            <a:ext cx="11441721" cy="10450748"/>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3"/>
          <p:cNvSpPr/>
          <p:nvPr/>
        </p:nvSpPr>
        <p:spPr>
          <a:xfrm rot="-2259651">
            <a:off x="-4449402" y="-6051092"/>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3"/>
          <p:cNvSpPr txBox="1">
            <a:spLocks noGrp="1"/>
          </p:cNvSpPr>
          <p:nvPr>
            <p:ph type="title"/>
          </p:nvPr>
        </p:nvSpPr>
        <p:spPr>
          <a:xfrm>
            <a:off x="539400" y="445025"/>
            <a:ext cx="8065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9" name="Google Shape;119;p23"/>
          <p:cNvSpPr txBox="1">
            <a:spLocks noGrp="1"/>
          </p:cNvSpPr>
          <p:nvPr>
            <p:ph type="subTitle" idx="1"/>
          </p:nvPr>
        </p:nvSpPr>
        <p:spPr>
          <a:xfrm>
            <a:off x="4093194" y="2524067"/>
            <a:ext cx="3382500" cy="133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5">
  <p:cSld name="CUSTOM_1_1_1_1_1_1">
    <p:spTree>
      <p:nvGrpSpPr>
        <p:cNvPr id="1" name="Shape 120"/>
        <p:cNvGrpSpPr/>
        <p:nvPr/>
      </p:nvGrpSpPr>
      <p:grpSpPr>
        <a:xfrm>
          <a:off x="0" y="0"/>
          <a:ext cx="0" cy="0"/>
          <a:chOff x="0" y="0"/>
          <a:chExt cx="0" cy="0"/>
        </a:xfrm>
      </p:grpSpPr>
      <p:sp>
        <p:nvSpPr>
          <p:cNvPr id="121" name="Google Shape;121;p24"/>
          <p:cNvSpPr/>
          <p:nvPr/>
        </p:nvSpPr>
        <p:spPr>
          <a:xfrm rot="-1542552" flipH="1">
            <a:off x="-7093375" y="2150206"/>
            <a:ext cx="11441865" cy="10450879"/>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4"/>
          <p:cNvSpPr/>
          <p:nvPr/>
        </p:nvSpPr>
        <p:spPr>
          <a:xfrm rot="2918095" flipH="1">
            <a:off x="6252454" y="-5886902"/>
            <a:ext cx="8198919" cy="7831195"/>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4"/>
          <p:cNvSpPr txBox="1">
            <a:spLocks noGrp="1"/>
          </p:cNvSpPr>
          <p:nvPr>
            <p:ph type="title"/>
          </p:nvPr>
        </p:nvSpPr>
        <p:spPr>
          <a:xfrm>
            <a:off x="539400" y="445025"/>
            <a:ext cx="8065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4" name="Google Shape;124;p24"/>
          <p:cNvSpPr txBox="1">
            <a:spLocks noGrp="1"/>
          </p:cNvSpPr>
          <p:nvPr>
            <p:ph type="subTitle" idx="1"/>
          </p:nvPr>
        </p:nvSpPr>
        <p:spPr>
          <a:xfrm>
            <a:off x="940453" y="2607659"/>
            <a:ext cx="3382500" cy="133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6">
  <p:cSld name="CUSTOM_1_1_1_1_1_1_1">
    <p:spTree>
      <p:nvGrpSpPr>
        <p:cNvPr id="1" name="Shape 125"/>
        <p:cNvGrpSpPr/>
        <p:nvPr/>
      </p:nvGrpSpPr>
      <p:grpSpPr>
        <a:xfrm>
          <a:off x="0" y="0"/>
          <a:ext cx="0" cy="0"/>
          <a:chOff x="0" y="0"/>
          <a:chExt cx="0" cy="0"/>
        </a:xfrm>
      </p:grpSpPr>
      <p:sp>
        <p:nvSpPr>
          <p:cNvPr id="126" name="Google Shape;126;p25"/>
          <p:cNvSpPr/>
          <p:nvPr/>
        </p:nvSpPr>
        <p:spPr>
          <a:xfrm rot="400624" flipH="1">
            <a:off x="-8710115" y="-149401"/>
            <a:ext cx="11441721" cy="10450748"/>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5"/>
          <p:cNvSpPr/>
          <p:nvPr/>
        </p:nvSpPr>
        <p:spPr>
          <a:xfrm rot="2259651" flipH="1">
            <a:off x="7142832" y="-5511692"/>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5"/>
          <p:cNvSpPr txBox="1">
            <a:spLocks noGrp="1"/>
          </p:cNvSpPr>
          <p:nvPr>
            <p:ph type="title"/>
          </p:nvPr>
        </p:nvSpPr>
        <p:spPr>
          <a:xfrm>
            <a:off x="539550" y="445025"/>
            <a:ext cx="806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9" name="Google Shape;129;p25"/>
          <p:cNvSpPr txBox="1">
            <a:spLocks noGrp="1"/>
          </p:cNvSpPr>
          <p:nvPr>
            <p:ph type="subTitle" idx="1"/>
          </p:nvPr>
        </p:nvSpPr>
        <p:spPr>
          <a:xfrm>
            <a:off x="530700" y="1089750"/>
            <a:ext cx="4018500" cy="3518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30" name="Google Shape;130;p25"/>
          <p:cNvSpPr txBox="1">
            <a:spLocks noGrp="1"/>
          </p:cNvSpPr>
          <p:nvPr>
            <p:ph type="subTitle" idx="2"/>
          </p:nvPr>
        </p:nvSpPr>
        <p:spPr>
          <a:xfrm>
            <a:off x="4879800" y="1089750"/>
            <a:ext cx="3733500" cy="3518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31"/>
        <p:cNvGrpSpPr/>
        <p:nvPr/>
      </p:nvGrpSpPr>
      <p:grpSpPr>
        <a:xfrm>
          <a:off x="0" y="0"/>
          <a:ext cx="0" cy="0"/>
          <a:chOff x="0" y="0"/>
          <a:chExt cx="0" cy="0"/>
        </a:xfrm>
      </p:grpSpPr>
      <p:sp>
        <p:nvSpPr>
          <p:cNvPr id="132" name="Google Shape;132;p26"/>
          <p:cNvSpPr/>
          <p:nvPr/>
        </p:nvSpPr>
        <p:spPr>
          <a:xfrm rot="-2259651">
            <a:off x="-279677" y="-1118517"/>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6"/>
          <p:cNvSpPr txBox="1">
            <a:spLocks noGrp="1"/>
          </p:cNvSpPr>
          <p:nvPr>
            <p:ph type="title"/>
          </p:nvPr>
        </p:nvSpPr>
        <p:spPr>
          <a:xfrm>
            <a:off x="4242497" y="2877788"/>
            <a:ext cx="3715500" cy="10200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6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4" name="Google Shape;134;p26"/>
          <p:cNvSpPr txBox="1">
            <a:spLocks noGrp="1"/>
          </p:cNvSpPr>
          <p:nvPr>
            <p:ph type="title" idx="2" hasCustomPrompt="1"/>
          </p:nvPr>
        </p:nvSpPr>
        <p:spPr>
          <a:xfrm>
            <a:off x="4407950" y="882725"/>
            <a:ext cx="1707300" cy="151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5" name="Google Shape;135;p26"/>
          <p:cNvSpPr txBox="1">
            <a:spLocks noGrp="1"/>
          </p:cNvSpPr>
          <p:nvPr>
            <p:ph type="subTitle" idx="1"/>
          </p:nvPr>
        </p:nvSpPr>
        <p:spPr>
          <a:xfrm>
            <a:off x="4242500" y="3897800"/>
            <a:ext cx="3715500" cy="696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136"/>
        <p:cNvGrpSpPr/>
        <p:nvPr/>
      </p:nvGrpSpPr>
      <p:grpSpPr>
        <a:xfrm>
          <a:off x="0" y="0"/>
          <a:ext cx="0" cy="0"/>
          <a:chOff x="0" y="0"/>
          <a:chExt cx="0" cy="0"/>
        </a:xfrm>
      </p:grpSpPr>
      <p:sp>
        <p:nvSpPr>
          <p:cNvPr id="137" name="Google Shape;137;p27"/>
          <p:cNvSpPr/>
          <p:nvPr/>
        </p:nvSpPr>
        <p:spPr>
          <a:xfrm rot="-2259651">
            <a:off x="-279677" y="-1118517"/>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7"/>
          <p:cNvSpPr txBox="1">
            <a:spLocks noGrp="1"/>
          </p:cNvSpPr>
          <p:nvPr>
            <p:ph type="title"/>
          </p:nvPr>
        </p:nvSpPr>
        <p:spPr>
          <a:xfrm>
            <a:off x="1851000" y="2716112"/>
            <a:ext cx="5442000" cy="10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9" name="Google Shape;139;p27"/>
          <p:cNvSpPr txBox="1">
            <a:spLocks noGrp="1"/>
          </p:cNvSpPr>
          <p:nvPr>
            <p:ph type="title" idx="2" hasCustomPrompt="1"/>
          </p:nvPr>
        </p:nvSpPr>
        <p:spPr>
          <a:xfrm>
            <a:off x="3718350" y="806637"/>
            <a:ext cx="1707300" cy="151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0" name="Google Shape;140;p27"/>
          <p:cNvSpPr txBox="1">
            <a:spLocks noGrp="1"/>
          </p:cNvSpPr>
          <p:nvPr>
            <p:ph type="subTitle" idx="1"/>
          </p:nvPr>
        </p:nvSpPr>
        <p:spPr>
          <a:xfrm>
            <a:off x="2891850" y="3712535"/>
            <a:ext cx="3360300" cy="69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41"/>
        <p:cNvGrpSpPr/>
        <p:nvPr/>
      </p:nvGrpSpPr>
      <p:grpSpPr>
        <a:xfrm>
          <a:off x="0" y="0"/>
          <a:ext cx="0" cy="0"/>
          <a:chOff x="0" y="0"/>
          <a:chExt cx="0" cy="0"/>
        </a:xfrm>
      </p:grpSpPr>
      <p:sp>
        <p:nvSpPr>
          <p:cNvPr id="142" name="Google Shape;142;p28"/>
          <p:cNvSpPr/>
          <p:nvPr/>
        </p:nvSpPr>
        <p:spPr>
          <a:xfrm rot="10507403" flipH="1">
            <a:off x="5978725" y="-6561167"/>
            <a:ext cx="11441857" cy="10450872"/>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8"/>
          <p:cNvSpPr/>
          <p:nvPr/>
        </p:nvSpPr>
        <p:spPr>
          <a:xfrm rot="-1277360" flipH="1">
            <a:off x="-4654839" y="3091504"/>
            <a:ext cx="8199321" cy="7831579"/>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8"/>
          <p:cNvSpPr txBox="1">
            <a:spLocks noGrp="1"/>
          </p:cNvSpPr>
          <p:nvPr>
            <p:ph type="title"/>
          </p:nvPr>
        </p:nvSpPr>
        <p:spPr>
          <a:xfrm>
            <a:off x="542187" y="2752600"/>
            <a:ext cx="2567700" cy="572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5" name="Google Shape;145;p28"/>
          <p:cNvSpPr txBox="1">
            <a:spLocks noGrp="1"/>
          </p:cNvSpPr>
          <p:nvPr>
            <p:ph type="subTitle" idx="1"/>
          </p:nvPr>
        </p:nvSpPr>
        <p:spPr>
          <a:xfrm>
            <a:off x="542187" y="3253288"/>
            <a:ext cx="2567700" cy="80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6" name="Google Shape;146;p28"/>
          <p:cNvSpPr txBox="1">
            <a:spLocks noGrp="1"/>
          </p:cNvSpPr>
          <p:nvPr>
            <p:ph type="title" idx="2"/>
          </p:nvPr>
        </p:nvSpPr>
        <p:spPr>
          <a:xfrm>
            <a:off x="3286637" y="2752600"/>
            <a:ext cx="2567700" cy="572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7" name="Google Shape;147;p28"/>
          <p:cNvSpPr txBox="1">
            <a:spLocks noGrp="1"/>
          </p:cNvSpPr>
          <p:nvPr>
            <p:ph type="subTitle" idx="3"/>
          </p:nvPr>
        </p:nvSpPr>
        <p:spPr>
          <a:xfrm>
            <a:off x="3286637" y="3253288"/>
            <a:ext cx="2567700" cy="80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8"/>
          <p:cNvSpPr txBox="1">
            <a:spLocks noGrp="1"/>
          </p:cNvSpPr>
          <p:nvPr>
            <p:ph type="title" idx="4"/>
          </p:nvPr>
        </p:nvSpPr>
        <p:spPr>
          <a:xfrm>
            <a:off x="6034113" y="2752600"/>
            <a:ext cx="2567700" cy="572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9" name="Google Shape;149;p28"/>
          <p:cNvSpPr txBox="1">
            <a:spLocks noGrp="1"/>
          </p:cNvSpPr>
          <p:nvPr>
            <p:ph type="subTitle" idx="5"/>
          </p:nvPr>
        </p:nvSpPr>
        <p:spPr>
          <a:xfrm>
            <a:off x="6034113" y="3253288"/>
            <a:ext cx="2567700" cy="80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8"/>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51"/>
        <p:cNvGrpSpPr/>
        <p:nvPr/>
      </p:nvGrpSpPr>
      <p:grpSpPr>
        <a:xfrm>
          <a:off x="0" y="0"/>
          <a:ext cx="0" cy="0"/>
          <a:chOff x="0" y="0"/>
          <a:chExt cx="0" cy="0"/>
        </a:xfrm>
      </p:grpSpPr>
      <p:sp>
        <p:nvSpPr>
          <p:cNvPr id="152" name="Google Shape;152;p29"/>
          <p:cNvSpPr txBox="1">
            <a:spLocks noGrp="1"/>
          </p:cNvSpPr>
          <p:nvPr>
            <p:ph type="title"/>
          </p:nvPr>
        </p:nvSpPr>
        <p:spPr>
          <a:xfrm>
            <a:off x="1732500" y="1443725"/>
            <a:ext cx="26199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3" name="Google Shape;153;p29"/>
          <p:cNvSpPr txBox="1">
            <a:spLocks noGrp="1"/>
          </p:cNvSpPr>
          <p:nvPr>
            <p:ph type="subTitle" idx="1"/>
          </p:nvPr>
        </p:nvSpPr>
        <p:spPr>
          <a:xfrm>
            <a:off x="1732506" y="1920826"/>
            <a:ext cx="2619900" cy="621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4" name="Google Shape;154;p29"/>
          <p:cNvSpPr txBox="1">
            <a:spLocks noGrp="1"/>
          </p:cNvSpPr>
          <p:nvPr>
            <p:ph type="title" idx="2"/>
          </p:nvPr>
        </p:nvSpPr>
        <p:spPr>
          <a:xfrm>
            <a:off x="5773698" y="1443725"/>
            <a:ext cx="26199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5" name="Google Shape;155;p29"/>
          <p:cNvSpPr txBox="1">
            <a:spLocks noGrp="1"/>
          </p:cNvSpPr>
          <p:nvPr>
            <p:ph type="subTitle" idx="3"/>
          </p:nvPr>
        </p:nvSpPr>
        <p:spPr>
          <a:xfrm>
            <a:off x="5773708" y="1920826"/>
            <a:ext cx="2619900" cy="621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6" name="Google Shape;156;p29"/>
          <p:cNvSpPr txBox="1">
            <a:spLocks noGrp="1"/>
          </p:cNvSpPr>
          <p:nvPr>
            <p:ph type="title" idx="4"/>
          </p:nvPr>
        </p:nvSpPr>
        <p:spPr>
          <a:xfrm>
            <a:off x="1732500" y="3008225"/>
            <a:ext cx="26199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7" name="Google Shape;157;p29"/>
          <p:cNvSpPr txBox="1">
            <a:spLocks noGrp="1"/>
          </p:cNvSpPr>
          <p:nvPr>
            <p:ph type="subTitle" idx="5"/>
          </p:nvPr>
        </p:nvSpPr>
        <p:spPr>
          <a:xfrm>
            <a:off x="1732506" y="3486178"/>
            <a:ext cx="2619900" cy="621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9"/>
          <p:cNvSpPr txBox="1">
            <a:spLocks noGrp="1"/>
          </p:cNvSpPr>
          <p:nvPr>
            <p:ph type="title" idx="6"/>
          </p:nvPr>
        </p:nvSpPr>
        <p:spPr>
          <a:xfrm>
            <a:off x="5773698" y="3008227"/>
            <a:ext cx="26199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9" name="Google Shape;159;p29"/>
          <p:cNvSpPr txBox="1">
            <a:spLocks noGrp="1"/>
          </p:cNvSpPr>
          <p:nvPr>
            <p:ph type="subTitle" idx="7"/>
          </p:nvPr>
        </p:nvSpPr>
        <p:spPr>
          <a:xfrm>
            <a:off x="5773708" y="3486178"/>
            <a:ext cx="2619900" cy="621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9"/>
          <p:cNvSpPr txBox="1">
            <a:spLocks noGrp="1"/>
          </p:cNvSpPr>
          <p:nvPr>
            <p:ph type="title" idx="8"/>
          </p:nvPr>
        </p:nvSpPr>
        <p:spPr>
          <a:xfrm>
            <a:off x="549650" y="445025"/>
            <a:ext cx="8044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61" name="Google Shape;161;p29"/>
          <p:cNvSpPr/>
          <p:nvPr/>
        </p:nvSpPr>
        <p:spPr>
          <a:xfrm rot="-1086170" flipH="1">
            <a:off x="-4025744" y="-5020607"/>
            <a:ext cx="6852293" cy="6544965"/>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9"/>
          <p:cNvSpPr/>
          <p:nvPr/>
        </p:nvSpPr>
        <p:spPr>
          <a:xfrm rot="-4419279">
            <a:off x="5161815" y="-7273108"/>
            <a:ext cx="11441619" cy="10450654"/>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six columns">
  <p:cSld name="BLANK_1_1_1_1_1_2">
    <p:spTree>
      <p:nvGrpSpPr>
        <p:cNvPr id="1" name="Shape 163"/>
        <p:cNvGrpSpPr/>
        <p:nvPr/>
      </p:nvGrpSpPr>
      <p:grpSpPr>
        <a:xfrm>
          <a:off x="0" y="0"/>
          <a:ext cx="0" cy="0"/>
          <a:chOff x="0" y="0"/>
          <a:chExt cx="0" cy="0"/>
        </a:xfrm>
      </p:grpSpPr>
      <p:sp>
        <p:nvSpPr>
          <p:cNvPr id="164" name="Google Shape;164;p30"/>
          <p:cNvSpPr/>
          <p:nvPr/>
        </p:nvSpPr>
        <p:spPr>
          <a:xfrm rot="10507403" flipH="1">
            <a:off x="5978725" y="-6561167"/>
            <a:ext cx="11441857" cy="10450872"/>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0"/>
          <p:cNvSpPr/>
          <p:nvPr/>
        </p:nvSpPr>
        <p:spPr>
          <a:xfrm rot="-1277360" flipH="1">
            <a:off x="-4654839" y="3091504"/>
            <a:ext cx="8199321" cy="7831579"/>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0"/>
          <p:cNvSpPr txBox="1">
            <a:spLocks noGrp="1"/>
          </p:cNvSpPr>
          <p:nvPr>
            <p:ph type="title"/>
          </p:nvPr>
        </p:nvSpPr>
        <p:spPr>
          <a:xfrm>
            <a:off x="1058789" y="1171732"/>
            <a:ext cx="2208000" cy="594300"/>
          </a:xfrm>
          <a:prstGeom prst="rect">
            <a:avLst/>
          </a:prstGeom>
        </p:spPr>
        <p:txBody>
          <a:bodyPr spcFirstLastPara="1" wrap="square" lIns="91425" tIns="91425" rIns="91425" bIns="91425" anchor="b" anchorCtr="0">
            <a:noAutofit/>
          </a:bodyPr>
          <a:lstStyle>
            <a:lvl1pPr lvl="0" algn="r"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7" name="Google Shape;167;p30"/>
          <p:cNvSpPr txBox="1">
            <a:spLocks noGrp="1"/>
          </p:cNvSpPr>
          <p:nvPr>
            <p:ph type="subTitle" idx="1"/>
          </p:nvPr>
        </p:nvSpPr>
        <p:spPr>
          <a:xfrm>
            <a:off x="1058789" y="1632972"/>
            <a:ext cx="2208000" cy="648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8" name="Google Shape;168;p30"/>
          <p:cNvSpPr txBox="1">
            <a:spLocks noGrp="1"/>
          </p:cNvSpPr>
          <p:nvPr>
            <p:ph type="title" idx="2"/>
          </p:nvPr>
        </p:nvSpPr>
        <p:spPr>
          <a:xfrm>
            <a:off x="1061279" y="2335106"/>
            <a:ext cx="2208000" cy="594300"/>
          </a:xfrm>
          <a:prstGeom prst="rect">
            <a:avLst/>
          </a:prstGeom>
        </p:spPr>
        <p:txBody>
          <a:bodyPr spcFirstLastPara="1" wrap="square" lIns="91425" tIns="91425" rIns="91425" bIns="91425" anchor="b" anchorCtr="0">
            <a:noAutofit/>
          </a:bodyPr>
          <a:lstStyle>
            <a:lvl1pPr lvl="0" algn="r"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9" name="Google Shape;169;p30"/>
          <p:cNvSpPr txBox="1">
            <a:spLocks noGrp="1"/>
          </p:cNvSpPr>
          <p:nvPr>
            <p:ph type="subTitle" idx="3"/>
          </p:nvPr>
        </p:nvSpPr>
        <p:spPr>
          <a:xfrm>
            <a:off x="1061279" y="2797085"/>
            <a:ext cx="2208000" cy="648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 name="Google Shape;170;p30"/>
          <p:cNvSpPr txBox="1">
            <a:spLocks noGrp="1"/>
          </p:cNvSpPr>
          <p:nvPr>
            <p:ph type="title" idx="4"/>
          </p:nvPr>
        </p:nvSpPr>
        <p:spPr>
          <a:xfrm>
            <a:off x="5888613" y="1171732"/>
            <a:ext cx="21966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 name="Google Shape;171;p30"/>
          <p:cNvSpPr txBox="1">
            <a:spLocks noGrp="1"/>
          </p:cNvSpPr>
          <p:nvPr>
            <p:ph type="subTitle" idx="5"/>
          </p:nvPr>
        </p:nvSpPr>
        <p:spPr>
          <a:xfrm>
            <a:off x="5888613" y="1632972"/>
            <a:ext cx="2196600" cy="648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 name="Google Shape;172;p30"/>
          <p:cNvSpPr txBox="1">
            <a:spLocks noGrp="1"/>
          </p:cNvSpPr>
          <p:nvPr>
            <p:ph type="title" idx="6"/>
          </p:nvPr>
        </p:nvSpPr>
        <p:spPr>
          <a:xfrm>
            <a:off x="5886120" y="2335106"/>
            <a:ext cx="21966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3" name="Google Shape;173;p30"/>
          <p:cNvSpPr txBox="1">
            <a:spLocks noGrp="1"/>
          </p:cNvSpPr>
          <p:nvPr>
            <p:ph type="subTitle" idx="7"/>
          </p:nvPr>
        </p:nvSpPr>
        <p:spPr>
          <a:xfrm>
            <a:off x="5886120" y="2797085"/>
            <a:ext cx="2196600" cy="648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4" name="Google Shape;174;p30"/>
          <p:cNvSpPr txBox="1">
            <a:spLocks noGrp="1"/>
          </p:cNvSpPr>
          <p:nvPr>
            <p:ph type="title" idx="8"/>
          </p:nvPr>
        </p:nvSpPr>
        <p:spPr>
          <a:xfrm>
            <a:off x="1058787" y="3498480"/>
            <a:ext cx="2208000" cy="594300"/>
          </a:xfrm>
          <a:prstGeom prst="rect">
            <a:avLst/>
          </a:prstGeom>
        </p:spPr>
        <p:txBody>
          <a:bodyPr spcFirstLastPara="1" wrap="square" lIns="91425" tIns="91425" rIns="91425" bIns="91425" anchor="b" anchorCtr="0">
            <a:noAutofit/>
          </a:bodyPr>
          <a:lstStyle>
            <a:lvl1pPr lvl="0" algn="r"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5" name="Google Shape;175;p30"/>
          <p:cNvSpPr txBox="1">
            <a:spLocks noGrp="1"/>
          </p:cNvSpPr>
          <p:nvPr>
            <p:ph type="subTitle" idx="9"/>
          </p:nvPr>
        </p:nvSpPr>
        <p:spPr>
          <a:xfrm>
            <a:off x="1058787" y="3961197"/>
            <a:ext cx="2208000" cy="648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6" name="Google Shape;176;p30"/>
          <p:cNvSpPr txBox="1">
            <a:spLocks noGrp="1"/>
          </p:cNvSpPr>
          <p:nvPr>
            <p:ph type="title" idx="13"/>
          </p:nvPr>
        </p:nvSpPr>
        <p:spPr>
          <a:xfrm>
            <a:off x="5877205" y="3498480"/>
            <a:ext cx="2196600" cy="5943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7" name="Google Shape;177;p30"/>
          <p:cNvSpPr txBox="1">
            <a:spLocks noGrp="1"/>
          </p:cNvSpPr>
          <p:nvPr>
            <p:ph type="subTitle" idx="14"/>
          </p:nvPr>
        </p:nvSpPr>
        <p:spPr>
          <a:xfrm>
            <a:off x="5877205" y="3961197"/>
            <a:ext cx="2196600" cy="648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 name="Google Shape;178;p30"/>
          <p:cNvSpPr txBox="1">
            <a:spLocks noGrp="1"/>
          </p:cNvSpPr>
          <p:nvPr>
            <p:ph type="title" idx="15"/>
          </p:nvPr>
        </p:nvSpPr>
        <p:spPr>
          <a:xfrm>
            <a:off x="539500" y="465125"/>
            <a:ext cx="8064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rot="6919764">
            <a:off x="7559616" y="2468757"/>
            <a:ext cx="6852225" cy="6544901"/>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4"/>
          <p:cNvSpPr/>
          <p:nvPr/>
        </p:nvSpPr>
        <p:spPr>
          <a:xfrm rot="4893471" flipH="1">
            <a:off x="-4273777" y="-4589246"/>
            <a:ext cx="7395127" cy="6754631"/>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4"/>
          <p:cNvSpPr txBox="1">
            <a:spLocks noGrp="1"/>
          </p:cNvSpPr>
          <p:nvPr>
            <p:ph type="title"/>
          </p:nvPr>
        </p:nvSpPr>
        <p:spPr>
          <a:xfrm>
            <a:off x="539400" y="445025"/>
            <a:ext cx="8065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 name="Google Shape;22;p4"/>
          <p:cNvSpPr txBox="1">
            <a:spLocks noGrp="1"/>
          </p:cNvSpPr>
          <p:nvPr>
            <p:ph type="body" idx="1"/>
          </p:nvPr>
        </p:nvSpPr>
        <p:spPr>
          <a:xfrm>
            <a:off x="539400" y="1089950"/>
            <a:ext cx="8065200" cy="349500"/>
          </a:xfrm>
          <a:prstGeom prst="rect">
            <a:avLst/>
          </a:prstGeom>
        </p:spPr>
        <p:txBody>
          <a:bodyPr spcFirstLastPara="1" wrap="square" lIns="91425" tIns="91425" rIns="91425" bIns="91425" anchor="t" anchorCtr="0">
            <a:noAutofit/>
          </a:bodyPr>
          <a:lstStyle>
            <a:lvl1pPr marL="457200" lvl="0" indent="-304800" algn="ctr" rtl="0">
              <a:spcBef>
                <a:spcPts val="0"/>
              </a:spcBef>
              <a:spcAft>
                <a:spcPts val="0"/>
              </a:spcAft>
              <a:buClr>
                <a:schemeClr val="accent4"/>
              </a:buClr>
              <a:buSzPts val="1200"/>
              <a:buFont typeface="Open Sans"/>
              <a:buAutoNum type="arabicPeriod"/>
              <a:defRPr/>
            </a:lvl1pPr>
            <a:lvl2pPr marL="914400" lvl="1" indent="-304800" rtl="0">
              <a:lnSpc>
                <a:spcPct val="115000"/>
              </a:lnSpc>
              <a:spcBef>
                <a:spcPts val="100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9"/>
        <p:cNvGrpSpPr/>
        <p:nvPr/>
      </p:nvGrpSpPr>
      <p:grpSpPr>
        <a:xfrm>
          <a:off x="0" y="0"/>
          <a:ext cx="0" cy="0"/>
          <a:chOff x="0" y="0"/>
          <a:chExt cx="0" cy="0"/>
        </a:xfrm>
      </p:grpSpPr>
      <p:sp>
        <p:nvSpPr>
          <p:cNvPr id="180" name="Google Shape;180;p31"/>
          <p:cNvSpPr txBox="1">
            <a:spLocks noGrp="1"/>
          </p:cNvSpPr>
          <p:nvPr>
            <p:ph type="title" hasCustomPrompt="1"/>
          </p:nvPr>
        </p:nvSpPr>
        <p:spPr>
          <a:xfrm>
            <a:off x="1176600" y="540000"/>
            <a:ext cx="67908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4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81" name="Google Shape;181;p31"/>
          <p:cNvSpPr txBox="1">
            <a:spLocks noGrp="1"/>
          </p:cNvSpPr>
          <p:nvPr>
            <p:ph type="subTitle" idx="1"/>
          </p:nvPr>
        </p:nvSpPr>
        <p:spPr>
          <a:xfrm>
            <a:off x="1176600" y="1346375"/>
            <a:ext cx="6790800" cy="344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2" name="Google Shape;182;p31"/>
          <p:cNvSpPr txBox="1">
            <a:spLocks noGrp="1"/>
          </p:cNvSpPr>
          <p:nvPr>
            <p:ph type="title" idx="2" hasCustomPrompt="1"/>
          </p:nvPr>
        </p:nvSpPr>
        <p:spPr>
          <a:xfrm>
            <a:off x="1176600" y="1996150"/>
            <a:ext cx="67908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4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83" name="Google Shape;183;p31"/>
          <p:cNvSpPr txBox="1">
            <a:spLocks noGrp="1"/>
          </p:cNvSpPr>
          <p:nvPr>
            <p:ph type="subTitle" idx="3"/>
          </p:nvPr>
        </p:nvSpPr>
        <p:spPr>
          <a:xfrm>
            <a:off x="1176600" y="2802600"/>
            <a:ext cx="6790800" cy="344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4" name="Google Shape;184;p31"/>
          <p:cNvSpPr txBox="1">
            <a:spLocks noGrp="1"/>
          </p:cNvSpPr>
          <p:nvPr>
            <p:ph type="title" idx="4" hasCustomPrompt="1"/>
          </p:nvPr>
        </p:nvSpPr>
        <p:spPr>
          <a:xfrm>
            <a:off x="1176600" y="3452300"/>
            <a:ext cx="67908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4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85" name="Google Shape;185;p31"/>
          <p:cNvSpPr txBox="1">
            <a:spLocks noGrp="1"/>
          </p:cNvSpPr>
          <p:nvPr>
            <p:ph type="subTitle" idx="5"/>
          </p:nvPr>
        </p:nvSpPr>
        <p:spPr>
          <a:xfrm>
            <a:off x="1176600" y="4258825"/>
            <a:ext cx="6790800" cy="344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 name="Google Shape;186;p31"/>
          <p:cNvSpPr/>
          <p:nvPr/>
        </p:nvSpPr>
        <p:spPr>
          <a:xfrm rot="-10507403">
            <a:off x="-8206878" y="-6422467"/>
            <a:ext cx="11441857" cy="10450872"/>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1"/>
          <p:cNvSpPr/>
          <p:nvPr/>
        </p:nvSpPr>
        <p:spPr>
          <a:xfrm rot="-4180851">
            <a:off x="5389041" y="-5112785"/>
            <a:ext cx="8199213" cy="7831476"/>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88"/>
        <p:cNvGrpSpPr/>
        <p:nvPr/>
      </p:nvGrpSpPr>
      <p:grpSpPr>
        <a:xfrm>
          <a:off x="0" y="0"/>
          <a:ext cx="0" cy="0"/>
          <a:chOff x="0" y="0"/>
          <a:chExt cx="0" cy="0"/>
        </a:xfrm>
      </p:grpSpPr>
      <p:sp>
        <p:nvSpPr>
          <p:cNvPr id="189" name="Google Shape;189;p32"/>
          <p:cNvSpPr/>
          <p:nvPr/>
        </p:nvSpPr>
        <p:spPr>
          <a:xfrm rot="-560600" flipH="1">
            <a:off x="-6089213" y="115478"/>
            <a:ext cx="11441748" cy="10450773"/>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2"/>
          <p:cNvSpPr/>
          <p:nvPr/>
        </p:nvSpPr>
        <p:spPr>
          <a:xfrm rot="-4241021">
            <a:off x="3763360" y="-2732801"/>
            <a:ext cx="8199307" cy="7831566"/>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2"/>
          <p:cNvSpPr txBox="1">
            <a:spLocks noGrp="1"/>
          </p:cNvSpPr>
          <p:nvPr>
            <p:ph type="ctrTitle"/>
          </p:nvPr>
        </p:nvSpPr>
        <p:spPr>
          <a:xfrm>
            <a:off x="1973400" y="538575"/>
            <a:ext cx="5197200" cy="128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92" name="Google Shape;192;p32"/>
          <p:cNvSpPr txBox="1">
            <a:spLocks noGrp="1"/>
          </p:cNvSpPr>
          <p:nvPr>
            <p:ph type="subTitle" idx="1"/>
          </p:nvPr>
        </p:nvSpPr>
        <p:spPr>
          <a:xfrm>
            <a:off x="1973400" y="2446550"/>
            <a:ext cx="5197200" cy="115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93" name="Google Shape;193;p32"/>
          <p:cNvSpPr txBox="1"/>
          <p:nvPr/>
        </p:nvSpPr>
        <p:spPr>
          <a:xfrm>
            <a:off x="2013900" y="3532350"/>
            <a:ext cx="5116200" cy="914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b="1">
                <a:solidFill>
                  <a:schemeClr val="dk1"/>
                </a:solidFill>
                <a:latin typeface="Open Sans"/>
                <a:ea typeface="Open Sans"/>
                <a:cs typeface="Open Sans"/>
                <a:sym typeface="Open Sans"/>
              </a:rPr>
              <a:t>CREDITS:</a:t>
            </a:r>
            <a:r>
              <a:rPr lang="en" sz="1200">
                <a:solidFill>
                  <a:schemeClr val="dk1"/>
                </a:solidFill>
                <a:latin typeface="Open Sans SemiBold"/>
                <a:ea typeface="Open Sans SemiBold"/>
                <a:cs typeface="Open Sans SemiBold"/>
                <a:sym typeface="Open Sans SemiBold"/>
              </a:rPr>
              <a:t> This presentation template was created by </a:t>
            </a:r>
            <a:r>
              <a:rPr lang="en" sz="1200" b="1" u="sng">
                <a:solidFill>
                  <a:schemeClr val="hlink"/>
                </a:solidFill>
                <a:latin typeface="Open Sans"/>
                <a:ea typeface="Open Sans"/>
                <a:cs typeface="Open Sans"/>
                <a:sym typeface="Open Sans"/>
                <a:hlinkClick r:id="rId2"/>
              </a:rPr>
              <a:t>Slidesgo</a:t>
            </a:r>
            <a:r>
              <a:rPr lang="en" sz="1200" b="1">
                <a:solidFill>
                  <a:schemeClr val="dk1"/>
                </a:solidFill>
                <a:latin typeface="Open Sans"/>
                <a:ea typeface="Open Sans"/>
                <a:cs typeface="Open Sans"/>
                <a:sym typeface="Open Sans"/>
              </a:rPr>
              <a:t>,</a:t>
            </a:r>
            <a:r>
              <a:rPr lang="en" sz="1200">
                <a:solidFill>
                  <a:schemeClr val="dk1"/>
                </a:solidFill>
                <a:latin typeface="Open Sans SemiBold"/>
                <a:ea typeface="Open Sans SemiBold"/>
                <a:cs typeface="Open Sans SemiBold"/>
                <a:sym typeface="Open Sans SemiBold"/>
              </a:rPr>
              <a:t> including icons by </a:t>
            </a:r>
            <a:r>
              <a:rPr lang="en" sz="1200" b="1" u="sng">
                <a:solidFill>
                  <a:schemeClr val="hlink"/>
                </a:solidFill>
                <a:latin typeface="Open Sans"/>
                <a:ea typeface="Open Sans"/>
                <a:cs typeface="Open Sans"/>
                <a:sym typeface="Open Sans"/>
                <a:hlinkClick r:id="rId3"/>
              </a:rPr>
              <a:t>Flaticon</a:t>
            </a:r>
            <a:r>
              <a:rPr lang="en" sz="1200">
                <a:solidFill>
                  <a:schemeClr val="dk1"/>
                </a:solidFill>
                <a:latin typeface="Open Sans SemiBold"/>
                <a:ea typeface="Open Sans SemiBold"/>
                <a:cs typeface="Open Sans SemiBold"/>
                <a:sym typeface="Open Sans SemiBold"/>
              </a:rPr>
              <a:t>, infographics &amp; images by </a:t>
            </a:r>
            <a:r>
              <a:rPr lang="en" sz="1200" b="1" u="sng">
                <a:solidFill>
                  <a:schemeClr val="hlink"/>
                </a:solidFill>
                <a:latin typeface="Open Sans"/>
                <a:ea typeface="Open Sans"/>
                <a:cs typeface="Open Sans"/>
                <a:sym typeface="Open Sans"/>
                <a:hlinkClick r:id="rId4"/>
              </a:rPr>
              <a:t>Freepik</a:t>
            </a:r>
            <a:r>
              <a:rPr lang="en" sz="1200">
                <a:solidFill>
                  <a:schemeClr val="dk1"/>
                </a:solidFill>
                <a:latin typeface="Open Sans SemiBold"/>
                <a:ea typeface="Open Sans SemiBold"/>
                <a:cs typeface="Open Sans SemiBold"/>
                <a:sym typeface="Open Sans SemiBold"/>
              </a:rPr>
              <a:t> and illustrations by </a:t>
            </a:r>
            <a:r>
              <a:rPr lang="en" sz="1200" b="1" u="sng">
                <a:solidFill>
                  <a:schemeClr val="hlink"/>
                </a:solidFill>
                <a:latin typeface="Open Sans"/>
                <a:ea typeface="Open Sans"/>
                <a:cs typeface="Open Sans"/>
                <a:sym typeface="Open Sans"/>
                <a:hlinkClick r:id="rId5"/>
              </a:rPr>
              <a:t>Storyset</a:t>
            </a:r>
            <a:endParaRPr sz="1200" b="1">
              <a:solidFill>
                <a:schemeClr val="dk1"/>
              </a:solidFill>
              <a:latin typeface="Open Sans"/>
              <a:ea typeface="Open Sans"/>
              <a:cs typeface="Open Sans"/>
              <a:sym typeface="Open Sans"/>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94"/>
        <p:cNvGrpSpPr/>
        <p:nvPr/>
      </p:nvGrpSpPr>
      <p:grpSpPr>
        <a:xfrm>
          <a:off x="0" y="0"/>
          <a:ext cx="0" cy="0"/>
          <a:chOff x="0" y="0"/>
          <a:chExt cx="0" cy="0"/>
        </a:xfrm>
      </p:grpSpPr>
      <p:sp>
        <p:nvSpPr>
          <p:cNvPr id="195" name="Google Shape;195;p33"/>
          <p:cNvSpPr/>
          <p:nvPr/>
        </p:nvSpPr>
        <p:spPr>
          <a:xfrm rot="-10507403">
            <a:off x="-8206878" y="-6422467"/>
            <a:ext cx="11441857" cy="10450872"/>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3"/>
          <p:cNvSpPr/>
          <p:nvPr/>
        </p:nvSpPr>
        <p:spPr>
          <a:xfrm rot="-4180851">
            <a:off x="5389041" y="-5112785"/>
            <a:ext cx="8199213" cy="7831476"/>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00"/>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3"/>
        <p:cNvGrpSpPr/>
        <p:nvPr/>
      </p:nvGrpSpPr>
      <p:grpSpPr>
        <a:xfrm>
          <a:off x="0" y="0"/>
          <a:ext cx="0" cy="0"/>
          <a:chOff x="0" y="0"/>
          <a:chExt cx="0" cy="0"/>
        </a:xfrm>
      </p:grpSpPr>
      <p:sp>
        <p:nvSpPr>
          <p:cNvPr id="24" name="Google Shape;24;p5"/>
          <p:cNvSpPr/>
          <p:nvPr/>
        </p:nvSpPr>
        <p:spPr>
          <a:xfrm rot="6919764">
            <a:off x="7559616" y="2468757"/>
            <a:ext cx="6852225" cy="6544901"/>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5"/>
          <p:cNvSpPr/>
          <p:nvPr/>
        </p:nvSpPr>
        <p:spPr>
          <a:xfrm rot="4893471" flipH="1">
            <a:off x="-3872527" y="-4026421"/>
            <a:ext cx="7395127" cy="6754631"/>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5"/>
          <p:cNvSpPr txBox="1">
            <a:spLocks noGrp="1"/>
          </p:cNvSpPr>
          <p:nvPr>
            <p:ph type="subTitle" idx="1"/>
          </p:nvPr>
        </p:nvSpPr>
        <p:spPr>
          <a:xfrm>
            <a:off x="1097075" y="2687050"/>
            <a:ext cx="3309600" cy="50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2500"/>
              <a:buFont typeface="Oswald"/>
              <a:buNone/>
              <a:defRPr sz="2400">
                <a:solidFill>
                  <a:schemeClr val="dk1"/>
                </a:solidFill>
                <a:latin typeface="Oswald SemiBold"/>
                <a:ea typeface="Oswald SemiBold"/>
                <a:cs typeface="Oswald SemiBold"/>
                <a:sym typeface="Oswald SemiBold"/>
              </a:defRPr>
            </a:lvl1pPr>
            <a:lvl2pPr lvl="1" algn="ctr">
              <a:lnSpc>
                <a:spcPct val="100000"/>
              </a:lnSpc>
              <a:spcBef>
                <a:spcPts val="0"/>
              </a:spcBef>
              <a:spcAft>
                <a:spcPts val="0"/>
              </a:spcAft>
              <a:buSzPts val="2500"/>
              <a:buFont typeface="Oswald"/>
              <a:buNone/>
              <a:defRPr sz="2500">
                <a:latin typeface="Oswald"/>
                <a:ea typeface="Oswald"/>
                <a:cs typeface="Oswald"/>
                <a:sym typeface="Oswald"/>
              </a:defRPr>
            </a:lvl2pPr>
            <a:lvl3pPr lvl="2" algn="ctr">
              <a:lnSpc>
                <a:spcPct val="100000"/>
              </a:lnSpc>
              <a:spcBef>
                <a:spcPts val="0"/>
              </a:spcBef>
              <a:spcAft>
                <a:spcPts val="0"/>
              </a:spcAft>
              <a:buSzPts val="2500"/>
              <a:buFont typeface="Oswald"/>
              <a:buNone/>
              <a:defRPr sz="2500">
                <a:latin typeface="Oswald"/>
                <a:ea typeface="Oswald"/>
                <a:cs typeface="Oswald"/>
                <a:sym typeface="Oswald"/>
              </a:defRPr>
            </a:lvl3pPr>
            <a:lvl4pPr lvl="3" algn="ctr">
              <a:lnSpc>
                <a:spcPct val="100000"/>
              </a:lnSpc>
              <a:spcBef>
                <a:spcPts val="0"/>
              </a:spcBef>
              <a:spcAft>
                <a:spcPts val="0"/>
              </a:spcAft>
              <a:buSzPts val="2500"/>
              <a:buFont typeface="Oswald"/>
              <a:buNone/>
              <a:defRPr sz="2500">
                <a:latin typeface="Oswald"/>
                <a:ea typeface="Oswald"/>
                <a:cs typeface="Oswald"/>
                <a:sym typeface="Oswald"/>
              </a:defRPr>
            </a:lvl4pPr>
            <a:lvl5pPr lvl="4" algn="ctr">
              <a:lnSpc>
                <a:spcPct val="100000"/>
              </a:lnSpc>
              <a:spcBef>
                <a:spcPts val="0"/>
              </a:spcBef>
              <a:spcAft>
                <a:spcPts val="0"/>
              </a:spcAft>
              <a:buSzPts val="2500"/>
              <a:buFont typeface="Oswald"/>
              <a:buNone/>
              <a:defRPr sz="2500">
                <a:latin typeface="Oswald"/>
                <a:ea typeface="Oswald"/>
                <a:cs typeface="Oswald"/>
                <a:sym typeface="Oswald"/>
              </a:defRPr>
            </a:lvl5pPr>
            <a:lvl6pPr lvl="5" algn="ctr">
              <a:lnSpc>
                <a:spcPct val="100000"/>
              </a:lnSpc>
              <a:spcBef>
                <a:spcPts val="0"/>
              </a:spcBef>
              <a:spcAft>
                <a:spcPts val="0"/>
              </a:spcAft>
              <a:buSzPts val="2500"/>
              <a:buFont typeface="Oswald"/>
              <a:buNone/>
              <a:defRPr sz="2500">
                <a:latin typeface="Oswald"/>
                <a:ea typeface="Oswald"/>
                <a:cs typeface="Oswald"/>
                <a:sym typeface="Oswald"/>
              </a:defRPr>
            </a:lvl6pPr>
            <a:lvl7pPr lvl="6" algn="ctr">
              <a:lnSpc>
                <a:spcPct val="100000"/>
              </a:lnSpc>
              <a:spcBef>
                <a:spcPts val="0"/>
              </a:spcBef>
              <a:spcAft>
                <a:spcPts val="0"/>
              </a:spcAft>
              <a:buSzPts val="2500"/>
              <a:buFont typeface="Oswald"/>
              <a:buNone/>
              <a:defRPr sz="2500">
                <a:latin typeface="Oswald"/>
                <a:ea typeface="Oswald"/>
                <a:cs typeface="Oswald"/>
                <a:sym typeface="Oswald"/>
              </a:defRPr>
            </a:lvl7pPr>
            <a:lvl8pPr lvl="7" algn="ctr">
              <a:lnSpc>
                <a:spcPct val="100000"/>
              </a:lnSpc>
              <a:spcBef>
                <a:spcPts val="0"/>
              </a:spcBef>
              <a:spcAft>
                <a:spcPts val="0"/>
              </a:spcAft>
              <a:buSzPts val="2500"/>
              <a:buFont typeface="Oswald"/>
              <a:buNone/>
              <a:defRPr sz="2500">
                <a:latin typeface="Oswald"/>
                <a:ea typeface="Oswald"/>
                <a:cs typeface="Oswald"/>
                <a:sym typeface="Oswald"/>
              </a:defRPr>
            </a:lvl8pPr>
            <a:lvl9pPr lvl="8" algn="ctr">
              <a:lnSpc>
                <a:spcPct val="100000"/>
              </a:lnSpc>
              <a:spcBef>
                <a:spcPts val="0"/>
              </a:spcBef>
              <a:spcAft>
                <a:spcPts val="0"/>
              </a:spcAft>
              <a:buSzPts val="2500"/>
              <a:buFont typeface="Oswald"/>
              <a:buNone/>
              <a:defRPr sz="2500">
                <a:latin typeface="Oswald"/>
                <a:ea typeface="Oswald"/>
                <a:cs typeface="Oswald"/>
                <a:sym typeface="Oswald"/>
              </a:defRPr>
            </a:lvl9pPr>
          </a:lstStyle>
          <a:p>
            <a:endParaRPr/>
          </a:p>
        </p:txBody>
      </p:sp>
      <p:sp>
        <p:nvSpPr>
          <p:cNvPr id="27" name="Google Shape;27;p5"/>
          <p:cNvSpPr txBox="1">
            <a:spLocks noGrp="1"/>
          </p:cNvSpPr>
          <p:nvPr>
            <p:ph type="subTitle" idx="2"/>
          </p:nvPr>
        </p:nvSpPr>
        <p:spPr>
          <a:xfrm>
            <a:off x="4737325" y="2687050"/>
            <a:ext cx="3309600" cy="50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Font typeface="Oswald"/>
              <a:buNone/>
              <a:defRPr sz="2400">
                <a:solidFill>
                  <a:schemeClr val="dk1"/>
                </a:solidFill>
                <a:latin typeface="Oswald SemiBold"/>
                <a:ea typeface="Oswald SemiBold"/>
                <a:cs typeface="Oswald SemiBold"/>
                <a:sym typeface="Oswald SemiBold"/>
              </a:defRPr>
            </a:lvl1pPr>
            <a:lvl2pPr lvl="1" algn="ctr" rtl="0">
              <a:lnSpc>
                <a:spcPct val="100000"/>
              </a:lnSpc>
              <a:spcBef>
                <a:spcPts val="0"/>
              </a:spcBef>
              <a:spcAft>
                <a:spcPts val="0"/>
              </a:spcAft>
              <a:buSzPts val="2500"/>
              <a:buFont typeface="Oswald"/>
              <a:buNone/>
              <a:defRPr sz="2500">
                <a:latin typeface="Oswald"/>
                <a:ea typeface="Oswald"/>
                <a:cs typeface="Oswald"/>
                <a:sym typeface="Oswald"/>
              </a:defRPr>
            </a:lvl2pPr>
            <a:lvl3pPr lvl="2" algn="ctr" rtl="0">
              <a:lnSpc>
                <a:spcPct val="100000"/>
              </a:lnSpc>
              <a:spcBef>
                <a:spcPts val="0"/>
              </a:spcBef>
              <a:spcAft>
                <a:spcPts val="0"/>
              </a:spcAft>
              <a:buSzPts val="2500"/>
              <a:buFont typeface="Oswald"/>
              <a:buNone/>
              <a:defRPr sz="2500">
                <a:latin typeface="Oswald"/>
                <a:ea typeface="Oswald"/>
                <a:cs typeface="Oswald"/>
                <a:sym typeface="Oswald"/>
              </a:defRPr>
            </a:lvl3pPr>
            <a:lvl4pPr lvl="3" algn="ctr" rtl="0">
              <a:lnSpc>
                <a:spcPct val="100000"/>
              </a:lnSpc>
              <a:spcBef>
                <a:spcPts val="0"/>
              </a:spcBef>
              <a:spcAft>
                <a:spcPts val="0"/>
              </a:spcAft>
              <a:buSzPts val="2500"/>
              <a:buFont typeface="Oswald"/>
              <a:buNone/>
              <a:defRPr sz="2500">
                <a:latin typeface="Oswald"/>
                <a:ea typeface="Oswald"/>
                <a:cs typeface="Oswald"/>
                <a:sym typeface="Oswald"/>
              </a:defRPr>
            </a:lvl4pPr>
            <a:lvl5pPr lvl="4" algn="ctr" rtl="0">
              <a:lnSpc>
                <a:spcPct val="100000"/>
              </a:lnSpc>
              <a:spcBef>
                <a:spcPts val="0"/>
              </a:spcBef>
              <a:spcAft>
                <a:spcPts val="0"/>
              </a:spcAft>
              <a:buSzPts val="2500"/>
              <a:buFont typeface="Oswald"/>
              <a:buNone/>
              <a:defRPr sz="2500">
                <a:latin typeface="Oswald"/>
                <a:ea typeface="Oswald"/>
                <a:cs typeface="Oswald"/>
                <a:sym typeface="Oswald"/>
              </a:defRPr>
            </a:lvl5pPr>
            <a:lvl6pPr lvl="5" algn="ctr" rtl="0">
              <a:lnSpc>
                <a:spcPct val="100000"/>
              </a:lnSpc>
              <a:spcBef>
                <a:spcPts val="0"/>
              </a:spcBef>
              <a:spcAft>
                <a:spcPts val="0"/>
              </a:spcAft>
              <a:buSzPts val="2500"/>
              <a:buFont typeface="Oswald"/>
              <a:buNone/>
              <a:defRPr sz="2500">
                <a:latin typeface="Oswald"/>
                <a:ea typeface="Oswald"/>
                <a:cs typeface="Oswald"/>
                <a:sym typeface="Oswald"/>
              </a:defRPr>
            </a:lvl6pPr>
            <a:lvl7pPr lvl="6" algn="ctr" rtl="0">
              <a:lnSpc>
                <a:spcPct val="100000"/>
              </a:lnSpc>
              <a:spcBef>
                <a:spcPts val="0"/>
              </a:spcBef>
              <a:spcAft>
                <a:spcPts val="0"/>
              </a:spcAft>
              <a:buSzPts val="2500"/>
              <a:buFont typeface="Oswald"/>
              <a:buNone/>
              <a:defRPr sz="2500">
                <a:latin typeface="Oswald"/>
                <a:ea typeface="Oswald"/>
                <a:cs typeface="Oswald"/>
                <a:sym typeface="Oswald"/>
              </a:defRPr>
            </a:lvl7pPr>
            <a:lvl8pPr lvl="7" algn="ctr" rtl="0">
              <a:lnSpc>
                <a:spcPct val="100000"/>
              </a:lnSpc>
              <a:spcBef>
                <a:spcPts val="0"/>
              </a:spcBef>
              <a:spcAft>
                <a:spcPts val="0"/>
              </a:spcAft>
              <a:buSzPts val="2500"/>
              <a:buFont typeface="Oswald"/>
              <a:buNone/>
              <a:defRPr sz="2500">
                <a:latin typeface="Oswald"/>
                <a:ea typeface="Oswald"/>
                <a:cs typeface="Oswald"/>
                <a:sym typeface="Oswald"/>
              </a:defRPr>
            </a:lvl8pPr>
            <a:lvl9pPr lvl="8" algn="ctr" rtl="0">
              <a:lnSpc>
                <a:spcPct val="100000"/>
              </a:lnSpc>
              <a:spcBef>
                <a:spcPts val="0"/>
              </a:spcBef>
              <a:spcAft>
                <a:spcPts val="0"/>
              </a:spcAft>
              <a:buSzPts val="2500"/>
              <a:buFont typeface="Oswald"/>
              <a:buNone/>
              <a:defRPr sz="2500">
                <a:latin typeface="Oswald"/>
                <a:ea typeface="Oswald"/>
                <a:cs typeface="Oswald"/>
                <a:sym typeface="Oswald"/>
              </a:defRPr>
            </a:lvl9pPr>
          </a:lstStyle>
          <a:p>
            <a:endParaRPr/>
          </a:p>
        </p:txBody>
      </p:sp>
      <p:sp>
        <p:nvSpPr>
          <p:cNvPr id="28" name="Google Shape;28;p5"/>
          <p:cNvSpPr txBox="1">
            <a:spLocks noGrp="1"/>
          </p:cNvSpPr>
          <p:nvPr>
            <p:ph type="subTitle" idx="3"/>
          </p:nvPr>
        </p:nvSpPr>
        <p:spPr>
          <a:xfrm>
            <a:off x="1097075" y="3098023"/>
            <a:ext cx="3309600" cy="134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subTitle" idx="4"/>
          </p:nvPr>
        </p:nvSpPr>
        <p:spPr>
          <a:xfrm>
            <a:off x="4737325" y="3098023"/>
            <a:ext cx="3309600" cy="134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 name="Google Shape;30;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p:nvPr/>
        </p:nvSpPr>
        <p:spPr>
          <a:xfrm rot="-400624">
            <a:off x="6741825" y="31799"/>
            <a:ext cx="11441721" cy="10450748"/>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6"/>
          <p:cNvSpPr/>
          <p:nvPr/>
        </p:nvSpPr>
        <p:spPr>
          <a:xfrm rot="-2259651">
            <a:off x="-4861852" y="-5511692"/>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p:nvPr/>
        </p:nvSpPr>
        <p:spPr>
          <a:xfrm rot="-400624">
            <a:off x="6206050" y="-262876"/>
            <a:ext cx="11441721" cy="10450748"/>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7"/>
          <p:cNvSpPr/>
          <p:nvPr/>
        </p:nvSpPr>
        <p:spPr>
          <a:xfrm rot="-2259651">
            <a:off x="-4861852" y="-5511692"/>
            <a:ext cx="8199226" cy="7831488"/>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7"/>
          <p:cNvSpPr txBox="1">
            <a:spLocks noGrp="1"/>
          </p:cNvSpPr>
          <p:nvPr>
            <p:ph type="title"/>
          </p:nvPr>
        </p:nvSpPr>
        <p:spPr>
          <a:xfrm>
            <a:off x="2762556" y="1681384"/>
            <a:ext cx="3618900" cy="6438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2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 name="Google Shape;39;p7"/>
          <p:cNvSpPr txBox="1">
            <a:spLocks noGrp="1"/>
          </p:cNvSpPr>
          <p:nvPr>
            <p:ph type="body" idx="1"/>
          </p:nvPr>
        </p:nvSpPr>
        <p:spPr>
          <a:xfrm>
            <a:off x="2762556" y="2209916"/>
            <a:ext cx="3618900" cy="1252200"/>
          </a:xfrm>
          <a:prstGeom prst="rect">
            <a:avLst/>
          </a:prstGeom>
        </p:spPr>
        <p:txBody>
          <a:bodyPr spcFirstLastPara="1" wrap="square" lIns="91425" tIns="91425" rIns="91425" bIns="91425" anchor="ctr" anchorCtr="0">
            <a:noAutofit/>
          </a:bodyPr>
          <a:lstStyle>
            <a:lvl1pPr marL="457200" lvl="0" indent="-317500" algn="ctr" rtl="0">
              <a:spcBef>
                <a:spcPts val="0"/>
              </a:spcBef>
              <a:spcAft>
                <a:spcPts val="0"/>
              </a:spcAft>
              <a:buClr>
                <a:srgbClr val="434343"/>
              </a:buClr>
              <a:buSzPts val="1400"/>
              <a:buChar char="●"/>
              <a:defRPr sz="16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0"/>
        <p:cNvGrpSpPr/>
        <p:nvPr/>
      </p:nvGrpSpPr>
      <p:grpSpPr>
        <a:xfrm>
          <a:off x="0" y="0"/>
          <a:ext cx="0" cy="0"/>
          <a:chOff x="0" y="0"/>
          <a:chExt cx="0" cy="0"/>
        </a:xfrm>
      </p:grpSpPr>
      <p:sp>
        <p:nvSpPr>
          <p:cNvPr id="41" name="Google Shape;41;p8"/>
          <p:cNvSpPr/>
          <p:nvPr/>
        </p:nvSpPr>
        <p:spPr>
          <a:xfrm rot="7229638">
            <a:off x="7056784" y="2645440"/>
            <a:ext cx="6852064" cy="6544747"/>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8"/>
          <p:cNvSpPr/>
          <p:nvPr/>
        </p:nvSpPr>
        <p:spPr>
          <a:xfrm rot="4893479" flipH="1">
            <a:off x="-1674593" y="-4128227"/>
            <a:ext cx="11441672" cy="10450703"/>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8"/>
          <p:cNvSpPr txBox="1">
            <a:spLocks noGrp="1"/>
          </p:cNvSpPr>
          <p:nvPr>
            <p:ph type="title"/>
          </p:nvPr>
        </p:nvSpPr>
        <p:spPr>
          <a:xfrm>
            <a:off x="2431888" y="1157675"/>
            <a:ext cx="49764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sp>
        <p:nvSpPr>
          <p:cNvPr id="45" name="Google Shape;45;p9"/>
          <p:cNvSpPr/>
          <p:nvPr/>
        </p:nvSpPr>
        <p:spPr>
          <a:xfrm rot="6919753">
            <a:off x="16476" y="-2120981"/>
            <a:ext cx="13522690" cy="12916193"/>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9"/>
          <p:cNvSpPr/>
          <p:nvPr/>
        </p:nvSpPr>
        <p:spPr>
          <a:xfrm rot="4893479" flipH="1">
            <a:off x="-7243243" y="-7806877"/>
            <a:ext cx="11441672" cy="10450703"/>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9"/>
          <p:cNvSpPr txBox="1">
            <a:spLocks noGrp="1"/>
          </p:cNvSpPr>
          <p:nvPr>
            <p:ph type="title"/>
          </p:nvPr>
        </p:nvSpPr>
        <p:spPr>
          <a:xfrm>
            <a:off x="556425" y="1532990"/>
            <a:ext cx="5517000" cy="802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8" name="Google Shape;48;p9"/>
          <p:cNvSpPr txBox="1">
            <a:spLocks noGrp="1"/>
          </p:cNvSpPr>
          <p:nvPr>
            <p:ph type="subTitle" idx="1"/>
          </p:nvPr>
        </p:nvSpPr>
        <p:spPr>
          <a:xfrm>
            <a:off x="556413" y="2381066"/>
            <a:ext cx="5517000" cy="1193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9"/>
        <p:cNvGrpSpPr/>
        <p:nvPr/>
      </p:nvGrpSpPr>
      <p:grpSpPr>
        <a:xfrm>
          <a:off x="0" y="0"/>
          <a:ext cx="0" cy="0"/>
          <a:chOff x="0" y="0"/>
          <a:chExt cx="0" cy="0"/>
        </a:xfrm>
      </p:grpSpPr>
      <p:sp>
        <p:nvSpPr>
          <p:cNvPr id="50" name="Google Shape;50;p10"/>
          <p:cNvSpPr txBox="1">
            <a:spLocks noGrp="1"/>
          </p:cNvSpPr>
          <p:nvPr>
            <p:ph type="title"/>
          </p:nvPr>
        </p:nvSpPr>
        <p:spPr>
          <a:xfrm flipH="1">
            <a:off x="1160100" y="3735450"/>
            <a:ext cx="6823800" cy="528000"/>
          </a:xfrm>
          <a:prstGeom prst="rect">
            <a:avLst/>
          </a:prstGeom>
          <a:solidFill>
            <a:schemeClr val="accent5"/>
          </a:solidFill>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1" name="Google Shape;51;p10"/>
          <p:cNvSpPr/>
          <p:nvPr/>
        </p:nvSpPr>
        <p:spPr>
          <a:xfrm rot="6919764">
            <a:off x="6366104" y="898295"/>
            <a:ext cx="6852225" cy="6544901"/>
          </a:xfrm>
          <a:custGeom>
            <a:avLst/>
            <a:gdLst/>
            <a:ahLst/>
            <a:cxnLst/>
            <a:rect l="l" t="t" r="r" b="b"/>
            <a:pathLst>
              <a:path w="93734" h="89530" extrusionOk="0">
                <a:moveTo>
                  <a:pt x="45839" y="0"/>
                </a:moveTo>
                <a:cubicBezTo>
                  <a:pt x="44022" y="0"/>
                  <a:pt x="42332" y="171"/>
                  <a:pt x="40821" y="511"/>
                </a:cubicBezTo>
                <a:cubicBezTo>
                  <a:pt x="38927" y="937"/>
                  <a:pt x="30971" y="3463"/>
                  <a:pt x="27657" y="11435"/>
                </a:cubicBezTo>
                <a:cubicBezTo>
                  <a:pt x="26646" y="13818"/>
                  <a:pt x="26757" y="19959"/>
                  <a:pt x="24105" y="24710"/>
                </a:cubicBezTo>
                <a:cubicBezTo>
                  <a:pt x="20332" y="31498"/>
                  <a:pt x="9061" y="34986"/>
                  <a:pt x="4847" y="43810"/>
                </a:cubicBezTo>
                <a:cubicBezTo>
                  <a:pt x="1" y="53976"/>
                  <a:pt x="1563" y="71656"/>
                  <a:pt x="10672" y="77449"/>
                </a:cubicBezTo>
                <a:cubicBezTo>
                  <a:pt x="13529" y="79268"/>
                  <a:pt x="16720" y="80881"/>
                  <a:pt x="20904" y="80881"/>
                </a:cubicBezTo>
                <a:cubicBezTo>
                  <a:pt x="21620" y="80881"/>
                  <a:pt x="22365" y="80834"/>
                  <a:pt x="23142" y="80732"/>
                </a:cubicBezTo>
                <a:cubicBezTo>
                  <a:pt x="24588" y="80543"/>
                  <a:pt x="27369" y="80400"/>
                  <a:pt x="30301" y="80400"/>
                </a:cubicBezTo>
                <a:cubicBezTo>
                  <a:pt x="34217" y="80400"/>
                  <a:pt x="38405" y="80655"/>
                  <a:pt x="40048" y="81395"/>
                </a:cubicBezTo>
                <a:cubicBezTo>
                  <a:pt x="46583" y="84315"/>
                  <a:pt x="51555" y="87220"/>
                  <a:pt x="58138" y="88467"/>
                </a:cubicBezTo>
                <a:cubicBezTo>
                  <a:pt x="61366" y="89084"/>
                  <a:pt x="64241" y="89529"/>
                  <a:pt x="67038" y="89529"/>
                </a:cubicBezTo>
                <a:cubicBezTo>
                  <a:pt x="72472" y="89529"/>
                  <a:pt x="77610" y="87846"/>
                  <a:pt x="84468" y="82468"/>
                </a:cubicBezTo>
                <a:cubicBezTo>
                  <a:pt x="90545" y="77701"/>
                  <a:pt x="93734" y="67709"/>
                  <a:pt x="92708" y="60211"/>
                </a:cubicBezTo>
                <a:cubicBezTo>
                  <a:pt x="92424" y="58143"/>
                  <a:pt x="91319" y="54513"/>
                  <a:pt x="88556" y="44268"/>
                </a:cubicBezTo>
                <a:cubicBezTo>
                  <a:pt x="87404" y="39990"/>
                  <a:pt x="87278" y="36644"/>
                  <a:pt x="86899" y="34307"/>
                </a:cubicBezTo>
                <a:cubicBezTo>
                  <a:pt x="83095" y="10996"/>
                  <a:pt x="60400" y="0"/>
                  <a:pt x="45839" y="0"/>
                </a:cubicBezTo>
                <a:close/>
              </a:path>
            </a:pathLst>
          </a:custGeom>
          <a:solidFill>
            <a:schemeClr val="accent6">
              <a:alpha val="174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10"/>
          <p:cNvSpPr/>
          <p:nvPr/>
        </p:nvSpPr>
        <p:spPr>
          <a:xfrm rot="4893479" flipH="1">
            <a:off x="-4433568" y="-5537227"/>
            <a:ext cx="11441672" cy="10450703"/>
          </a:xfrm>
          <a:custGeom>
            <a:avLst/>
            <a:gdLst/>
            <a:ahLst/>
            <a:cxnLst/>
            <a:rect l="l" t="t" r="r" b="b"/>
            <a:pathLst>
              <a:path w="100900" h="92161" extrusionOk="0">
                <a:moveTo>
                  <a:pt x="53862" y="1"/>
                </a:moveTo>
                <a:cubicBezTo>
                  <a:pt x="46872" y="1"/>
                  <a:pt x="33581" y="1553"/>
                  <a:pt x="26472" y="12690"/>
                </a:cubicBezTo>
                <a:cubicBezTo>
                  <a:pt x="25288" y="14536"/>
                  <a:pt x="23852" y="18104"/>
                  <a:pt x="22321" y="26691"/>
                </a:cubicBezTo>
                <a:cubicBezTo>
                  <a:pt x="22068" y="28096"/>
                  <a:pt x="21847" y="31174"/>
                  <a:pt x="20095" y="33321"/>
                </a:cubicBezTo>
                <a:cubicBezTo>
                  <a:pt x="18848" y="34821"/>
                  <a:pt x="17838" y="35247"/>
                  <a:pt x="17001" y="35705"/>
                </a:cubicBezTo>
                <a:cubicBezTo>
                  <a:pt x="13939" y="37409"/>
                  <a:pt x="8856" y="36936"/>
                  <a:pt x="3915" y="42934"/>
                </a:cubicBezTo>
                <a:cubicBezTo>
                  <a:pt x="0" y="47733"/>
                  <a:pt x="142" y="55278"/>
                  <a:pt x="1373" y="61040"/>
                </a:cubicBezTo>
                <a:cubicBezTo>
                  <a:pt x="2636" y="66865"/>
                  <a:pt x="5336" y="78577"/>
                  <a:pt x="15628" y="84749"/>
                </a:cubicBezTo>
                <a:cubicBezTo>
                  <a:pt x="23762" y="89641"/>
                  <a:pt x="35526" y="92161"/>
                  <a:pt x="47522" y="92161"/>
                </a:cubicBezTo>
                <a:cubicBezTo>
                  <a:pt x="66767" y="92161"/>
                  <a:pt x="86609" y="85674"/>
                  <a:pt x="93007" y="72090"/>
                </a:cubicBezTo>
                <a:cubicBezTo>
                  <a:pt x="100900" y="55341"/>
                  <a:pt x="100758" y="35389"/>
                  <a:pt x="91539" y="20693"/>
                </a:cubicBezTo>
                <a:cubicBezTo>
                  <a:pt x="83773" y="8270"/>
                  <a:pt x="71792" y="1561"/>
                  <a:pt x="58122" y="203"/>
                </a:cubicBezTo>
                <a:cubicBezTo>
                  <a:pt x="57500" y="141"/>
                  <a:pt x="55967" y="1"/>
                  <a:pt x="53862" y="1"/>
                </a:cubicBezTo>
                <a:close/>
              </a:path>
            </a:pathLst>
          </a:custGeom>
          <a:solidFill>
            <a:schemeClr val="lt2">
              <a:alpha val="236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39500" y="445025"/>
            <a:ext cx="8064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Oswald"/>
              <a:buNone/>
              <a:defRPr sz="2500" b="1">
                <a:solidFill>
                  <a:schemeClr val="dk1"/>
                </a:solidFill>
                <a:latin typeface="Oswald"/>
                <a:ea typeface="Oswald"/>
                <a:cs typeface="Oswald"/>
                <a:sym typeface="Oswald"/>
              </a:defRPr>
            </a:lvl1pPr>
            <a:lvl2pPr lvl="1" rtl="0">
              <a:spcBef>
                <a:spcPts val="0"/>
              </a:spcBef>
              <a:spcAft>
                <a:spcPts val="0"/>
              </a:spcAft>
              <a:buClr>
                <a:schemeClr val="dk1"/>
              </a:buClr>
              <a:buSzPts val="3500"/>
              <a:buFont typeface="Oswald"/>
              <a:buNone/>
              <a:defRPr sz="3500" b="1">
                <a:solidFill>
                  <a:schemeClr val="dk1"/>
                </a:solidFill>
                <a:latin typeface="Oswald"/>
                <a:ea typeface="Oswald"/>
                <a:cs typeface="Oswald"/>
                <a:sym typeface="Oswald"/>
              </a:defRPr>
            </a:lvl2pPr>
            <a:lvl3pPr lvl="2" rtl="0">
              <a:spcBef>
                <a:spcPts val="0"/>
              </a:spcBef>
              <a:spcAft>
                <a:spcPts val="0"/>
              </a:spcAft>
              <a:buClr>
                <a:schemeClr val="dk1"/>
              </a:buClr>
              <a:buSzPts val="3500"/>
              <a:buFont typeface="Oswald"/>
              <a:buNone/>
              <a:defRPr sz="3500" b="1">
                <a:solidFill>
                  <a:schemeClr val="dk1"/>
                </a:solidFill>
                <a:latin typeface="Oswald"/>
                <a:ea typeface="Oswald"/>
                <a:cs typeface="Oswald"/>
                <a:sym typeface="Oswald"/>
              </a:defRPr>
            </a:lvl3pPr>
            <a:lvl4pPr lvl="3" rtl="0">
              <a:spcBef>
                <a:spcPts val="0"/>
              </a:spcBef>
              <a:spcAft>
                <a:spcPts val="0"/>
              </a:spcAft>
              <a:buClr>
                <a:schemeClr val="dk1"/>
              </a:buClr>
              <a:buSzPts val="3500"/>
              <a:buFont typeface="Oswald"/>
              <a:buNone/>
              <a:defRPr sz="3500" b="1">
                <a:solidFill>
                  <a:schemeClr val="dk1"/>
                </a:solidFill>
                <a:latin typeface="Oswald"/>
                <a:ea typeface="Oswald"/>
                <a:cs typeface="Oswald"/>
                <a:sym typeface="Oswald"/>
              </a:defRPr>
            </a:lvl4pPr>
            <a:lvl5pPr lvl="4" rtl="0">
              <a:spcBef>
                <a:spcPts val="0"/>
              </a:spcBef>
              <a:spcAft>
                <a:spcPts val="0"/>
              </a:spcAft>
              <a:buClr>
                <a:schemeClr val="dk1"/>
              </a:buClr>
              <a:buSzPts val="3500"/>
              <a:buFont typeface="Oswald"/>
              <a:buNone/>
              <a:defRPr sz="3500" b="1">
                <a:solidFill>
                  <a:schemeClr val="dk1"/>
                </a:solidFill>
                <a:latin typeface="Oswald"/>
                <a:ea typeface="Oswald"/>
                <a:cs typeface="Oswald"/>
                <a:sym typeface="Oswald"/>
              </a:defRPr>
            </a:lvl5pPr>
            <a:lvl6pPr lvl="5" rtl="0">
              <a:spcBef>
                <a:spcPts val="0"/>
              </a:spcBef>
              <a:spcAft>
                <a:spcPts val="0"/>
              </a:spcAft>
              <a:buClr>
                <a:schemeClr val="dk1"/>
              </a:buClr>
              <a:buSzPts val="3500"/>
              <a:buFont typeface="Oswald"/>
              <a:buNone/>
              <a:defRPr sz="3500" b="1">
                <a:solidFill>
                  <a:schemeClr val="dk1"/>
                </a:solidFill>
                <a:latin typeface="Oswald"/>
                <a:ea typeface="Oswald"/>
                <a:cs typeface="Oswald"/>
                <a:sym typeface="Oswald"/>
              </a:defRPr>
            </a:lvl6pPr>
            <a:lvl7pPr lvl="6" rtl="0">
              <a:spcBef>
                <a:spcPts val="0"/>
              </a:spcBef>
              <a:spcAft>
                <a:spcPts val="0"/>
              </a:spcAft>
              <a:buClr>
                <a:schemeClr val="dk1"/>
              </a:buClr>
              <a:buSzPts val="3500"/>
              <a:buFont typeface="Oswald"/>
              <a:buNone/>
              <a:defRPr sz="3500" b="1">
                <a:solidFill>
                  <a:schemeClr val="dk1"/>
                </a:solidFill>
                <a:latin typeface="Oswald"/>
                <a:ea typeface="Oswald"/>
                <a:cs typeface="Oswald"/>
                <a:sym typeface="Oswald"/>
              </a:defRPr>
            </a:lvl7pPr>
            <a:lvl8pPr lvl="7" rtl="0">
              <a:spcBef>
                <a:spcPts val="0"/>
              </a:spcBef>
              <a:spcAft>
                <a:spcPts val="0"/>
              </a:spcAft>
              <a:buClr>
                <a:schemeClr val="dk1"/>
              </a:buClr>
              <a:buSzPts val="3500"/>
              <a:buFont typeface="Oswald"/>
              <a:buNone/>
              <a:defRPr sz="3500" b="1">
                <a:solidFill>
                  <a:schemeClr val="dk1"/>
                </a:solidFill>
                <a:latin typeface="Oswald"/>
                <a:ea typeface="Oswald"/>
                <a:cs typeface="Oswald"/>
                <a:sym typeface="Oswald"/>
              </a:defRPr>
            </a:lvl8pPr>
            <a:lvl9pPr lvl="8" rtl="0">
              <a:spcBef>
                <a:spcPts val="0"/>
              </a:spcBef>
              <a:spcAft>
                <a:spcPts val="0"/>
              </a:spcAft>
              <a:buClr>
                <a:schemeClr val="dk1"/>
              </a:buClr>
              <a:buSzPts val="3500"/>
              <a:buFont typeface="Oswald"/>
              <a:buNone/>
              <a:defRPr sz="3500" b="1">
                <a:solidFill>
                  <a:schemeClr val="dk1"/>
                </a:solidFill>
                <a:latin typeface="Oswald"/>
                <a:ea typeface="Oswald"/>
                <a:cs typeface="Oswald"/>
                <a:sym typeface="Oswald"/>
              </a:defRPr>
            </a:lvl9pPr>
          </a:lstStyle>
          <a:p>
            <a:endParaRPr/>
          </a:p>
        </p:txBody>
      </p:sp>
      <p:sp>
        <p:nvSpPr>
          <p:cNvPr id="7" name="Google Shape;7;p1"/>
          <p:cNvSpPr txBox="1">
            <a:spLocks noGrp="1"/>
          </p:cNvSpPr>
          <p:nvPr>
            <p:ph type="body" idx="1"/>
          </p:nvPr>
        </p:nvSpPr>
        <p:spPr>
          <a:xfrm>
            <a:off x="539500" y="1143325"/>
            <a:ext cx="80649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Open Sans SemiBold"/>
              <a:buChar char="●"/>
              <a:defRPr>
                <a:solidFill>
                  <a:schemeClr val="dk1"/>
                </a:solidFill>
                <a:latin typeface="Open Sans SemiBold"/>
                <a:ea typeface="Open Sans SemiBold"/>
                <a:cs typeface="Open Sans SemiBold"/>
                <a:sym typeface="Open Sans SemiBold"/>
              </a:defRPr>
            </a:lvl1pPr>
            <a:lvl2pPr marL="914400" lvl="1" indent="-317500">
              <a:lnSpc>
                <a:spcPct val="115000"/>
              </a:lnSpc>
              <a:spcBef>
                <a:spcPts val="0"/>
              </a:spcBef>
              <a:spcAft>
                <a:spcPts val="0"/>
              </a:spcAft>
              <a:buClr>
                <a:schemeClr val="dk1"/>
              </a:buClr>
              <a:buSzPts val="1400"/>
              <a:buFont typeface="Open Sans SemiBold"/>
              <a:buChar char="○"/>
              <a:defRPr>
                <a:solidFill>
                  <a:schemeClr val="dk1"/>
                </a:solidFill>
                <a:latin typeface="Open Sans SemiBold"/>
                <a:ea typeface="Open Sans SemiBold"/>
                <a:cs typeface="Open Sans SemiBold"/>
                <a:sym typeface="Open Sans SemiBold"/>
              </a:defRPr>
            </a:lvl2pPr>
            <a:lvl3pPr marL="1371600" lvl="2" indent="-317500">
              <a:lnSpc>
                <a:spcPct val="115000"/>
              </a:lnSpc>
              <a:spcBef>
                <a:spcPts val="0"/>
              </a:spcBef>
              <a:spcAft>
                <a:spcPts val="0"/>
              </a:spcAft>
              <a:buClr>
                <a:schemeClr val="dk1"/>
              </a:buClr>
              <a:buSzPts val="1400"/>
              <a:buFont typeface="Open Sans SemiBold"/>
              <a:buChar char="■"/>
              <a:defRPr>
                <a:solidFill>
                  <a:schemeClr val="dk1"/>
                </a:solidFill>
                <a:latin typeface="Open Sans SemiBold"/>
                <a:ea typeface="Open Sans SemiBold"/>
                <a:cs typeface="Open Sans SemiBold"/>
                <a:sym typeface="Open Sans SemiBold"/>
              </a:defRPr>
            </a:lvl3pPr>
            <a:lvl4pPr marL="1828800" lvl="3" indent="-317500">
              <a:lnSpc>
                <a:spcPct val="115000"/>
              </a:lnSpc>
              <a:spcBef>
                <a:spcPts val="0"/>
              </a:spcBef>
              <a:spcAft>
                <a:spcPts val="0"/>
              </a:spcAft>
              <a:buClr>
                <a:schemeClr val="dk1"/>
              </a:buClr>
              <a:buSzPts val="1400"/>
              <a:buFont typeface="Open Sans SemiBold"/>
              <a:buChar char="●"/>
              <a:defRPr>
                <a:solidFill>
                  <a:schemeClr val="dk1"/>
                </a:solidFill>
                <a:latin typeface="Open Sans SemiBold"/>
                <a:ea typeface="Open Sans SemiBold"/>
                <a:cs typeface="Open Sans SemiBold"/>
                <a:sym typeface="Open Sans SemiBold"/>
              </a:defRPr>
            </a:lvl4pPr>
            <a:lvl5pPr marL="2286000" lvl="4" indent="-317500">
              <a:lnSpc>
                <a:spcPct val="115000"/>
              </a:lnSpc>
              <a:spcBef>
                <a:spcPts val="0"/>
              </a:spcBef>
              <a:spcAft>
                <a:spcPts val="0"/>
              </a:spcAft>
              <a:buClr>
                <a:schemeClr val="dk1"/>
              </a:buClr>
              <a:buSzPts val="1400"/>
              <a:buFont typeface="Open Sans SemiBold"/>
              <a:buChar char="○"/>
              <a:defRPr>
                <a:solidFill>
                  <a:schemeClr val="dk1"/>
                </a:solidFill>
                <a:latin typeface="Open Sans SemiBold"/>
                <a:ea typeface="Open Sans SemiBold"/>
                <a:cs typeface="Open Sans SemiBold"/>
                <a:sym typeface="Open Sans SemiBold"/>
              </a:defRPr>
            </a:lvl5pPr>
            <a:lvl6pPr marL="2743200" lvl="5" indent="-317500">
              <a:lnSpc>
                <a:spcPct val="115000"/>
              </a:lnSpc>
              <a:spcBef>
                <a:spcPts val="0"/>
              </a:spcBef>
              <a:spcAft>
                <a:spcPts val="0"/>
              </a:spcAft>
              <a:buClr>
                <a:schemeClr val="dk1"/>
              </a:buClr>
              <a:buSzPts val="1400"/>
              <a:buFont typeface="Open Sans SemiBold"/>
              <a:buChar char="■"/>
              <a:defRPr>
                <a:solidFill>
                  <a:schemeClr val="dk1"/>
                </a:solidFill>
                <a:latin typeface="Open Sans SemiBold"/>
                <a:ea typeface="Open Sans SemiBold"/>
                <a:cs typeface="Open Sans SemiBold"/>
                <a:sym typeface="Open Sans SemiBold"/>
              </a:defRPr>
            </a:lvl6pPr>
            <a:lvl7pPr marL="3200400" lvl="6" indent="-317500">
              <a:lnSpc>
                <a:spcPct val="115000"/>
              </a:lnSpc>
              <a:spcBef>
                <a:spcPts val="0"/>
              </a:spcBef>
              <a:spcAft>
                <a:spcPts val="0"/>
              </a:spcAft>
              <a:buClr>
                <a:schemeClr val="dk1"/>
              </a:buClr>
              <a:buSzPts val="1400"/>
              <a:buFont typeface="Open Sans SemiBold"/>
              <a:buChar char="●"/>
              <a:defRPr>
                <a:solidFill>
                  <a:schemeClr val="dk1"/>
                </a:solidFill>
                <a:latin typeface="Open Sans SemiBold"/>
                <a:ea typeface="Open Sans SemiBold"/>
                <a:cs typeface="Open Sans SemiBold"/>
                <a:sym typeface="Open Sans SemiBold"/>
              </a:defRPr>
            </a:lvl7pPr>
            <a:lvl8pPr marL="3657600" lvl="7" indent="-317500">
              <a:lnSpc>
                <a:spcPct val="115000"/>
              </a:lnSpc>
              <a:spcBef>
                <a:spcPts val="0"/>
              </a:spcBef>
              <a:spcAft>
                <a:spcPts val="0"/>
              </a:spcAft>
              <a:buClr>
                <a:schemeClr val="dk1"/>
              </a:buClr>
              <a:buSzPts val="1400"/>
              <a:buFont typeface="Open Sans SemiBold"/>
              <a:buChar char="○"/>
              <a:defRPr>
                <a:solidFill>
                  <a:schemeClr val="dk1"/>
                </a:solidFill>
                <a:latin typeface="Open Sans SemiBold"/>
                <a:ea typeface="Open Sans SemiBold"/>
                <a:cs typeface="Open Sans SemiBold"/>
                <a:sym typeface="Open Sans SemiBold"/>
              </a:defRPr>
            </a:lvl8pPr>
            <a:lvl9pPr marL="4114800" lvl="8" indent="-317500">
              <a:lnSpc>
                <a:spcPct val="115000"/>
              </a:lnSpc>
              <a:spcBef>
                <a:spcPts val="0"/>
              </a:spcBef>
              <a:spcAft>
                <a:spcPts val="0"/>
              </a:spcAft>
              <a:buClr>
                <a:schemeClr val="dk1"/>
              </a:buClr>
              <a:buSzPts val="1400"/>
              <a:buFont typeface="Open Sans SemiBold"/>
              <a:buChar char="■"/>
              <a:defRPr>
                <a:solidFill>
                  <a:schemeClr val="dk1"/>
                </a:solidFill>
                <a:latin typeface="Open Sans SemiBold"/>
                <a:ea typeface="Open Sans SemiBold"/>
                <a:cs typeface="Open Sans SemiBold"/>
                <a:sym typeface="Open Sans SemiBold"/>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7"/>
        <p:cNvGrpSpPr/>
        <p:nvPr/>
      </p:nvGrpSpPr>
      <p:grpSpPr>
        <a:xfrm>
          <a:off x="0" y="0"/>
          <a:ext cx="0" cy="0"/>
          <a:chOff x="0" y="0"/>
          <a:chExt cx="0" cy="0"/>
        </a:xfrm>
      </p:grpSpPr>
      <p:sp>
        <p:nvSpPr>
          <p:cNvPr id="198" name="Google Shape;198;p3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99" name="Google Shape;199;p3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0"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19.png"/></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16.xml"/><Relationship Id="rId4" Type="http://schemas.openxmlformats.org/officeDocument/2006/relationships/image" Target="../media/image200.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9.xml"/></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3.xml"/><Relationship Id="rId1" Type="http://schemas.openxmlformats.org/officeDocument/2006/relationships/slideLayout" Target="../slideLayouts/slideLayout16.xml"/><Relationship Id="rId5" Type="http://schemas.openxmlformats.org/officeDocument/2006/relationships/image" Target="../media/image23.png"/><Relationship Id="rId4" Type="http://schemas.openxmlformats.org/officeDocument/2006/relationships/image" Target="../media/image22.png"/></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4.xml"/><Relationship Id="rId4" Type="http://schemas.openxmlformats.org/officeDocument/2006/relationships/image" Target="../media/image25.png"/></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15.xml"/><Relationship Id="rId1" Type="http://schemas.openxmlformats.org/officeDocument/2006/relationships/slideLayout" Target="../slideLayouts/slideLayout4.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xml"/></Relationships>
</file>

<file path=ppt/slides/_rels/slide17.xml.rels><?xml version="1.0" encoding="UTF-8" standalone="yes"?>
<Relationships xmlns="http://schemas.openxmlformats.org/package/2006/relationships"><Relationship Id="rId8" Type="http://schemas.openxmlformats.org/officeDocument/2006/relationships/slide" Target="slide58.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56.xml"/><Relationship Id="rId7" Type="http://schemas.openxmlformats.org/officeDocument/2006/relationships/slide" Target="slide64.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17.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50.xml"/><Relationship Id="rId11" Type="http://schemas.openxmlformats.org/officeDocument/2006/relationships/hyperlink" Target="http://bit.ly/30B07Gq" TargetMode="External"/><Relationship Id="rId5" Type="http://schemas.openxmlformats.org/officeDocument/2006/relationships/slide" Target="slide52.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53.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0.xml"/><Relationship Id="rId5" Type="http://schemas.openxmlformats.org/officeDocument/2006/relationships/image" Target="../media/image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slide" Target="slide33.xml"/><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38.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16.xml"/><Relationship Id="rId5" Type="http://schemas.openxmlformats.org/officeDocument/2006/relationships/image" Target="../media/image6.png"/><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40.xml"/><Relationship Id="rId1" Type="http://schemas.openxmlformats.org/officeDocument/2006/relationships/slideLayout" Target="../slideLayouts/slideLayout15.xml"/><Relationship Id="rId5" Type="http://schemas.openxmlformats.org/officeDocument/2006/relationships/image" Target="../media/image31.png"/><Relationship Id="rId4" Type="http://schemas.openxmlformats.org/officeDocument/2006/relationships/hyperlink" Target="https://docs.google.com/spreadsheets/d/1bp9q9Lme39Y9e8zT4l_Jz3c98q0Nrq1I-Yg56KufxQ0/copy" TargetMode="Externa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46.xml"/><Relationship Id="rId1" Type="http://schemas.openxmlformats.org/officeDocument/2006/relationships/slideLayout" Target="../slideLayouts/slideLayout5.xml"/><Relationship Id="rId4" Type="http://schemas.openxmlformats.org/officeDocument/2006/relationships/image" Target="../media/image32.png"/></Relationships>
</file>

<file path=ppt/slides/_rels/slide47.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47.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48.xml"/><Relationship Id="rId1" Type="http://schemas.openxmlformats.org/officeDocument/2006/relationships/slideLayout" Target="../slideLayouts/slideLayout23.xml"/></Relationships>
</file>

<file path=ppt/slides/_rels/slide49.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49.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hyperlink" Target="https://storyset.com/illustration/deconstructed/bro/?utm_source=slidesgo_template&amp;utm_medium=referral-link&amp;utm_campaign=sg_resources&amp;utm_content=storyset#E0A3C9" TargetMode="External"/><Relationship Id="rId2" Type="http://schemas.openxmlformats.org/officeDocument/2006/relationships/notesSlide" Target="../notesSlides/notesSlide52.xml"/><Relationship Id="rId1" Type="http://schemas.openxmlformats.org/officeDocument/2006/relationships/slideLayout" Target="../slideLayouts/slideLayout20.xml"/><Relationship Id="rId4" Type="http://schemas.openxmlformats.org/officeDocument/2006/relationships/hyperlink" Target="https://storyset.com/illustration/exams/bro/?utm_source=slidesgo_template&amp;utm_medium=referral-link&amp;utm_campaign=sg_resources&amp;utm_content=storyset#E0A3C9" TargetMode="External"/></Relationships>
</file>

<file path=ppt/slides/_rels/slide53.xml.rels><?xml version="1.0" encoding="UTF-8" standalone="yes"?>
<Relationships xmlns="http://schemas.openxmlformats.org/package/2006/relationships"><Relationship Id="rId8" Type="http://schemas.openxmlformats.org/officeDocument/2006/relationships/hyperlink" Target="https://storyset.com/illustration/teaching/bro/?utm_source=slidesgo_template&amp;utm_medium=referral-link&amp;utm_campaign=sg_resources&amp;utm_content=storyset#e0a3c9" TargetMode="External"/><Relationship Id="rId3" Type="http://schemas.openxmlformats.org/officeDocument/2006/relationships/hyperlink" Target="https://www.freepik.com/free-photo/student-with-problems-mathematics_1194334.htm/?utm_source=slidesgo_template&amp;utm_medium=referral-link&amp;utm_campaign=sg_resources&amp;utm_content=freepik" TargetMode="External"/><Relationship Id="rId7" Type="http://schemas.openxmlformats.org/officeDocument/2006/relationships/hyperlink" Target="https://storyset.com/illustration/calculator/bro/?utm_source=slidesgo_template&amp;utm_medium=referral-link&amp;utm_campaign=sg_resources&amp;utm_content=storyset#e0a3c9" TargetMode="External"/><Relationship Id="rId2" Type="http://schemas.openxmlformats.org/officeDocument/2006/relationships/notesSlide" Target="../notesSlides/notesSlide53.xml"/><Relationship Id="rId1" Type="http://schemas.openxmlformats.org/officeDocument/2006/relationships/slideLayout" Target="../slideLayouts/slideLayout24.xml"/><Relationship Id="rId6" Type="http://schemas.openxmlformats.org/officeDocument/2006/relationships/hyperlink" Target="https://storyset.com/" TargetMode="External"/><Relationship Id="rId11" Type="http://schemas.openxmlformats.org/officeDocument/2006/relationships/hyperlink" Target="https://www.freepik.com/free-vector/school-stuff-notebook-sheet-teacher-s-day_1259007.htm/?utm_source=slidesgo_template&amp;utm_medium=referral-link&amp;utm_campaign=sg_resources&amp;utm_content=freepik" TargetMode="External"/><Relationship Id="rId5" Type="http://schemas.openxmlformats.org/officeDocument/2006/relationships/hyperlink" Target="https://www.flaticon.com/packs/maths-25?word=math/?utm_source=slidesgo_template&amp;utm_medium=referral-link&amp;utm_campaign=sg_resources&amp;utm_content=flaticon/?utm_source=slidesgo_template&amp;utm_medium=referral-link&amp;utm_campaign=sg_resources&amp;utm_content=flaticon" TargetMode="External"/><Relationship Id="rId10" Type="http://schemas.openxmlformats.org/officeDocument/2006/relationships/hyperlink" Target="https://storyset.com/illustration/notes/bro#e0a3c9" TargetMode="External"/><Relationship Id="rId4" Type="http://schemas.openxmlformats.org/officeDocument/2006/relationships/hyperlink" Target="https://www.freepik.com/free-photo/friends-posing-maths-class_1194331.htm/?utm_source=slidesgo_template&amp;utm_medium=referral-link&amp;utm_campaign=sg_resources&amp;utm_content=freepik/?utm_source=slidesgo_template&amp;utm_medium=referral-link&amp;utm_campaign=sg_resources&amp;utm_content=freepik" TargetMode="External"/><Relationship Id="rId9" Type="http://schemas.openxmlformats.org/officeDocument/2006/relationships/hyperlink" Target="https://storyset.com/illustration/mathematics/bro/?utm_source=slidesgo_template&amp;utm_medium=referral-link&amp;utm_campaign=sg_resources&amp;utm_content=storyset#e0a3c9" TargetMode="External"/></Relationships>
</file>

<file path=ppt/slides/_rels/slide5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4.xml"/><Relationship Id="rId1" Type="http://schemas.openxmlformats.org/officeDocument/2006/relationships/slideLayout" Target="../slideLayouts/slideLayout3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0.xml"/></Relationships>
</file>

<file path=ppt/slides/_rels/slide5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5.xml"/><Relationship Id="rId1" Type="http://schemas.openxmlformats.org/officeDocument/2006/relationships/slideLayout" Target="../slideLayouts/slideLayout3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0.xml"/></Relationships>
</file>

<file path=ppt/slides/_rels/slide56.xml.rels><?xml version="1.0" encoding="UTF-8" standalone="yes"?>
<Relationships xmlns="http://schemas.openxmlformats.org/package/2006/relationships"><Relationship Id="rId3" Type="http://schemas.openxmlformats.org/officeDocument/2006/relationships/hyperlink" Target="https://fonts.google.com/specimen/Oswald)" TargetMode="External"/><Relationship Id="rId2" Type="http://schemas.openxmlformats.org/officeDocument/2006/relationships/notesSlide" Target="../notesSlides/notesSlide56.xml"/><Relationship Id="rId1" Type="http://schemas.openxmlformats.org/officeDocument/2006/relationships/slideLayout" Target="../slideLayouts/slideLayout33.xml"/><Relationship Id="rId4" Type="http://schemas.openxmlformats.org/officeDocument/2006/relationships/hyperlink" Target="https://fonts.google.com/specimen/Open+Sans)" TargetMode="External"/></Relationships>
</file>

<file path=ppt/slides/_rels/slide57.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0.gif"/><Relationship Id="rId2" Type="http://schemas.openxmlformats.org/officeDocument/2006/relationships/notesSlide" Target="../notesSlides/notesSlide57.xml"/><Relationship Id="rId1" Type="http://schemas.openxmlformats.org/officeDocument/2006/relationships/slideLayout" Target="../slideLayouts/slideLayout3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9.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8.gif"/><Relationship Id="rId4" Type="http://schemas.openxmlformats.org/officeDocument/2006/relationships/image" Target="../media/image36.gif"/><Relationship Id="rId9" Type="http://schemas.openxmlformats.org/officeDocument/2006/relationships/image" Target="../media/image37.gif"/></Relationships>
</file>

<file path=ppt/slides/_rels/slide5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8.xml"/><Relationship Id="rId1" Type="http://schemas.openxmlformats.org/officeDocument/2006/relationships/slideLayout" Target="../slideLayouts/slideLayout3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3.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16.xml"/><Relationship Id="rId4"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3.xml"/></Relationships>
</file>

<file path=ppt/slides/_rels/slide6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64.xml"/><Relationship Id="rId1" Type="http://schemas.openxmlformats.org/officeDocument/2006/relationships/slideLayout" Target="../slideLayouts/slideLayout3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3.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16.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3.xml"/></Relationships>
</file>

<file path=ppt/slides/_rels/slide7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1.xml"/><Relationship Id="rId1" Type="http://schemas.openxmlformats.org/officeDocument/2006/relationships/slideLayout" Target="../slideLayouts/slideLayout33.xml"/><Relationship Id="rId4" Type="http://schemas.openxmlformats.org/officeDocument/2006/relationships/image" Target="../media/image41.png"/></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16.xml"/><Relationship Id="rId5" Type="http://schemas.openxmlformats.org/officeDocument/2006/relationships/image" Target="../media/image16.png"/><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9.xml"/><Relationship Id="rId1" Type="http://schemas.openxmlformats.org/officeDocument/2006/relationships/slideLayout" Target="../slideLayouts/slideLayout16.xml"/><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sp>
        <p:nvSpPr>
          <p:cNvPr id="206" name="Google Shape;206;p36"/>
          <p:cNvSpPr txBox="1">
            <a:spLocks noGrp="1"/>
          </p:cNvSpPr>
          <p:nvPr>
            <p:ph type="ctrTitle"/>
          </p:nvPr>
        </p:nvSpPr>
        <p:spPr>
          <a:xfrm>
            <a:off x="539500" y="579850"/>
            <a:ext cx="4655700" cy="277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990"/>
              <a:buFont typeface="Arial"/>
              <a:buNone/>
            </a:pPr>
            <a:r>
              <a:rPr lang="en" dirty="0"/>
              <a:t>The Cloud Identification and</a:t>
            </a:r>
            <a:br>
              <a:rPr lang="en" dirty="0"/>
            </a:br>
            <a:r>
              <a:rPr lang="en" dirty="0"/>
              <a:t>Classification</a:t>
            </a:r>
            <a:br>
              <a:rPr lang="en" dirty="0"/>
            </a:br>
            <a:r>
              <a:rPr lang="en" dirty="0"/>
              <a:t>Algorithm</a:t>
            </a:r>
            <a:endParaRPr b="0" dirty="0">
              <a:latin typeface="Oswald Medium"/>
              <a:ea typeface="Oswald Medium"/>
              <a:cs typeface="Oswald Medium"/>
              <a:sym typeface="Oswald Medium"/>
            </a:endParaRPr>
          </a:p>
        </p:txBody>
      </p:sp>
      <p:sp>
        <p:nvSpPr>
          <p:cNvPr id="207" name="Google Shape;207;p36"/>
          <p:cNvSpPr txBox="1">
            <a:spLocks noGrp="1"/>
          </p:cNvSpPr>
          <p:nvPr>
            <p:ph type="subTitle" idx="1"/>
          </p:nvPr>
        </p:nvSpPr>
        <p:spPr>
          <a:xfrm>
            <a:off x="539500" y="3311475"/>
            <a:ext cx="3721200" cy="83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Alfonso Cavallo</a:t>
            </a:r>
            <a:endParaRPr dirty="0"/>
          </a:p>
        </p:txBody>
      </p:sp>
      <p:sp>
        <p:nvSpPr>
          <p:cNvPr id="239" name="Google Shape;239;p36"/>
          <p:cNvSpPr/>
          <p:nvPr/>
        </p:nvSpPr>
        <p:spPr>
          <a:xfrm>
            <a:off x="6898542" y="17112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6"/>
          <p:cNvSpPr/>
          <p:nvPr/>
        </p:nvSpPr>
        <p:spPr>
          <a:xfrm>
            <a:off x="4376742" y="40574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36">
          <a:extLst>
            <a:ext uri="{FF2B5EF4-FFF2-40B4-BE49-F238E27FC236}">
              <a16:creationId xmlns:a16="http://schemas.microsoft.com/office/drawing/2014/main" id="{606EB7F7-207B-C80D-9F7D-D69D595E9230}"/>
            </a:ext>
          </a:extLst>
        </p:cNvPr>
        <p:cNvGrpSpPr/>
        <p:nvPr/>
      </p:nvGrpSpPr>
      <p:grpSpPr>
        <a:xfrm>
          <a:off x="0" y="0"/>
          <a:ext cx="0" cy="0"/>
          <a:chOff x="0" y="0"/>
          <a:chExt cx="0" cy="0"/>
        </a:xfrm>
      </p:grpSpPr>
      <p:sp>
        <p:nvSpPr>
          <p:cNvPr id="1239" name="Google Shape;1239;p52">
            <a:extLst>
              <a:ext uri="{FF2B5EF4-FFF2-40B4-BE49-F238E27FC236}">
                <a16:creationId xmlns:a16="http://schemas.microsoft.com/office/drawing/2014/main" id="{21B6F680-2E68-1661-006F-7717F902D056}"/>
              </a:ext>
            </a:extLst>
          </p:cNvPr>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Step #4: Eigenvector and Eigenvalue Similarity Indices Differences (SID)</a:t>
            </a:r>
            <a:endParaRPr dirty="0"/>
          </a:p>
        </p:txBody>
      </p:sp>
      <p:sp>
        <p:nvSpPr>
          <p:cNvPr id="1240" name="Google Shape;1240;p52">
            <a:extLst>
              <a:ext uri="{FF2B5EF4-FFF2-40B4-BE49-F238E27FC236}">
                <a16:creationId xmlns:a16="http://schemas.microsoft.com/office/drawing/2014/main" id="{FB7CB39D-879F-EA6A-6193-5D11F55B8EE7}"/>
              </a:ext>
            </a:extLst>
          </p:cNvPr>
          <p:cNvSpPr txBox="1"/>
          <p:nvPr/>
        </p:nvSpPr>
        <p:spPr>
          <a:xfrm>
            <a:off x="539493" y="1452633"/>
            <a:ext cx="8064900"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r>
              <a:rPr lang="it-IT" sz="1600" dirty="0" err="1">
                <a:solidFill>
                  <a:schemeClr val="dk1"/>
                </a:solidFill>
                <a:latin typeface="Open Sans SemiBold"/>
                <a:ea typeface="Open Sans SemiBold"/>
                <a:cs typeface="Open Sans SemiBold"/>
                <a:sym typeface="Open Sans SemiBold"/>
              </a:rPr>
              <a:t>Let’s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now</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pick</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two</a:t>
            </a:r>
            <a:r>
              <a:rPr lang="it-IT" sz="1600" dirty="0">
                <a:solidFill>
                  <a:schemeClr val="dk1"/>
                </a:solidFill>
                <a:latin typeface="Open Sans SemiBold"/>
                <a:ea typeface="Open Sans SemiBold"/>
                <a:cs typeface="Open Sans SemiBold"/>
                <a:sym typeface="Open Sans SemiBold"/>
              </a:rPr>
              <a:t> classes and compare the </a:t>
            </a:r>
            <a:r>
              <a:rPr lang="it-IT" sz="1600" dirty="0" err="1">
                <a:solidFill>
                  <a:schemeClr val="dk1"/>
                </a:solidFill>
                <a:latin typeface="Open Sans SemiBold"/>
                <a:ea typeface="Open Sans SemiBold"/>
                <a:cs typeface="Open Sans SemiBold"/>
                <a:sym typeface="Open Sans SemiBold"/>
              </a:rPr>
              <a:t>difference</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between</a:t>
            </a:r>
            <a:r>
              <a:rPr lang="it-IT" sz="1600" dirty="0">
                <a:solidFill>
                  <a:schemeClr val="dk1"/>
                </a:solidFill>
                <a:latin typeface="Open Sans SemiBold"/>
                <a:ea typeface="Open Sans SemiBold"/>
                <a:cs typeface="Open Sans SemiBold"/>
                <a:sym typeface="Open Sans SemiBold"/>
              </a:rPr>
              <a:t> the </a:t>
            </a:r>
            <a:r>
              <a:rPr lang="it-IT" sz="1600" dirty="0" err="1">
                <a:solidFill>
                  <a:schemeClr val="dk1"/>
                </a:solidFill>
                <a:latin typeface="Open Sans SemiBold"/>
                <a:ea typeface="Open Sans SemiBold"/>
                <a:cs typeface="Open Sans SemiBold"/>
                <a:sym typeface="Open Sans SemiBold"/>
              </a:rPr>
              <a:t>two</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similarities</a:t>
            </a:r>
            <a:r>
              <a:rPr lang="it-IT" sz="1600" dirty="0">
                <a:solidFill>
                  <a:schemeClr val="dk1"/>
                </a:solidFill>
                <a:latin typeface="Open Sans SemiBold"/>
                <a:ea typeface="Open Sans SemiBold"/>
                <a:cs typeface="Open Sans SemiBold"/>
                <a:sym typeface="Open Sans SemiBold"/>
              </a:rPr>
              <a:t>.</a:t>
            </a:r>
            <a:endParaRPr sz="1600" dirty="0">
              <a:solidFill>
                <a:schemeClr val="dk1"/>
              </a:solidFill>
              <a:latin typeface="Open Sans SemiBold"/>
              <a:ea typeface="Open Sans SemiBold"/>
              <a:cs typeface="Open Sans SemiBold"/>
              <a:sym typeface="Open Sans SemiBold"/>
            </a:endParaRPr>
          </a:p>
        </p:txBody>
      </p:sp>
      <p:grpSp>
        <p:nvGrpSpPr>
          <p:cNvPr id="1251" name="Google Shape;1251;p52">
            <a:extLst>
              <a:ext uri="{FF2B5EF4-FFF2-40B4-BE49-F238E27FC236}">
                <a16:creationId xmlns:a16="http://schemas.microsoft.com/office/drawing/2014/main" id="{AA9480D7-A205-9D1C-523E-F37F21CACC1D}"/>
              </a:ext>
            </a:extLst>
          </p:cNvPr>
          <p:cNvGrpSpPr/>
          <p:nvPr/>
        </p:nvGrpSpPr>
        <p:grpSpPr>
          <a:xfrm rot="-1464382">
            <a:off x="8291455" y="4093110"/>
            <a:ext cx="825540" cy="309244"/>
            <a:chOff x="5553275" y="2092625"/>
            <a:chExt cx="387150" cy="145025"/>
          </a:xfrm>
        </p:grpSpPr>
        <p:sp>
          <p:nvSpPr>
            <p:cNvPr id="1252" name="Google Shape;1252;p52">
              <a:extLst>
                <a:ext uri="{FF2B5EF4-FFF2-40B4-BE49-F238E27FC236}">
                  <a16:creationId xmlns:a16="http://schemas.microsoft.com/office/drawing/2014/main" id="{E2DF4A4E-49CA-F402-4CC1-0422905D82BC}"/>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a:extLst>
                <a:ext uri="{FF2B5EF4-FFF2-40B4-BE49-F238E27FC236}">
                  <a16:creationId xmlns:a16="http://schemas.microsoft.com/office/drawing/2014/main" id="{64A3A538-0C92-34BD-440F-1D5D0225F0AE}"/>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a:extLst>
                <a:ext uri="{FF2B5EF4-FFF2-40B4-BE49-F238E27FC236}">
                  <a16:creationId xmlns:a16="http://schemas.microsoft.com/office/drawing/2014/main" id="{8E275A2F-DCC6-FF8E-4F9E-2F5597CCF814}"/>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a:extLst>
                <a:ext uri="{FF2B5EF4-FFF2-40B4-BE49-F238E27FC236}">
                  <a16:creationId xmlns:a16="http://schemas.microsoft.com/office/drawing/2014/main" id="{1525810A-4488-1F34-3157-61D4CBA68242}"/>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a:extLst>
                <a:ext uri="{FF2B5EF4-FFF2-40B4-BE49-F238E27FC236}">
                  <a16:creationId xmlns:a16="http://schemas.microsoft.com/office/drawing/2014/main" id="{8C63B83B-B6E4-0F1A-BF24-A3072D10E3C3}"/>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a:extLst>
                <a:ext uri="{FF2B5EF4-FFF2-40B4-BE49-F238E27FC236}">
                  <a16:creationId xmlns:a16="http://schemas.microsoft.com/office/drawing/2014/main" id="{03F8D38D-8C19-D610-4620-70A933A39B89}"/>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52">
            <a:extLst>
              <a:ext uri="{FF2B5EF4-FFF2-40B4-BE49-F238E27FC236}">
                <a16:creationId xmlns:a16="http://schemas.microsoft.com/office/drawing/2014/main" id="{41AF7E1D-7BC2-DAFC-E488-95E75DD21FCA}"/>
              </a:ext>
            </a:extLst>
          </p:cNvPr>
          <p:cNvGrpSpPr/>
          <p:nvPr/>
        </p:nvGrpSpPr>
        <p:grpSpPr>
          <a:xfrm>
            <a:off x="8458923" y="359216"/>
            <a:ext cx="490612" cy="415445"/>
            <a:chOff x="5278225" y="2418025"/>
            <a:chExt cx="230075" cy="194825"/>
          </a:xfrm>
        </p:grpSpPr>
        <p:sp>
          <p:nvSpPr>
            <p:cNvPr id="1260" name="Google Shape;1260;p52">
              <a:extLst>
                <a:ext uri="{FF2B5EF4-FFF2-40B4-BE49-F238E27FC236}">
                  <a16:creationId xmlns:a16="http://schemas.microsoft.com/office/drawing/2014/main" id="{87722BF6-6B52-A1AB-484B-EF8C576575E0}"/>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a:extLst>
                <a:ext uri="{FF2B5EF4-FFF2-40B4-BE49-F238E27FC236}">
                  <a16:creationId xmlns:a16="http://schemas.microsoft.com/office/drawing/2014/main" id="{B1EF3E85-474D-82ED-A45C-8B7944BF2228}"/>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a:extLst>
                <a:ext uri="{FF2B5EF4-FFF2-40B4-BE49-F238E27FC236}">
                  <a16:creationId xmlns:a16="http://schemas.microsoft.com/office/drawing/2014/main" id="{341850D6-3D6C-7E60-0C2C-DA205EC122B1}"/>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a:extLst>
                <a:ext uri="{FF2B5EF4-FFF2-40B4-BE49-F238E27FC236}">
                  <a16:creationId xmlns:a16="http://schemas.microsoft.com/office/drawing/2014/main" id="{61C622D2-4A35-1265-557E-A77CBD53DDBB}"/>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a:extLst>
                <a:ext uri="{FF2B5EF4-FFF2-40B4-BE49-F238E27FC236}">
                  <a16:creationId xmlns:a16="http://schemas.microsoft.com/office/drawing/2014/main" id="{1477DB4D-A0A4-7AA7-E2C0-9ECD74EAF87D}"/>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a:extLst>
                <a:ext uri="{FF2B5EF4-FFF2-40B4-BE49-F238E27FC236}">
                  <a16:creationId xmlns:a16="http://schemas.microsoft.com/office/drawing/2014/main" id="{A14B9E99-A9CE-CBAD-3FA5-E78152259561}"/>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a:extLst>
              <a:ext uri="{FF2B5EF4-FFF2-40B4-BE49-F238E27FC236}">
                <a16:creationId xmlns:a16="http://schemas.microsoft.com/office/drawing/2014/main" id="{A138EDE0-71CB-AD87-4AAC-1D58E151B69E}"/>
              </a:ext>
            </a:extLst>
          </p:cNvPr>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a:extLst>
              <a:ext uri="{FF2B5EF4-FFF2-40B4-BE49-F238E27FC236}">
                <a16:creationId xmlns:a16="http://schemas.microsoft.com/office/drawing/2014/main" id="{22079AE1-39A8-140E-D26F-4EB64A38C650}"/>
              </a:ext>
            </a:extLst>
          </p:cNvPr>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mc:AlternateContent xmlns:mc="http://schemas.openxmlformats.org/markup-compatibility/2006" xmlns:a14="http://schemas.microsoft.com/office/drawing/2010/main">
        <mc:Choice Requires="a14">
          <p:sp>
            <p:nvSpPr>
              <p:cNvPr id="4" name="Google Shape;1240;p52">
                <a:extLst>
                  <a:ext uri="{FF2B5EF4-FFF2-40B4-BE49-F238E27FC236}">
                    <a16:creationId xmlns:a16="http://schemas.microsoft.com/office/drawing/2014/main" id="{5F2846D4-2761-857E-6C49-D8E7ED31FFE0}"/>
                  </a:ext>
                </a:extLst>
              </p:cNvPr>
              <p:cNvSpPr txBox="1"/>
              <p:nvPr/>
            </p:nvSpPr>
            <p:spPr>
              <a:xfrm>
                <a:off x="539493" y="2155604"/>
                <a:ext cx="7264440" cy="643364"/>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Para xmlns:m="http://schemas.openxmlformats.org/officeDocument/2006/math">
                    <m:oMathParaPr>
                      <m:jc m:val="left"/>
                    </m:oMathParaPr>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𝑆𝐼𝐷</m:t>
                      </m:r>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acc>
                            <m:accPr>
                              <m:chr m:val="̅"/>
                              <m:ctrlPr>
                                <a:rPr lang="it-IT" sz="1600" b="0" i="1" smtClean="0">
                                  <a:solidFill>
                                    <a:schemeClr val="dk1"/>
                                  </a:solidFill>
                                  <a:latin typeface="Cambria Math" panose="02040503050406030204" pitchFamily="18" charset="0"/>
                                  <a:ea typeface="Open Sans SemiBold"/>
                                  <a:cs typeface="Open Sans SemiBold"/>
                                  <a:sym typeface="Open Sans SemiBold"/>
                                </a:rPr>
                              </m:ctrlPr>
                            </m:accPr>
                            <m:e>
                              <m:r>
                                <a:rPr lang="it-IT" sz="1600" b="0" i="1" smtClean="0">
                                  <a:solidFill>
                                    <a:schemeClr val="dk1"/>
                                  </a:solidFill>
                                  <a:latin typeface="Cambria Math" panose="02040503050406030204" pitchFamily="18" charset="0"/>
                                  <a:ea typeface="Open Sans SemiBold"/>
                                  <a:cs typeface="Open Sans SemiBold"/>
                                  <a:sym typeface="Open Sans SemiBold"/>
                                </a:rPr>
                                <m:t>𝑥</m:t>
                              </m:r>
                            </m:e>
                          </m:acc>
                        </m:e>
                      </m:d>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𝑆𝐼</m:t>
                      </m:r>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acc>
                            <m:accPr>
                              <m:chr m:val="̅"/>
                              <m:ctrlPr>
                                <a:rPr lang="it-IT" sz="1600" b="0" i="1" smtClean="0">
                                  <a:solidFill>
                                    <a:schemeClr val="dk1"/>
                                  </a:solidFill>
                                  <a:latin typeface="Cambria Math" panose="02040503050406030204" pitchFamily="18" charset="0"/>
                                  <a:ea typeface="Open Sans SemiBold"/>
                                  <a:cs typeface="Open Sans SemiBold"/>
                                  <a:sym typeface="Open Sans SemiBold"/>
                                </a:rPr>
                              </m:ctrlPr>
                            </m:accPr>
                            <m:e>
                              <m:r>
                                <a:rPr lang="it-IT" sz="1600" b="0" i="1" smtClean="0">
                                  <a:solidFill>
                                    <a:schemeClr val="dk1"/>
                                  </a:solidFill>
                                  <a:latin typeface="Cambria Math" panose="02040503050406030204" pitchFamily="18" charset="0"/>
                                  <a:ea typeface="Open Sans SemiBold"/>
                                  <a:cs typeface="Open Sans SemiBold"/>
                                  <a:sym typeface="Open Sans SemiBold"/>
                                </a:rPr>
                                <m:t>𝑥</m:t>
                              </m:r>
                            </m:e>
                          </m:acc>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𝑇</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𝑅</m:t>
                              </m:r>
                            </m:e>
                            <m:sub>
                              <m:r>
                                <a:rPr lang="it-IT" sz="1600" b="0" i="1" smtClean="0">
                                  <a:solidFill>
                                    <a:schemeClr val="dk1"/>
                                  </a:solidFill>
                                  <a:latin typeface="Cambria Math" panose="02040503050406030204" pitchFamily="18" charset="0"/>
                                  <a:ea typeface="Open Sans SemiBold"/>
                                  <a:cs typeface="Open Sans SemiBold"/>
                                  <a:sym typeface="Open Sans SemiBold"/>
                                </a:rPr>
                                <m:t>1</m:t>
                              </m:r>
                            </m:sub>
                          </m:sSub>
                        </m:e>
                      </m:d>
                      <m:r>
                        <a:rPr lang="it-IT" sz="1600" i="1">
                          <a:solidFill>
                            <a:schemeClr val="dk1"/>
                          </a:solidFill>
                          <a:latin typeface="Cambria Math" panose="02040503050406030204" pitchFamily="18" charset="0"/>
                          <a:ea typeface="Open Sans SemiBold"/>
                          <a:cs typeface="Open Sans SemiBold"/>
                          <a:sym typeface="Open Sans SemiBold"/>
                        </a:rPr>
                        <m:t>−</m:t>
                      </m:r>
                      <m:r>
                        <a:rPr lang="it-IT" sz="1600" i="1">
                          <a:solidFill>
                            <a:schemeClr val="dk1"/>
                          </a:solidFill>
                          <a:latin typeface="Cambria Math" panose="02040503050406030204" pitchFamily="18" charset="0"/>
                          <a:ea typeface="Open Sans SemiBold"/>
                          <a:cs typeface="Open Sans SemiBold"/>
                          <a:sym typeface="Open Sans SemiBold"/>
                        </a:rPr>
                        <m:t>𝑆𝐼</m:t>
                      </m:r>
                      <m:d>
                        <m:dPr>
                          <m:ctrlPr>
                            <a:rPr lang="it-IT" sz="1600" i="1">
                              <a:solidFill>
                                <a:schemeClr val="dk1"/>
                              </a:solidFill>
                              <a:latin typeface="Cambria Math" panose="02040503050406030204" pitchFamily="18" charset="0"/>
                              <a:ea typeface="Open Sans SemiBold"/>
                              <a:cs typeface="Open Sans SemiBold"/>
                              <a:sym typeface="Open Sans SemiBold"/>
                            </a:rPr>
                          </m:ctrlPr>
                        </m:dPr>
                        <m:e>
                          <m:acc>
                            <m:accPr>
                              <m:chr m:val="̅"/>
                              <m:ctrlPr>
                                <a:rPr lang="it-IT" sz="1600" i="1">
                                  <a:solidFill>
                                    <a:schemeClr val="dk1"/>
                                  </a:solidFill>
                                  <a:latin typeface="Cambria Math" panose="02040503050406030204" pitchFamily="18" charset="0"/>
                                  <a:ea typeface="Open Sans SemiBold"/>
                                  <a:cs typeface="Open Sans SemiBold"/>
                                  <a:sym typeface="Open Sans SemiBold"/>
                                </a:rPr>
                              </m:ctrlPr>
                            </m:accPr>
                            <m:e>
                              <m:r>
                                <a:rPr lang="it-IT" sz="1600" i="1">
                                  <a:solidFill>
                                    <a:schemeClr val="dk1"/>
                                  </a:solidFill>
                                  <a:latin typeface="Cambria Math" panose="02040503050406030204" pitchFamily="18" charset="0"/>
                                  <a:ea typeface="Open Sans SemiBold"/>
                                  <a:cs typeface="Open Sans SemiBold"/>
                                  <a:sym typeface="Open Sans SemiBold"/>
                                </a:rPr>
                                <m:t>𝑥</m:t>
                              </m:r>
                            </m:e>
                          </m:acc>
                          <m:r>
                            <a:rPr lang="it-IT" sz="1600" i="1">
                              <a:solidFill>
                                <a:schemeClr val="dk1"/>
                              </a:solidFill>
                              <a:latin typeface="Cambria Math" panose="02040503050406030204" pitchFamily="18" charset="0"/>
                              <a:ea typeface="Open Sans SemiBold"/>
                              <a:cs typeface="Open Sans SemiBold"/>
                              <a:sym typeface="Open Sans SemiBold"/>
                            </a:rPr>
                            <m:t>,</m:t>
                          </m:r>
                          <m:r>
                            <a:rPr lang="it-IT" sz="1600" i="1">
                              <a:solidFill>
                                <a:schemeClr val="dk1"/>
                              </a:solidFill>
                              <a:latin typeface="Cambria Math" panose="02040503050406030204" pitchFamily="18" charset="0"/>
                              <a:ea typeface="Open Sans SemiBold"/>
                              <a:cs typeface="Open Sans SemiBold"/>
                              <a:sym typeface="Open Sans SemiBold"/>
                            </a:rPr>
                            <m:t>𝑇</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𝑅</m:t>
                              </m:r>
                            </m:e>
                            <m:sub>
                              <m:r>
                                <a:rPr lang="it-IT" sz="1600" b="0" i="0" smtClean="0">
                                  <a:solidFill>
                                    <a:schemeClr val="dk1"/>
                                  </a:solidFill>
                                  <a:latin typeface="Cambria Math" panose="02040503050406030204" pitchFamily="18" charset="0"/>
                                  <a:ea typeface="Open Sans SemiBold"/>
                                  <a:cs typeface="Open Sans SemiBold"/>
                                  <a:sym typeface="Open Sans SemiBold"/>
                                </a:rPr>
                                <m:t>2</m:t>
                              </m:r>
                            </m:sub>
                          </m:sSub>
                        </m:e>
                      </m:d>
                      <m:r>
                        <a:rPr lang="it-IT" sz="1600" b="0" i="1" smtClean="0">
                          <a:solidFill>
                            <a:schemeClr val="dk1"/>
                          </a:solidFill>
                          <a:latin typeface="Cambria Math" panose="02040503050406030204" pitchFamily="18" charset="0"/>
                          <a:ea typeface="Open Sans SemiBold"/>
                          <a:cs typeface="Open Sans SemiBold"/>
                          <a:sym typeface="Open Sans SemiBold"/>
                        </a:rPr>
                        <m:t>∈</m:t>
                      </m:r>
                      <m:d>
                        <m:dPr>
                          <m:begChr m:val="["/>
                          <m:endChr m:val="]"/>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r>
                            <a:rPr lang="it-IT" sz="1600" b="0" i="1" smtClean="0">
                              <a:solidFill>
                                <a:schemeClr val="dk1"/>
                              </a:solidFill>
                              <a:latin typeface="Cambria Math" panose="02040503050406030204" pitchFamily="18" charset="0"/>
                              <a:ea typeface="Open Sans SemiBold"/>
                              <a:cs typeface="Open Sans SemiBold"/>
                              <a:sym typeface="Open Sans SemiBold"/>
                            </a:rPr>
                            <m:t>−1,1</m:t>
                          </m:r>
                        </m:e>
                      </m:d>
                      <m:r>
                        <a:rPr lang="it-IT" sz="1600" b="0" i="1" smtClean="0">
                          <a:solidFill>
                            <a:schemeClr val="dk1"/>
                          </a:solidFill>
                          <a:latin typeface="Cambria Math" panose="02040503050406030204" pitchFamily="18" charset="0"/>
                          <a:ea typeface="Open Sans SemiBold"/>
                          <a:cs typeface="Open Sans SemiBold"/>
                          <a:sym typeface="Open Sans SemiBold"/>
                        </a:rPr>
                        <m:t>:    </m:t>
                      </m:r>
                    </m:oMath>
                  </m:oMathPara>
                </a14:m>
                <a:br>
                  <a:rPr lang="it-IT" sz="1600" b="0" i="1" dirty="0">
                    <a:solidFill>
                      <a:schemeClr val="dk1"/>
                    </a:solidFill>
                    <a:latin typeface="Cambria Math" panose="02040503050406030204" pitchFamily="18" charset="0"/>
                    <a:ea typeface="Open Sans SemiBold"/>
                    <a:cs typeface="Open Sans SemiBold"/>
                    <a:sym typeface="Open Sans SemiBold"/>
                  </a:rPr>
                </a:br>
                <a14:m>
                  <m:oMath xmlns:m="http://schemas.openxmlformats.org/officeDocument/2006/math">
                    <m:d>
                      <m:dPr>
                        <m:begChr m:val="{"/>
                        <m:endChr m:val=""/>
                        <m:ctrlPr>
                          <a:rPr lang="it-IT" sz="1600" i="1" dirty="0" smtClean="0">
                            <a:solidFill>
                              <a:schemeClr val="dk1"/>
                            </a:solidFill>
                            <a:latin typeface="Cambria Math" panose="02040503050406030204" pitchFamily="18" charset="0"/>
                            <a:sym typeface="Open Sans SemiBold"/>
                          </a:rPr>
                        </m:ctrlPr>
                      </m:dPr>
                      <m:e>
                        <m:eqArr>
                          <m:eqArrPr>
                            <m:ctrlPr>
                              <a:rPr lang="it-IT" sz="1600" i="1" dirty="0">
                                <a:solidFill>
                                  <a:schemeClr val="dk1"/>
                                </a:solidFill>
                                <a:latin typeface="Cambria Math" panose="02040503050406030204" pitchFamily="18" charset="0"/>
                                <a:sym typeface="Open Sans SemiBold"/>
                              </a:rPr>
                            </m:ctrlPr>
                          </m:eqArrPr>
                          <m:e>
                            <m:r>
                              <m:rPr>
                                <m:sty m:val="p"/>
                              </m:rPr>
                              <a:rPr lang="it-IT" sz="1600" dirty="0">
                                <a:solidFill>
                                  <a:schemeClr val="dk1"/>
                                </a:solidFill>
                                <a:latin typeface="Cambria Math" panose="02040503050406030204" pitchFamily="18" charset="0"/>
                                <a:sym typeface="Open Sans SemiBold"/>
                              </a:rPr>
                              <m:t>SID</m:t>
                            </m:r>
                            <m:d>
                              <m:dPr>
                                <m:ctrlPr>
                                  <a:rPr lang="it-IT" sz="1600" i="1" dirty="0">
                                    <a:solidFill>
                                      <a:schemeClr val="dk1"/>
                                    </a:solidFill>
                                    <a:latin typeface="Cambria Math" panose="02040503050406030204" pitchFamily="18" charset="0"/>
                                    <a:sym typeface="Open Sans SemiBold"/>
                                  </a:rPr>
                                </m:ctrlPr>
                              </m:dPr>
                              <m:e>
                                <m:acc>
                                  <m:accPr>
                                    <m:chr m:val="̅"/>
                                    <m:ctrlPr>
                                      <a:rPr lang="it-IT" sz="1600" i="1" dirty="0">
                                        <a:solidFill>
                                          <a:schemeClr val="dk1"/>
                                        </a:solidFill>
                                        <a:latin typeface="Cambria Math" panose="02040503050406030204" pitchFamily="18" charset="0"/>
                                        <a:sym typeface="Open Sans SemiBold"/>
                                      </a:rPr>
                                    </m:ctrlPr>
                                  </m:accPr>
                                  <m:e>
                                    <m:r>
                                      <a:rPr lang="it-IT" sz="1600" i="1" dirty="0">
                                        <a:solidFill>
                                          <a:schemeClr val="dk1"/>
                                        </a:solidFill>
                                        <a:latin typeface="Cambria Math" panose="02040503050406030204" pitchFamily="18" charset="0"/>
                                        <a:sym typeface="Open Sans SemiBold"/>
                                      </a:rPr>
                                      <m:t>𝑥</m:t>
                                    </m:r>
                                  </m:e>
                                </m:acc>
                              </m:e>
                            </m:d>
                            <m:r>
                              <a:rPr lang="it-IT" sz="1600" dirty="0">
                                <a:solidFill>
                                  <a:schemeClr val="dk1"/>
                                </a:solidFill>
                                <a:latin typeface="Cambria Math" panose="02040503050406030204" pitchFamily="18" charset="0"/>
                                <a:sym typeface="Open Sans SemiBold"/>
                              </a:rPr>
                              <m:t>&gt;0 </m:t>
                            </m:r>
                            <m:r>
                              <a:rPr lang="it-IT" sz="1600" i="1" dirty="0">
                                <a:solidFill>
                                  <a:schemeClr val="dk1"/>
                                </a:solidFill>
                                <a:latin typeface="Cambria Math" panose="02040503050406030204" pitchFamily="18" charset="0"/>
                                <a:sym typeface="Open Sans SemiBold"/>
                              </a:rPr>
                              <m:t>⇒ </m:t>
                            </m:r>
                            <m:r>
                              <a:rPr lang="it-IT" sz="1600" i="1" dirty="0">
                                <a:solidFill>
                                  <a:schemeClr val="dk1"/>
                                </a:solidFill>
                                <a:latin typeface="Cambria Math" panose="02040503050406030204" pitchFamily="18" charset="0"/>
                                <a:sym typeface="Open Sans SemiBold"/>
                              </a:rPr>
                              <m:t>𝑝𝑟𝑜𝑏𝑎𝑏𝑙𝑦</m:t>
                            </m:r>
                            <m:r>
                              <a:rPr lang="it-IT" sz="1600" i="1" dirty="0">
                                <a:solidFill>
                                  <a:schemeClr val="dk1"/>
                                </a:solidFill>
                                <a:latin typeface="Cambria Math" panose="02040503050406030204" pitchFamily="18" charset="0"/>
                                <a:sym typeface="Open Sans SemiBold"/>
                              </a:rPr>
                              <m:t> </m:t>
                            </m:r>
                            <m:r>
                              <a:rPr lang="it-IT" sz="1600" i="1" dirty="0">
                                <a:solidFill>
                                  <a:schemeClr val="dk1"/>
                                </a:solidFill>
                                <a:latin typeface="Cambria Math" panose="02040503050406030204" pitchFamily="18" charset="0"/>
                                <a:sym typeface="Open Sans SemiBold"/>
                              </a:rPr>
                              <m:t>𝑏𝑒𝑙𝑜𝑛𝑔𝑖𝑛𝑔</m:t>
                            </m:r>
                            <m:r>
                              <a:rPr lang="it-IT" sz="1600" i="1" dirty="0">
                                <a:solidFill>
                                  <a:schemeClr val="dk1"/>
                                </a:solidFill>
                                <a:latin typeface="Cambria Math" panose="02040503050406030204" pitchFamily="18" charset="0"/>
                                <a:sym typeface="Open Sans SemiBold"/>
                              </a:rPr>
                              <m:t> </m:t>
                            </m:r>
                            <m:r>
                              <a:rPr lang="it-IT" sz="1600" i="1" dirty="0">
                                <a:solidFill>
                                  <a:schemeClr val="dk1"/>
                                </a:solidFill>
                                <a:latin typeface="Cambria Math" panose="02040503050406030204" pitchFamily="18" charset="0"/>
                                <a:sym typeface="Open Sans SemiBold"/>
                              </a:rPr>
                              <m:t>𝑡𝑜</m:t>
                            </m:r>
                            <m:r>
                              <a:rPr lang="it-IT" sz="1600" i="1" dirty="0">
                                <a:solidFill>
                                  <a:schemeClr val="dk1"/>
                                </a:solidFill>
                                <a:latin typeface="Cambria Math" panose="02040503050406030204" pitchFamily="18" charset="0"/>
                                <a:sym typeface="Open Sans SemiBold"/>
                              </a:rPr>
                              <m:t> </m:t>
                            </m:r>
                            <m:r>
                              <a:rPr lang="it-IT" sz="1600" i="1" dirty="0">
                                <a:solidFill>
                                  <a:schemeClr val="dk1"/>
                                </a:solidFill>
                                <a:latin typeface="Cambria Math" panose="02040503050406030204" pitchFamily="18" charset="0"/>
                                <a:sym typeface="Open Sans SemiBold"/>
                              </a:rPr>
                              <m:t>𝑐𝑙𝑎𝑠𝑠</m:t>
                            </m:r>
                            <m:r>
                              <a:rPr lang="it-IT" sz="1600" b="0" i="1" dirty="0" smtClean="0">
                                <a:solidFill>
                                  <a:schemeClr val="dk1"/>
                                </a:solidFill>
                                <a:latin typeface="Cambria Math" panose="02040503050406030204" pitchFamily="18" charset="0"/>
                                <a:sym typeface="Open Sans SemiBold"/>
                              </a:rPr>
                              <m:t> 1</m:t>
                            </m:r>
                          </m:e>
                          <m:e>
                            <m:r>
                              <m:rPr>
                                <m:sty m:val="p"/>
                              </m:rPr>
                              <a:rPr lang="it-IT" sz="1600" dirty="0">
                                <a:solidFill>
                                  <a:schemeClr val="dk1"/>
                                </a:solidFill>
                                <a:latin typeface="Cambria Math" panose="02040503050406030204" pitchFamily="18" charset="0"/>
                                <a:sym typeface="Open Sans SemiBold"/>
                              </a:rPr>
                              <m:t>SID</m:t>
                            </m:r>
                            <m:d>
                              <m:dPr>
                                <m:ctrlPr>
                                  <a:rPr lang="it-IT" sz="1600" i="1" dirty="0">
                                    <a:solidFill>
                                      <a:schemeClr val="dk1"/>
                                    </a:solidFill>
                                    <a:latin typeface="Cambria Math" panose="02040503050406030204" pitchFamily="18" charset="0"/>
                                    <a:sym typeface="Open Sans SemiBold"/>
                                  </a:rPr>
                                </m:ctrlPr>
                              </m:dPr>
                              <m:e>
                                <m:acc>
                                  <m:accPr>
                                    <m:chr m:val="̅"/>
                                    <m:ctrlPr>
                                      <a:rPr lang="it-IT" sz="1600" i="1" dirty="0">
                                        <a:solidFill>
                                          <a:schemeClr val="dk1"/>
                                        </a:solidFill>
                                        <a:latin typeface="Cambria Math" panose="02040503050406030204" pitchFamily="18" charset="0"/>
                                        <a:sym typeface="Open Sans SemiBold"/>
                                      </a:rPr>
                                    </m:ctrlPr>
                                  </m:accPr>
                                  <m:e>
                                    <m:r>
                                      <a:rPr lang="it-IT" sz="1600" i="1" dirty="0">
                                        <a:solidFill>
                                          <a:schemeClr val="dk1"/>
                                        </a:solidFill>
                                        <a:latin typeface="Cambria Math" panose="02040503050406030204" pitchFamily="18" charset="0"/>
                                        <a:sym typeface="Open Sans SemiBold"/>
                                      </a:rPr>
                                      <m:t>𝑥</m:t>
                                    </m:r>
                                  </m:e>
                                </m:acc>
                              </m:e>
                            </m:d>
                            <m:r>
                              <a:rPr lang="it-IT" sz="1600" b="0" i="0" dirty="0" smtClean="0">
                                <a:solidFill>
                                  <a:schemeClr val="dk1"/>
                                </a:solidFill>
                                <a:latin typeface="Cambria Math" panose="02040503050406030204" pitchFamily="18" charset="0"/>
                                <a:sym typeface="Open Sans SemiBold"/>
                              </a:rPr>
                              <m:t>&lt;</m:t>
                            </m:r>
                            <m:r>
                              <a:rPr lang="it-IT" sz="1600" dirty="0">
                                <a:solidFill>
                                  <a:schemeClr val="dk1"/>
                                </a:solidFill>
                                <a:latin typeface="Cambria Math" panose="02040503050406030204" pitchFamily="18" charset="0"/>
                                <a:sym typeface="Open Sans SemiBold"/>
                              </a:rPr>
                              <m:t>0 </m:t>
                            </m:r>
                            <m:r>
                              <a:rPr lang="it-IT" sz="1600" i="1" dirty="0">
                                <a:solidFill>
                                  <a:schemeClr val="dk1"/>
                                </a:solidFill>
                                <a:latin typeface="Cambria Math" panose="02040503050406030204" pitchFamily="18" charset="0"/>
                                <a:sym typeface="Open Sans SemiBold"/>
                              </a:rPr>
                              <m:t>⇒ </m:t>
                            </m:r>
                            <m:r>
                              <a:rPr lang="it-IT" sz="1600" i="1" dirty="0">
                                <a:solidFill>
                                  <a:schemeClr val="dk1"/>
                                </a:solidFill>
                                <a:latin typeface="Cambria Math" panose="02040503050406030204" pitchFamily="18" charset="0"/>
                                <a:sym typeface="Open Sans SemiBold"/>
                              </a:rPr>
                              <m:t>𝑝𝑟𝑜𝑏𝑎𝑏𝑙𝑦</m:t>
                            </m:r>
                            <m:r>
                              <a:rPr lang="it-IT" sz="1600" i="1" dirty="0">
                                <a:solidFill>
                                  <a:schemeClr val="dk1"/>
                                </a:solidFill>
                                <a:latin typeface="Cambria Math" panose="02040503050406030204" pitchFamily="18" charset="0"/>
                                <a:sym typeface="Open Sans SemiBold"/>
                              </a:rPr>
                              <m:t> </m:t>
                            </m:r>
                            <m:r>
                              <a:rPr lang="it-IT" sz="1600" i="1" dirty="0">
                                <a:solidFill>
                                  <a:schemeClr val="dk1"/>
                                </a:solidFill>
                                <a:latin typeface="Cambria Math" panose="02040503050406030204" pitchFamily="18" charset="0"/>
                                <a:sym typeface="Open Sans SemiBold"/>
                              </a:rPr>
                              <m:t>𝑏𝑒𝑙𝑜𝑛𝑔𝑖𝑛𝑔</m:t>
                            </m:r>
                            <m:r>
                              <a:rPr lang="it-IT" sz="1600" i="1" dirty="0">
                                <a:solidFill>
                                  <a:schemeClr val="dk1"/>
                                </a:solidFill>
                                <a:latin typeface="Cambria Math" panose="02040503050406030204" pitchFamily="18" charset="0"/>
                                <a:sym typeface="Open Sans SemiBold"/>
                              </a:rPr>
                              <m:t> </m:t>
                            </m:r>
                            <m:r>
                              <a:rPr lang="it-IT" sz="1600" i="1" dirty="0">
                                <a:solidFill>
                                  <a:schemeClr val="dk1"/>
                                </a:solidFill>
                                <a:latin typeface="Cambria Math" panose="02040503050406030204" pitchFamily="18" charset="0"/>
                                <a:sym typeface="Open Sans SemiBold"/>
                              </a:rPr>
                              <m:t>𝑡𝑜</m:t>
                            </m:r>
                            <m:r>
                              <a:rPr lang="it-IT" sz="1600" i="1" dirty="0">
                                <a:solidFill>
                                  <a:schemeClr val="dk1"/>
                                </a:solidFill>
                                <a:latin typeface="Cambria Math" panose="02040503050406030204" pitchFamily="18" charset="0"/>
                                <a:sym typeface="Open Sans SemiBold"/>
                              </a:rPr>
                              <m:t> </m:t>
                            </m:r>
                            <m:r>
                              <a:rPr lang="it-IT" sz="1600" i="1" dirty="0">
                                <a:solidFill>
                                  <a:schemeClr val="dk1"/>
                                </a:solidFill>
                                <a:latin typeface="Cambria Math" panose="02040503050406030204" pitchFamily="18" charset="0"/>
                                <a:sym typeface="Open Sans SemiBold"/>
                              </a:rPr>
                              <m:t>𝑐𝑙𝑎𝑠𝑠</m:t>
                            </m:r>
                            <m:r>
                              <a:rPr lang="it-IT" sz="1600" b="0" i="1" dirty="0" smtClean="0">
                                <a:solidFill>
                                  <a:schemeClr val="dk1"/>
                                </a:solidFill>
                                <a:latin typeface="Cambria Math" panose="02040503050406030204" pitchFamily="18" charset="0"/>
                                <a:sym typeface="Open Sans SemiBold"/>
                              </a:rPr>
                              <m:t> 2</m:t>
                            </m:r>
                          </m:e>
                        </m:eqArr>
                      </m:e>
                    </m:d>
                  </m:oMath>
                </a14:m>
                <a:r>
                  <a:rPr lang="it-IT" sz="1600" dirty="0">
                    <a:solidFill>
                      <a:schemeClr val="dk1"/>
                    </a:solidFill>
                    <a:latin typeface="Open Sans SemiBold"/>
                    <a:ea typeface="Open Sans SemiBold"/>
                    <a:cs typeface="Open Sans SemiBold"/>
                    <a:sym typeface="Open Sans SemiBold"/>
                  </a:rPr>
                  <a:t> </a:t>
                </a:r>
              </a:p>
            </p:txBody>
          </p:sp>
        </mc:Choice>
        <mc:Fallback xmlns="">
          <p:sp>
            <p:nvSpPr>
              <p:cNvPr id="4" name="Google Shape;1240;p52">
                <a:extLst>
                  <a:ext uri="{FF2B5EF4-FFF2-40B4-BE49-F238E27FC236}">
                    <a16:creationId xmlns:a16="http://schemas.microsoft.com/office/drawing/2014/main" id="{5F2846D4-2761-857E-6C49-D8E7ED31FFE0}"/>
                  </a:ext>
                </a:extLst>
              </p:cNvPr>
              <p:cNvSpPr txBox="1">
                <a:spLocks noRot="1" noChangeAspect="1" noMove="1" noResize="1" noEditPoints="1" noAdjustHandles="1" noChangeArrowheads="1" noChangeShapeType="1" noTextEdit="1"/>
              </p:cNvSpPr>
              <p:nvPr/>
            </p:nvSpPr>
            <p:spPr>
              <a:xfrm>
                <a:off x="539493" y="2155604"/>
                <a:ext cx="7264440" cy="643364"/>
              </a:xfrm>
              <a:prstGeom prst="rect">
                <a:avLst/>
              </a:prstGeom>
              <a:blipFill>
                <a:blip r:embed="rId3"/>
                <a:stretch>
                  <a:fillRect b="-56190"/>
                </a:stretch>
              </a:blipFill>
              <a:ln>
                <a:noFill/>
              </a:ln>
            </p:spPr>
            <p:txBody>
              <a:bodyPr/>
              <a:lstStyle/>
              <a:p>
                <a:r>
                  <a:rPr lang="it-IT">
                    <a:noFill/>
                  </a:rPr>
                  <a:t> </a:t>
                </a:r>
              </a:p>
            </p:txBody>
          </p:sp>
        </mc:Fallback>
      </mc:AlternateContent>
      <p:sp>
        <p:nvSpPr>
          <p:cNvPr id="2" name="Google Shape;1240;p52">
            <a:extLst>
              <a:ext uri="{FF2B5EF4-FFF2-40B4-BE49-F238E27FC236}">
                <a16:creationId xmlns:a16="http://schemas.microsoft.com/office/drawing/2014/main" id="{FC65D258-0580-D1A2-74D7-BDF13ADC2F4F}"/>
              </a:ext>
            </a:extLst>
          </p:cNvPr>
          <p:cNvSpPr txBox="1"/>
          <p:nvPr/>
        </p:nvSpPr>
        <p:spPr>
          <a:xfrm>
            <a:off x="539493" y="3493580"/>
            <a:ext cx="4985818"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r>
              <a:rPr lang="it-IT" sz="1600" dirty="0" err="1">
                <a:solidFill>
                  <a:schemeClr val="dk1"/>
                </a:solidFill>
                <a:latin typeface="Open Sans SemiBold"/>
                <a:ea typeface="Open Sans SemiBold"/>
                <a:cs typeface="Open Sans SemiBold"/>
                <a:sym typeface="Open Sans SemiBold"/>
              </a:rPr>
              <a:t>Notice</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that</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this</a:t>
            </a:r>
            <a:r>
              <a:rPr lang="it-IT" sz="1600" dirty="0">
                <a:solidFill>
                  <a:schemeClr val="dk1"/>
                </a:solidFill>
                <a:latin typeface="Open Sans SemiBold"/>
                <a:ea typeface="Open Sans SemiBold"/>
                <a:cs typeface="Open Sans SemiBold"/>
                <a:sym typeface="Open Sans SemiBold"/>
              </a:rPr>
              <a:t> score can be </a:t>
            </a:r>
            <a:r>
              <a:rPr lang="it-IT" sz="1600" dirty="0" err="1">
                <a:solidFill>
                  <a:schemeClr val="dk1"/>
                </a:solidFill>
                <a:latin typeface="Open Sans SemiBold"/>
                <a:ea typeface="Open Sans SemiBold"/>
                <a:cs typeface="Open Sans SemiBold"/>
                <a:sym typeface="Open Sans SemiBold"/>
              </a:rPr>
              <a:t>applied</a:t>
            </a:r>
            <a:r>
              <a:rPr lang="it-IT" sz="1600" dirty="0">
                <a:solidFill>
                  <a:schemeClr val="dk1"/>
                </a:solidFill>
                <a:latin typeface="Open Sans SemiBold"/>
                <a:ea typeface="Open Sans SemiBold"/>
                <a:cs typeface="Open Sans SemiBold"/>
                <a:sym typeface="Open Sans SemiBold"/>
              </a:rPr>
              <a:t> with </a:t>
            </a:r>
            <a:r>
              <a:rPr lang="it-IT" sz="1600" dirty="0" err="1">
                <a:solidFill>
                  <a:schemeClr val="dk1"/>
                </a:solidFill>
                <a:latin typeface="Open Sans SemiBold"/>
                <a:ea typeface="Open Sans SemiBold"/>
                <a:cs typeface="Open Sans SemiBold"/>
                <a:sym typeface="Open Sans SemiBold"/>
              </a:rPr>
              <a:t>both</a:t>
            </a:r>
            <a:r>
              <a:rPr lang="it-IT" sz="1600" dirty="0">
                <a:solidFill>
                  <a:schemeClr val="dk1"/>
                </a:solidFill>
                <a:latin typeface="Open Sans SemiBold"/>
                <a:ea typeface="Open Sans SemiBold"/>
                <a:cs typeface="Open Sans SemiBold"/>
                <a:sym typeface="Open Sans SemiBold"/>
              </a:rPr>
              <a:t> the </a:t>
            </a:r>
            <a:r>
              <a:rPr lang="it-IT" sz="1600" dirty="0" err="1">
                <a:solidFill>
                  <a:schemeClr val="dk1"/>
                </a:solidFill>
                <a:latin typeface="Open Sans SemiBold"/>
                <a:ea typeface="Open Sans SemiBold"/>
                <a:cs typeface="Open Sans SemiBold"/>
                <a:sym typeface="Open Sans SemiBold"/>
              </a:rPr>
              <a:t>Eigenvector</a:t>
            </a:r>
            <a:r>
              <a:rPr lang="it-IT" sz="1600" dirty="0">
                <a:solidFill>
                  <a:schemeClr val="dk1"/>
                </a:solidFill>
                <a:latin typeface="Open Sans SemiBold"/>
                <a:ea typeface="Open Sans SemiBold"/>
                <a:cs typeface="Open Sans SemiBold"/>
                <a:sym typeface="Open Sans SemiBold"/>
              </a:rPr>
              <a:t> SI and the </a:t>
            </a:r>
            <a:r>
              <a:rPr lang="it-IT" sz="1600" dirty="0" err="1">
                <a:solidFill>
                  <a:schemeClr val="dk1"/>
                </a:solidFill>
                <a:latin typeface="Open Sans SemiBold"/>
                <a:ea typeface="Open Sans SemiBold"/>
                <a:cs typeface="Open Sans SemiBold"/>
                <a:sym typeface="Open Sans SemiBold"/>
              </a:rPr>
              <a:t>Eigenvalue</a:t>
            </a:r>
            <a:r>
              <a:rPr lang="it-IT" sz="1600" dirty="0">
                <a:solidFill>
                  <a:schemeClr val="dk1"/>
                </a:solidFill>
                <a:latin typeface="Open Sans SemiBold"/>
                <a:ea typeface="Open Sans SemiBold"/>
                <a:cs typeface="Open Sans SemiBold"/>
                <a:sym typeface="Open Sans SemiBold"/>
              </a:rPr>
              <a:t> SI.</a:t>
            </a:r>
          </a:p>
        </p:txBody>
      </p:sp>
      <p:pic>
        <p:nvPicPr>
          <p:cNvPr id="3" name="Immagine 2">
            <a:extLst>
              <a:ext uri="{FF2B5EF4-FFF2-40B4-BE49-F238E27FC236}">
                <a16:creationId xmlns:a16="http://schemas.microsoft.com/office/drawing/2014/main" id="{197FC9E6-5551-855F-D501-4D32E300C29C}"/>
              </a:ext>
            </a:extLst>
          </p:cNvPr>
          <p:cNvPicPr>
            <a:picLocks noChangeAspect="1"/>
          </p:cNvPicPr>
          <p:nvPr/>
        </p:nvPicPr>
        <p:blipFill>
          <a:blip r:embed="rId4"/>
          <a:stretch>
            <a:fillRect/>
          </a:stretch>
        </p:blipFill>
        <p:spPr>
          <a:xfrm>
            <a:off x="6267257" y="2868591"/>
            <a:ext cx="1923420" cy="1739672"/>
          </a:xfrm>
          <a:prstGeom prst="rect">
            <a:avLst/>
          </a:prstGeom>
          <a:ln w="127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22613891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36">
          <a:extLst>
            <a:ext uri="{FF2B5EF4-FFF2-40B4-BE49-F238E27FC236}">
              <a16:creationId xmlns:a16="http://schemas.microsoft.com/office/drawing/2014/main" id="{5018750B-780C-9BE7-2804-77FD57A809A8}"/>
            </a:ext>
          </a:extLst>
        </p:cNvPr>
        <p:cNvGrpSpPr/>
        <p:nvPr/>
      </p:nvGrpSpPr>
      <p:grpSpPr>
        <a:xfrm>
          <a:off x="0" y="0"/>
          <a:ext cx="0" cy="0"/>
          <a:chOff x="0" y="0"/>
          <a:chExt cx="0" cy="0"/>
        </a:xfrm>
      </p:grpSpPr>
      <p:sp>
        <p:nvSpPr>
          <p:cNvPr id="1239" name="Google Shape;1239;p52">
            <a:extLst>
              <a:ext uri="{FF2B5EF4-FFF2-40B4-BE49-F238E27FC236}">
                <a16:creationId xmlns:a16="http://schemas.microsoft.com/office/drawing/2014/main" id="{598D3BFE-79E8-DA37-924B-7EED914EEEEB}"/>
              </a:ext>
            </a:extLst>
          </p:cNvPr>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Step #5: Classification</a:t>
            </a:r>
            <a:endParaRPr dirty="0"/>
          </a:p>
        </p:txBody>
      </p:sp>
      <p:grpSp>
        <p:nvGrpSpPr>
          <p:cNvPr id="1251" name="Google Shape;1251;p52">
            <a:extLst>
              <a:ext uri="{FF2B5EF4-FFF2-40B4-BE49-F238E27FC236}">
                <a16:creationId xmlns:a16="http://schemas.microsoft.com/office/drawing/2014/main" id="{68D307AA-396D-D3DC-4E86-1FAB863E7E33}"/>
              </a:ext>
            </a:extLst>
          </p:cNvPr>
          <p:cNvGrpSpPr/>
          <p:nvPr/>
        </p:nvGrpSpPr>
        <p:grpSpPr>
          <a:xfrm rot="-1464382">
            <a:off x="8291455" y="4093110"/>
            <a:ext cx="825540" cy="309244"/>
            <a:chOff x="5553275" y="2092625"/>
            <a:chExt cx="387150" cy="145025"/>
          </a:xfrm>
        </p:grpSpPr>
        <p:sp>
          <p:nvSpPr>
            <p:cNvPr id="1252" name="Google Shape;1252;p52">
              <a:extLst>
                <a:ext uri="{FF2B5EF4-FFF2-40B4-BE49-F238E27FC236}">
                  <a16:creationId xmlns:a16="http://schemas.microsoft.com/office/drawing/2014/main" id="{0A48E675-EAF9-A3C6-5BF7-0EF190C1B71B}"/>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a:extLst>
                <a:ext uri="{FF2B5EF4-FFF2-40B4-BE49-F238E27FC236}">
                  <a16:creationId xmlns:a16="http://schemas.microsoft.com/office/drawing/2014/main" id="{A979BE85-2A6E-B168-DFEB-EB60D850AE85}"/>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a:extLst>
                <a:ext uri="{FF2B5EF4-FFF2-40B4-BE49-F238E27FC236}">
                  <a16:creationId xmlns:a16="http://schemas.microsoft.com/office/drawing/2014/main" id="{79F9807F-7D41-3FB9-121B-C49B421F28B7}"/>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a:extLst>
                <a:ext uri="{FF2B5EF4-FFF2-40B4-BE49-F238E27FC236}">
                  <a16:creationId xmlns:a16="http://schemas.microsoft.com/office/drawing/2014/main" id="{C713C109-7248-78F9-56E9-1EB703994895}"/>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a:extLst>
                <a:ext uri="{FF2B5EF4-FFF2-40B4-BE49-F238E27FC236}">
                  <a16:creationId xmlns:a16="http://schemas.microsoft.com/office/drawing/2014/main" id="{25407C37-4A4F-B7D7-1726-89FF153964D5}"/>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a:extLst>
                <a:ext uri="{FF2B5EF4-FFF2-40B4-BE49-F238E27FC236}">
                  <a16:creationId xmlns:a16="http://schemas.microsoft.com/office/drawing/2014/main" id="{A556930E-4611-5F45-C7B9-9FF68D78DB42}"/>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 name="Google Shape;1258;p52">
            <a:extLst>
              <a:ext uri="{FF2B5EF4-FFF2-40B4-BE49-F238E27FC236}">
                <a16:creationId xmlns:a16="http://schemas.microsoft.com/office/drawing/2014/main" id="{D8615776-506E-D62F-B664-8BCC6CE130E6}"/>
              </a:ext>
            </a:extLst>
          </p:cNvPr>
          <p:cNvSpPr/>
          <p:nvPr/>
        </p:nvSpPr>
        <p:spPr>
          <a:xfrm>
            <a:off x="194116" y="4608263"/>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 name="Google Shape;1259;p52">
            <a:extLst>
              <a:ext uri="{FF2B5EF4-FFF2-40B4-BE49-F238E27FC236}">
                <a16:creationId xmlns:a16="http://schemas.microsoft.com/office/drawing/2014/main" id="{3F7830D1-A0C7-A5B9-C62A-999CD792F025}"/>
              </a:ext>
            </a:extLst>
          </p:cNvPr>
          <p:cNvGrpSpPr/>
          <p:nvPr/>
        </p:nvGrpSpPr>
        <p:grpSpPr>
          <a:xfrm>
            <a:off x="8458923" y="359216"/>
            <a:ext cx="490612" cy="415445"/>
            <a:chOff x="5278225" y="2418025"/>
            <a:chExt cx="230075" cy="194825"/>
          </a:xfrm>
        </p:grpSpPr>
        <p:sp>
          <p:nvSpPr>
            <p:cNvPr id="1260" name="Google Shape;1260;p52">
              <a:extLst>
                <a:ext uri="{FF2B5EF4-FFF2-40B4-BE49-F238E27FC236}">
                  <a16:creationId xmlns:a16="http://schemas.microsoft.com/office/drawing/2014/main" id="{24E26F6D-2531-8D98-8888-2F4DD6806199}"/>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a:extLst>
                <a:ext uri="{FF2B5EF4-FFF2-40B4-BE49-F238E27FC236}">
                  <a16:creationId xmlns:a16="http://schemas.microsoft.com/office/drawing/2014/main" id="{187520CE-F9F9-C763-D1B9-E728D328F6F7}"/>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a:extLst>
                <a:ext uri="{FF2B5EF4-FFF2-40B4-BE49-F238E27FC236}">
                  <a16:creationId xmlns:a16="http://schemas.microsoft.com/office/drawing/2014/main" id="{76CBD67D-0315-797F-3481-EC3F7263D2EC}"/>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a:extLst>
                <a:ext uri="{FF2B5EF4-FFF2-40B4-BE49-F238E27FC236}">
                  <a16:creationId xmlns:a16="http://schemas.microsoft.com/office/drawing/2014/main" id="{11106E8B-F809-4255-2E46-7DF3F6344F8C}"/>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a:extLst>
                <a:ext uri="{FF2B5EF4-FFF2-40B4-BE49-F238E27FC236}">
                  <a16:creationId xmlns:a16="http://schemas.microsoft.com/office/drawing/2014/main" id="{BDB10367-F295-211F-F985-ACEA895506EF}"/>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a:extLst>
                <a:ext uri="{FF2B5EF4-FFF2-40B4-BE49-F238E27FC236}">
                  <a16:creationId xmlns:a16="http://schemas.microsoft.com/office/drawing/2014/main" id="{3D0C4FF6-F48A-CC94-6765-839D1B377FBB}"/>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a:extLst>
              <a:ext uri="{FF2B5EF4-FFF2-40B4-BE49-F238E27FC236}">
                <a16:creationId xmlns:a16="http://schemas.microsoft.com/office/drawing/2014/main" id="{BAA6F61C-ABE8-942A-5F1F-6E7973F2F8BA}"/>
              </a:ext>
            </a:extLst>
          </p:cNvPr>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a:extLst>
              <a:ext uri="{FF2B5EF4-FFF2-40B4-BE49-F238E27FC236}">
                <a16:creationId xmlns:a16="http://schemas.microsoft.com/office/drawing/2014/main" id="{E0DB6220-97F6-7542-FFD0-99FED884AF61}"/>
              </a:ext>
            </a:extLst>
          </p:cNvPr>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Immagine 4">
            <a:extLst>
              <a:ext uri="{FF2B5EF4-FFF2-40B4-BE49-F238E27FC236}">
                <a16:creationId xmlns:a16="http://schemas.microsoft.com/office/drawing/2014/main" id="{E7A2EFA8-FAB7-E0B0-3302-26D0DED23F23}"/>
              </a:ext>
            </a:extLst>
          </p:cNvPr>
          <p:cNvPicPr>
            <a:picLocks noChangeAspect="1"/>
          </p:cNvPicPr>
          <p:nvPr/>
        </p:nvPicPr>
        <p:blipFill>
          <a:blip r:embed="rId3"/>
          <a:stretch>
            <a:fillRect/>
          </a:stretch>
        </p:blipFill>
        <p:spPr>
          <a:xfrm>
            <a:off x="670842" y="1153797"/>
            <a:ext cx="7802215" cy="302918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cxnSp>
        <p:nvCxnSpPr>
          <p:cNvPr id="7" name="Connettore diritto 6">
            <a:extLst>
              <a:ext uri="{FF2B5EF4-FFF2-40B4-BE49-F238E27FC236}">
                <a16:creationId xmlns:a16="http://schemas.microsoft.com/office/drawing/2014/main" id="{E03D3135-2B4C-5119-526F-BBB408F70406}"/>
              </a:ext>
            </a:extLst>
          </p:cNvPr>
          <p:cNvCxnSpPr>
            <a:cxnSpLocks/>
          </p:cNvCxnSpPr>
          <p:nvPr/>
        </p:nvCxnSpPr>
        <p:spPr>
          <a:xfrm>
            <a:off x="4677878" y="1336346"/>
            <a:ext cx="2804160" cy="1696371"/>
          </a:xfrm>
          <a:prstGeom prst="line">
            <a:avLst/>
          </a:prstGeom>
          <a:ln w="28575"/>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Google Shape;1240;p52">
                <a:extLst>
                  <a:ext uri="{FF2B5EF4-FFF2-40B4-BE49-F238E27FC236}">
                    <a16:creationId xmlns:a16="http://schemas.microsoft.com/office/drawing/2014/main" id="{DB277042-BB7D-DE63-ACA1-68CFB53D25FF}"/>
                  </a:ext>
                </a:extLst>
              </p:cNvPr>
              <p:cNvSpPr txBox="1"/>
              <p:nvPr/>
            </p:nvSpPr>
            <p:spPr>
              <a:xfrm>
                <a:off x="6988888" y="2556937"/>
                <a:ext cx="1308558" cy="458946"/>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 xmlns:m="http://schemas.openxmlformats.org/officeDocument/2006/math">
                    <m:r>
                      <a:rPr lang="it-IT" sz="1100" b="0" i="1" smtClean="0">
                        <a:solidFill>
                          <a:schemeClr val="accent2">
                            <a:lumMod val="75000"/>
                          </a:schemeClr>
                        </a:solidFill>
                        <a:latin typeface="Cambria Math" panose="02040503050406030204" pitchFamily="18" charset="0"/>
                        <a:ea typeface="Open Sans SemiBold"/>
                        <a:cs typeface="Open Sans SemiBold"/>
                        <a:sym typeface="Open Sans SemiBold"/>
                      </a:rPr>
                      <m:t>𝑦</m:t>
                    </m:r>
                    <m:r>
                      <a:rPr lang="it-IT" sz="1100" b="0" i="1" smtClean="0">
                        <a:solidFill>
                          <a:schemeClr val="accent2">
                            <a:lumMod val="75000"/>
                          </a:schemeClr>
                        </a:solidFill>
                        <a:latin typeface="Cambria Math" panose="02040503050406030204" pitchFamily="18" charset="0"/>
                        <a:ea typeface="Open Sans SemiBold"/>
                        <a:cs typeface="Open Sans SemiBold"/>
                        <a:sym typeface="Open Sans SemiBold"/>
                      </a:rPr>
                      <m:t>=</m:t>
                    </m:r>
                    <m:r>
                      <a:rPr lang="it-IT" sz="1100" b="0" i="1" smtClean="0">
                        <a:solidFill>
                          <a:schemeClr val="accent2">
                            <a:lumMod val="75000"/>
                          </a:schemeClr>
                        </a:solidFill>
                        <a:latin typeface="Cambria Math" panose="02040503050406030204" pitchFamily="18" charset="0"/>
                        <a:ea typeface="Open Sans SemiBold"/>
                        <a:cs typeface="Open Sans SemiBold"/>
                        <a:sym typeface="Open Sans SemiBold"/>
                      </a:rPr>
                      <m:t>𝑎𝑥</m:t>
                    </m:r>
                    <m:r>
                      <a:rPr lang="it-IT" sz="1100" b="0" i="1" smtClean="0">
                        <a:solidFill>
                          <a:schemeClr val="accent2">
                            <a:lumMod val="75000"/>
                          </a:schemeClr>
                        </a:solidFill>
                        <a:latin typeface="Cambria Math" panose="02040503050406030204" pitchFamily="18" charset="0"/>
                        <a:ea typeface="Open Sans SemiBold"/>
                        <a:cs typeface="Open Sans SemiBold"/>
                        <a:sym typeface="Open Sans SemiBold"/>
                      </a:rPr>
                      <m:t>+</m:t>
                    </m:r>
                    <m:r>
                      <a:rPr lang="it-IT" sz="1100" b="0" i="1" smtClean="0">
                        <a:solidFill>
                          <a:schemeClr val="accent2">
                            <a:lumMod val="75000"/>
                          </a:schemeClr>
                        </a:solidFill>
                        <a:latin typeface="Cambria Math" panose="02040503050406030204" pitchFamily="18" charset="0"/>
                        <a:ea typeface="Open Sans SemiBold"/>
                        <a:cs typeface="Open Sans SemiBold"/>
                        <a:sym typeface="Open Sans SemiBold"/>
                      </a:rPr>
                      <m:t>𝑏</m:t>
                    </m:r>
                  </m:oMath>
                </a14:m>
                <a:r>
                  <a:rPr lang="it-IT" sz="1100" dirty="0">
                    <a:solidFill>
                      <a:schemeClr val="accent2">
                        <a:lumMod val="75000"/>
                      </a:schemeClr>
                    </a:solidFill>
                    <a:latin typeface="Open Sans SemiBold"/>
                    <a:ea typeface="Open Sans SemiBold"/>
                    <a:cs typeface="Open Sans SemiBold"/>
                    <a:sym typeface="Open Sans SemiBold"/>
                  </a:rPr>
                  <a:t> </a:t>
                </a:r>
              </a:p>
            </p:txBody>
          </p:sp>
        </mc:Choice>
        <mc:Fallback xmlns="">
          <p:sp>
            <p:nvSpPr>
              <p:cNvPr id="8" name="Google Shape;1240;p52">
                <a:extLst>
                  <a:ext uri="{FF2B5EF4-FFF2-40B4-BE49-F238E27FC236}">
                    <a16:creationId xmlns:a16="http://schemas.microsoft.com/office/drawing/2014/main" id="{DB277042-BB7D-DE63-ACA1-68CFB53D25FF}"/>
                  </a:ext>
                </a:extLst>
              </p:cNvPr>
              <p:cNvSpPr txBox="1">
                <a:spLocks noRot="1" noChangeAspect="1" noMove="1" noResize="1" noEditPoints="1" noAdjustHandles="1" noChangeArrowheads="1" noChangeShapeType="1" noTextEdit="1"/>
              </p:cNvSpPr>
              <p:nvPr/>
            </p:nvSpPr>
            <p:spPr>
              <a:xfrm>
                <a:off x="6988888" y="2556937"/>
                <a:ext cx="1308558" cy="458946"/>
              </a:xfrm>
              <a:prstGeom prst="rect">
                <a:avLst/>
              </a:prstGeom>
              <a:blipFill>
                <a:blip r:embed="rId4"/>
                <a:stretch>
                  <a:fillRect/>
                </a:stretch>
              </a:blipFill>
              <a:ln>
                <a:noFill/>
              </a:ln>
            </p:spPr>
            <p:txBody>
              <a:bodyPr/>
              <a:lstStyle/>
              <a:p>
                <a:r>
                  <a:rPr lang="it-IT">
                    <a:noFill/>
                  </a:rPr>
                  <a:t> </a:t>
                </a:r>
              </a:p>
            </p:txBody>
          </p:sp>
        </mc:Fallback>
      </mc:AlternateContent>
      <p:sp>
        <p:nvSpPr>
          <p:cNvPr id="10" name="Google Shape;1043;p49">
            <a:extLst>
              <a:ext uri="{FF2B5EF4-FFF2-40B4-BE49-F238E27FC236}">
                <a16:creationId xmlns:a16="http://schemas.microsoft.com/office/drawing/2014/main" id="{CB9C7955-4D0B-D332-3744-4EC777276BFB}"/>
              </a:ext>
            </a:extLst>
          </p:cNvPr>
          <p:cNvSpPr txBox="1">
            <a:spLocks/>
          </p:cNvSpPr>
          <p:nvPr/>
        </p:nvSpPr>
        <p:spPr>
          <a:xfrm>
            <a:off x="3513336" y="1585596"/>
            <a:ext cx="1731838" cy="5943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Oswald"/>
              <a:buNone/>
              <a:defRPr sz="3000" b="1" i="0" u="none" strike="noStrike" cap="none">
                <a:solidFill>
                  <a:schemeClr val="dk1"/>
                </a:solidFill>
                <a:latin typeface="Oswald"/>
                <a:ea typeface="Oswald"/>
                <a:cs typeface="Oswald"/>
                <a:sym typeface="Oswald"/>
              </a:defRPr>
            </a:lvl1pPr>
            <a:lvl2pPr marR="0" lvl="1"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2pPr>
            <a:lvl3pPr marR="0" lvl="2"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3pPr>
            <a:lvl4pPr marR="0" lvl="3"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4pPr>
            <a:lvl5pPr marR="0" lvl="4"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5pPr>
            <a:lvl6pPr marR="0" lvl="5"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6pPr>
            <a:lvl7pPr marR="0" lvl="6"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7pPr>
            <a:lvl8pPr marR="0" lvl="7"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8pPr>
            <a:lvl9pPr marR="0" lvl="8"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9pPr>
          </a:lstStyle>
          <a:p>
            <a:pPr algn="r"/>
            <a:r>
              <a:rPr lang="it-IT" sz="2000" dirty="0">
                <a:solidFill>
                  <a:schemeClr val="accent4">
                    <a:lumMod val="50000"/>
                  </a:schemeClr>
                </a:solidFill>
              </a:rPr>
              <a:t>Mixed Clouds</a:t>
            </a:r>
          </a:p>
        </p:txBody>
      </p:sp>
      <p:sp>
        <p:nvSpPr>
          <p:cNvPr id="11" name="Google Shape;1043;p49">
            <a:extLst>
              <a:ext uri="{FF2B5EF4-FFF2-40B4-BE49-F238E27FC236}">
                <a16:creationId xmlns:a16="http://schemas.microsoft.com/office/drawing/2014/main" id="{34B71DDA-FF63-EFDE-7692-54CB9A7BDC88}"/>
              </a:ext>
            </a:extLst>
          </p:cNvPr>
          <p:cNvSpPr txBox="1">
            <a:spLocks/>
          </p:cNvSpPr>
          <p:nvPr/>
        </p:nvSpPr>
        <p:spPr>
          <a:xfrm>
            <a:off x="6643151" y="1891043"/>
            <a:ext cx="1731838" cy="5943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Oswald"/>
              <a:buNone/>
              <a:defRPr sz="3000" b="1" i="0" u="none" strike="noStrike" cap="none">
                <a:solidFill>
                  <a:schemeClr val="dk1"/>
                </a:solidFill>
                <a:latin typeface="Oswald"/>
                <a:ea typeface="Oswald"/>
                <a:cs typeface="Oswald"/>
                <a:sym typeface="Oswald"/>
              </a:defRPr>
            </a:lvl1pPr>
            <a:lvl2pPr marR="0" lvl="1"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2pPr>
            <a:lvl3pPr marR="0" lvl="2"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3pPr>
            <a:lvl4pPr marR="0" lvl="3"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4pPr>
            <a:lvl5pPr marR="0" lvl="4"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5pPr>
            <a:lvl6pPr marR="0" lvl="5"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6pPr>
            <a:lvl7pPr marR="0" lvl="6"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7pPr>
            <a:lvl8pPr marR="0" lvl="7"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8pPr>
            <a:lvl9pPr marR="0" lvl="8"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9pPr>
          </a:lstStyle>
          <a:p>
            <a:pPr algn="r"/>
            <a:r>
              <a:rPr lang="it-IT" sz="2000" dirty="0" err="1">
                <a:solidFill>
                  <a:srgbClr val="0070C0"/>
                </a:solidFill>
              </a:rPr>
              <a:t>Ice</a:t>
            </a:r>
            <a:r>
              <a:rPr lang="it-IT" sz="2000" dirty="0">
                <a:solidFill>
                  <a:srgbClr val="0070C0"/>
                </a:solidFill>
              </a:rPr>
              <a:t> Clouds</a:t>
            </a:r>
          </a:p>
        </p:txBody>
      </p:sp>
    </p:spTree>
    <p:extLst>
      <p:ext uri="{BB962C8B-B14F-4D97-AF65-F5344CB8AC3E}">
        <p14:creationId xmlns:p14="http://schemas.microsoft.com/office/powerpoint/2010/main" val="21546227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33">
          <a:extLst>
            <a:ext uri="{FF2B5EF4-FFF2-40B4-BE49-F238E27FC236}">
              <a16:creationId xmlns:a16="http://schemas.microsoft.com/office/drawing/2014/main" id="{2CBEABB8-6B07-629D-1EE3-9AB0F31B4323}"/>
            </a:ext>
          </a:extLst>
        </p:cNvPr>
        <p:cNvGrpSpPr/>
        <p:nvPr/>
      </p:nvGrpSpPr>
      <p:grpSpPr>
        <a:xfrm>
          <a:off x="0" y="0"/>
          <a:ext cx="0" cy="0"/>
          <a:chOff x="0" y="0"/>
          <a:chExt cx="0" cy="0"/>
        </a:xfrm>
      </p:grpSpPr>
      <p:sp>
        <p:nvSpPr>
          <p:cNvPr id="1035" name="Google Shape;1035;p49">
            <a:extLst>
              <a:ext uri="{FF2B5EF4-FFF2-40B4-BE49-F238E27FC236}">
                <a16:creationId xmlns:a16="http://schemas.microsoft.com/office/drawing/2014/main" id="{0CDB0012-9273-7A39-8EC8-445F04A9D289}"/>
              </a:ext>
            </a:extLst>
          </p:cNvPr>
          <p:cNvSpPr/>
          <p:nvPr/>
        </p:nvSpPr>
        <p:spPr>
          <a:xfrm>
            <a:off x="2255848" y="1379723"/>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9">
            <a:extLst>
              <a:ext uri="{FF2B5EF4-FFF2-40B4-BE49-F238E27FC236}">
                <a16:creationId xmlns:a16="http://schemas.microsoft.com/office/drawing/2014/main" id="{866672D9-9A70-93FF-C43F-DD31BE2728B1}"/>
              </a:ext>
            </a:extLst>
          </p:cNvPr>
          <p:cNvSpPr txBox="1">
            <a:spLocks noGrp="1"/>
          </p:cNvSpPr>
          <p:nvPr>
            <p:ph type="title" idx="15"/>
          </p:nvPr>
        </p:nvSpPr>
        <p:spPr>
          <a:xfrm>
            <a:off x="539550" y="465125"/>
            <a:ext cx="8064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Optimization and Performance Evaluation</a:t>
            </a:r>
            <a:endParaRPr dirty="0"/>
          </a:p>
        </p:txBody>
      </p:sp>
      <p:sp>
        <p:nvSpPr>
          <p:cNvPr id="1043" name="Google Shape;1043;p49">
            <a:extLst>
              <a:ext uri="{FF2B5EF4-FFF2-40B4-BE49-F238E27FC236}">
                <a16:creationId xmlns:a16="http://schemas.microsoft.com/office/drawing/2014/main" id="{D22A2100-5C97-9714-0111-83B0DE76B553}"/>
              </a:ext>
            </a:extLst>
          </p:cNvPr>
          <p:cNvSpPr txBox="1">
            <a:spLocks noGrp="1"/>
          </p:cNvSpPr>
          <p:nvPr>
            <p:ph type="title"/>
          </p:nvPr>
        </p:nvSpPr>
        <p:spPr>
          <a:xfrm>
            <a:off x="407585" y="1485102"/>
            <a:ext cx="1731838" cy="594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000" dirty="0"/>
              <a:t>Training Set</a:t>
            </a:r>
            <a:endParaRPr sz="2000" dirty="0"/>
          </a:p>
        </p:txBody>
      </p:sp>
      <p:sp>
        <p:nvSpPr>
          <p:cNvPr id="1044" name="Google Shape;1044;p49">
            <a:extLst>
              <a:ext uri="{FF2B5EF4-FFF2-40B4-BE49-F238E27FC236}">
                <a16:creationId xmlns:a16="http://schemas.microsoft.com/office/drawing/2014/main" id="{A93D598E-D01E-07CC-EE50-6E487B6B4198}"/>
              </a:ext>
            </a:extLst>
          </p:cNvPr>
          <p:cNvSpPr txBox="1">
            <a:spLocks noGrp="1"/>
          </p:cNvSpPr>
          <p:nvPr>
            <p:ph type="subTitle" idx="1"/>
          </p:nvPr>
        </p:nvSpPr>
        <p:spPr>
          <a:xfrm>
            <a:off x="3249791" y="1414674"/>
            <a:ext cx="5073007" cy="6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It is used to optimize the </a:t>
            </a:r>
            <a:r>
              <a:rPr lang="en" u="sng" dirty="0"/>
              <a:t>parameters</a:t>
            </a:r>
            <a:r>
              <a:rPr lang="en" dirty="0"/>
              <a:t>, which in this case are the </a:t>
            </a:r>
            <a:r>
              <a:rPr lang="en" u="sng" dirty="0"/>
              <a:t>PCs</a:t>
            </a:r>
            <a:endParaRPr u="sng" dirty="0"/>
          </a:p>
        </p:txBody>
      </p:sp>
      <p:grpSp>
        <p:nvGrpSpPr>
          <p:cNvPr id="1053" name="Google Shape;1053;p49">
            <a:extLst>
              <a:ext uri="{FF2B5EF4-FFF2-40B4-BE49-F238E27FC236}">
                <a16:creationId xmlns:a16="http://schemas.microsoft.com/office/drawing/2014/main" id="{3BEFB933-FADD-7C13-3C48-071371C27ECB}"/>
              </a:ext>
            </a:extLst>
          </p:cNvPr>
          <p:cNvGrpSpPr/>
          <p:nvPr/>
        </p:nvGrpSpPr>
        <p:grpSpPr>
          <a:xfrm rot="-1464382">
            <a:off x="8191721" y="1598814"/>
            <a:ext cx="825540" cy="309244"/>
            <a:chOff x="5553275" y="2092625"/>
            <a:chExt cx="387150" cy="145025"/>
          </a:xfrm>
        </p:grpSpPr>
        <p:sp>
          <p:nvSpPr>
            <p:cNvPr id="1054" name="Google Shape;1054;p49">
              <a:extLst>
                <a:ext uri="{FF2B5EF4-FFF2-40B4-BE49-F238E27FC236}">
                  <a16:creationId xmlns:a16="http://schemas.microsoft.com/office/drawing/2014/main" id="{11B18FDC-7155-E7C8-A6ED-300133C5D7E3}"/>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9">
              <a:extLst>
                <a:ext uri="{FF2B5EF4-FFF2-40B4-BE49-F238E27FC236}">
                  <a16:creationId xmlns:a16="http://schemas.microsoft.com/office/drawing/2014/main" id="{CDFDE207-39E7-02ED-DAEC-010F9B69CC82}"/>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9">
              <a:extLst>
                <a:ext uri="{FF2B5EF4-FFF2-40B4-BE49-F238E27FC236}">
                  <a16:creationId xmlns:a16="http://schemas.microsoft.com/office/drawing/2014/main" id="{581E1AC2-C35E-DE8E-1431-F5173D3FA0F8}"/>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9">
              <a:extLst>
                <a:ext uri="{FF2B5EF4-FFF2-40B4-BE49-F238E27FC236}">
                  <a16:creationId xmlns:a16="http://schemas.microsoft.com/office/drawing/2014/main" id="{9450BFE1-D2B2-31E7-D508-B3FE8A40C6D1}"/>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9">
              <a:extLst>
                <a:ext uri="{FF2B5EF4-FFF2-40B4-BE49-F238E27FC236}">
                  <a16:creationId xmlns:a16="http://schemas.microsoft.com/office/drawing/2014/main" id="{4C8DEE26-09AA-E966-1B84-556581331653}"/>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9">
              <a:extLst>
                <a:ext uri="{FF2B5EF4-FFF2-40B4-BE49-F238E27FC236}">
                  <a16:creationId xmlns:a16="http://schemas.microsoft.com/office/drawing/2014/main" id="{1B204005-D813-22AE-731D-4EBFA579F5E5}"/>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49">
            <a:extLst>
              <a:ext uri="{FF2B5EF4-FFF2-40B4-BE49-F238E27FC236}">
                <a16:creationId xmlns:a16="http://schemas.microsoft.com/office/drawing/2014/main" id="{02A64E3C-8F46-66E9-85F0-49169ABD9C95}"/>
              </a:ext>
            </a:extLst>
          </p:cNvPr>
          <p:cNvSpPr/>
          <p:nvPr/>
        </p:nvSpPr>
        <p:spPr>
          <a:xfrm>
            <a:off x="8604491" y="79625"/>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9">
            <a:extLst>
              <a:ext uri="{FF2B5EF4-FFF2-40B4-BE49-F238E27FC236}">
                <a16:creationId xmlns:a16="http://schemas.microsoft.com/office/drawing/2014/main" id="{6D92A0E5-44D7-068E-D023-EB048EF8DD7F}"/>
              </a:ext>
            </a:extLst>
          </p:cNvPr>
          <p:cNvSpPr/>
          <p:nvPr/>
        </p:nvSpPr>
        <p:spPr>
          <a:xfrm rot="1844305">
            <a:off x="8286397" y="3620306"/>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2616;p71">
            <a:extLst>
              <a:ext uri="{FF2B5EF4-FFF2-40B4-BE49-F238E27FC236}">
                <a16:creationId xmlns:a16="http://schemas.microsoft.com/office/drawing/2014/main" id="{5C0A9497-F866-5B47-6224-D691D1F80A7E}"/>
              </a:ext>
            </a:extLst>
          </p:cNvPr>
          <p:cNvGrpSpPr/>
          <p:nvPr/>
        </p:nvGrpSpPr>
        <p:grpSpPr>
          <a:xfrm>
            <a:off x="2436101" y="1545104"/>
            <a:ext cx="433893" cy="427873"/>
            <a:chOff x="1951606" y="3138675"/>
            <a:chExt cx="433893" cy="427873"/>
          </a:xfrm>
        </p:grpSpPr>
        <p:sp>
          <p:nvSpPr>
            <p:cNvPr id="3" name="Google Shape;2617;p71">
              <a:extLst>
                <a:ext uri="{FF2B5EF4-FFF2-40B4-BE49-F238E27FC236}">
                  <a16:creationId xmlns:a16="http://schemas.microsoft.com/office/drawing/2014/main" id="{3A5CF8F6-CCB9-E618-6886-221AD2468F05}"/>
                </a:ext>
              </a:extLst>
            </p:cNvPr>
            <p:cNvSpPr/>
            <p:nvPr/>
          </p:nvSpPr>
          <p:spPr>
            <a:xfrm>
              <a:off x="2154803" y="3376641"/>
              <a:ext cx="225695" cy="145910"/>
            </a:xfrm>
            <a:custGeom>
              <a:avLst/>
              <a:gdLst/>
              <a:ahLst/>
              <a:cxnLst/>
              <a:rect l="l" t="t" r="r" b="b"/>
              <a:pathLst>
                <a:path w="7997" h="5170" extrusionOk="0">
                  <a:moveTo>
                    <a:pt x="0" y="1"/>
                  </a:moveTo>
                  <a:lnTo>
                    <a:pt x="502" y="856"/>
                  </a:lnTo>
                  <a:lnTo>
                    <a:pt x="6167" y="4132"/>
                  </a:lnTo>
                  <a:lnTo>
                    <a:pt x="5961" y="4161"/>
                  </a:lnTo>
                  <a:cubicBezTo>
                    <a:pt x="5323" y="4294"/>
                    <a:pt x="5499" y="5169"/>
                    <a:pt x="6036" y="5169"/>
                  </a:cubicBezTo>
                  <a:cubicBezTo>
                    <a:pt x="6095" y="5169"/>
                    <a:pt x="6159" y="5158"/>
                    <a:pt x="6226" y="5135"/>
                  </a:cubicBezTo>
                  <a:lnTo>
                    <a:pt x="7584" y="4751"/>
                  </a:lnTo>
                  <a:lnTo>
                    <a:pt x="7554" y="4751"/>
                  </a:lnTo>
                  <a:cubicBezTo>
                    <a:pt x="7820" y="4692"/>
                    <a:pt x="7997" y="4427"/>
                    <a:pt x="7938" y="4161"/>
                  </a:cubicBezTo>
                  <a:lnTo>
                    <a:pt x="7554" y="2804"/>
                  </a:lnTo>
                  <a:cubicBezTo>
                    <a:pt x="7471" y="2568"/>
                    <a:pt x="7285" y="2464"/>
                    <a:pt x="7098" y="2464"/>
                  </a:cubicBezTo>
                  <a:cubicBezTo>
                    <a:pt x="6819" y="2464"/>
                    <a:pt x="6539" y="2698"/>
                    <a:pt x="6610" y="3069"/>
                  </a:cubicBezTo>
                  <a:lnTo>
                    <a:pt x="6639" y="3246"/>
                  </a:lnTo>
                  <a:lnTo>
                    <a:pt x="10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2618;p71">
              <a:extLst>
                <a:ext uri="{FF2B5EF4-FFF2-40B4-BE49-F238E27FC236}">
                  <a16:creationId xmlns:a16="http://schemas.microsoft.com/office/drawing/2014/main" id="{63F2E38D-1440-8E05-6F62-EFDC99B6E9D9}"/>
                </a:ext>
              </a:extLst>
            </p:cNvPr>
            <p:cNvSpPr/>
            <p:nvPr/>
          </p:nvSpPr>
          <p:spPr>
            <a:xfrm>
              <a:off x="1957420" y="3375823"/>
              <a:ext cx="211556" cy="146729"/>
            </a:xfrm>
            <a:custGeom>
              <a:avLst/>
              <a:gdLst/>
              <a:ahLst/>
              <a:cxnLst/>
              <a:rect l="l" t="t" r="r" b="b"/>
              <a:pathLst>
                <a:path w="7496" h="5199" extrusionOk="0">
                  <a:moveTo>
                    <a:pt x="6994" y="0"/>
                  </a:moveTo>
                  <a:lnTo>
                    <a:pt x="1358" y="3246"/>
                  </a:lnTo>
                  <a:lnTo>
                    <a:pt x="1388" y="3069"/>
                  </a:lnTo>
                  <a:cubicBezTo>
                    <a:pt x="1476" y="2803"/>
                    <a:pt x="1299" y="2538"/>
                    <a:pt x="1034" y="2449"/>
                  </a:cubicBezTo>
                  <a:cubicBezTo>
                    <a:pt x="995" y="2441"/>
                    <a:pt x="956" y="2436"/>
                    <a:pt x="918" y="2436"/>
                  </a:cubicBezTo>
                  <a:cubicBezTo>
                    <a:pt x="695" y="2436"/>
                    <a:pt x="494" y="2581"/>
                    <a:pt x="444" y="2833"/>
                  </a:cubicBezTo>
                  <a:lnTo>
                    <a:pt x="60" y="4161"/>
                  </a:lnTo>
                  <a:cubicBezTo>
                    <a:pt x="1" y="4456"/>
                    <a:pt x="148" y="4721"/>
                    <a:pt x="444" y="4780"/>
                  </a:cubicBezTo>
                  <a:lnTo>
                    <a:pt x="1801" y="5164"/>
                  </a:lnTo>
                  <a:cubicBezTo>
                    <a:pt x="1865" y="5187"/>
                    <a:pt x="1926" y="5198"/>
                    <a:pt x="1983" y="5198"/>
                  </a:cubicBezTo>
                  <a:cubicBezTo>
                    <a:pt x="2499" y="5198"/>
                    <a:pt x="2675" y="4323"/>
                    <a:pt x="2037" y="4190"/>
                  </a:cubicBezTo>
                  <a:lnTo>
                    <a:pt x="1860" y="4131"/>
                  </a:lnTo>
                  <a:lnTo>
                    <a:pt x="7496" y="885"/>
                  </a:lnTo>
                  <a:lnTo>
                    <a:pt x="7496" y="295"/>
                  </a:lnTo>
                  <a:lnTo>
                    <a:pt x="69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619;p71">
              <a:extLst>
                <a:ext uri="{FF2B5EF4-FFF2-40B4-BE49-F238E27FC236}">
                  <a16:creationId xmlns:a16="http://schemas.microsoft.com/office/drawing/2014/main" id="{90A4494A-6AC6-97E8-D2D3-4DD61B939531}"/>
                </a:ext>
              </a:extLst>
            </p:cNvPr>
            <p:cNvSpPr/>
            <p:nvPr/>
          </p:nvSpPr>
          <p:spPr>
            <a:xfrm>
              <a:off x="2122376" y="3144714"/>
              <a:ext cx="89917" cy="239468"/>
            </a:xfrm>
            <a:custGeom>
              <a:avLst/>
              <a:gdLst/>
              <a:ahLst/>
              <a:cxnLst/>
              <a:rect l="l" t="t" r="r" b="b"/>
              <a:pathLst>
                <a:path w="3186" h="8485" extrusionOk="0">
                  <a:moveTo>
                    <a:pt x="1651" y="1"/>
                  </a:moveTo>
                  <a:cubicBezTo>
                    <a:pt x="1525" y="1"/>
                    <a:pt x="1400" y="45"/>
                    <a:pt x="1297" y="134"/>
                  </a:cubicBezTo>
                  <a:lnTo>
                    <a:pt x="323" y="1137"/>
                  </a:lnTo>
                  <a:cubicBezTo>
                    <a:pt x="0" y="1506"/>
                    <a:pt x="326" y="1965"/>
                    <a:pt x="709" y="1965"/>
                  </a:cubicBezTo>
                  <a:cubicBezTo>
                    <a:pt x="816" y="1965"/>
                    <a:pt x="928" y="1929"/>
                    <a:pt x="1031" y="1845"/>
                  </a:cubicBezTo>
                  <a:lnTo>
                    <a:pt x="1149" y="1698"/>
                  </a:lnTo>
                  <a:lnTo>
                    <a:pt x="1149" y="8189"/>
                  </a:lnTo>
                  <a:lnTo>
                    <a:pt x="1651" y="8484"/>
                  </a:lnTo>
                  <a:lnTo>
                    <a:pt x="2152" y="8189"/>
                  </a:lnTo>
                  <a:lnTo>
                    <a:pt x="2152" y="1668"/>
                  </a:lnTo>
                  <a:lnTo>
                    <a:pt x="2300" y="1816"/>
                  </a:lnTo>
                  <a:cubicBezTo>
                    <a:pt x="2389" y="1904"/>
                    <a:pt x="2507" y="1963"/>
                    <a:pt x="2654" y="1963"/>
                  </a:cubicBezTo>
                  <a:cubicBezTo>
                    <a:pt x="2772" y="1963"/>
                    <a:pt x="2890" y="1904"/>
                    <a:pt x="2979" y="1816"/>
                  </a:cubicBezTo>
                  <a:lnTo>
                    <a:pt x="3008" y="1845"/>
                  </a:lnTo>
                  <a:cubicBezTo>
                    <a:pt x="3185" y="1639"/>
                    <a:pt x="3185" y="1314"/>
                    <a:pt x="3008" y="1137"/>
                  </a:cubicBezTo>
                  <a:lnTo>
                    <a:pt x="2005" y="134"/>
                  </a:lnTo>
                  <a:cubicBezTo>
                    <a:pt x="1902" y="45"/>
                    <a:pt x="1776" y="1"/>
                    <a:pt x="1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620;p71">
              <a:extLst>
                <a:ext uri="{FF2B5EF4-FFF2-40B4-BE49-F238E27FC236}">
                  <a16:creationId xmlns:a16="http://schemas.microsoft.com/office/drawing/2014/main" id="{DD076531-AEFA-BA70-B705-91F3178D8BB2}"/>
                </a:ext>
              </a:extLst>
            </p:cNvPr>
            <p:cNvSpPr/>
            <p:nvPr/>
          </p:nvSpPr>
          <p:spPr>
            <a:xfrm>
              <a:off x="1972631" y="3352822"/>
              <a:ext cx="77047" cy="66746"/>
            </a:xfrm>
            <a:custGeom>
              <a:avLst/>
              <a:gdLst/>
              <a:ahLst/>
              <a:cxnLst/>
              <a:rect l="l" t="t" r="r" b="b"/>
              <a:pathLst>
                <a:path w="2730" h="2365" extrusionOk="0">
                  <a:moveTo>
                    <a:pt x="631" y="0"/>
                  </a:moveTo>
                  <a:cubicBezTo>
                    <a:pt x="292" y="0"/>
                    <a:pt x="1" y="439"/>
                    <a:pt x="318" y="756"/>
                  </a:cubicBezTo>
                  <a:lnTo>
                    <a:pt x="731" y="1169"/>
                  </a:lnTo>
                  <a:lnTo>
                    <a:pt x="318" y="1582"/>
                  </a:lnTo>
                  <a:cubicBezTo>
                    <a:pt x="141" y="1759"/>
                    <a:pt x="141" y="2054"/>
                    <a:pt x="318" y="2232"/>
                  </a:cubicBezTo>
                  <a:cubicBezTo>
                    <a:pt x="406" y="2320"/>
                    <a:pt x="524" y="2364"/>
                    <a:pt x="642" y="2364"/>
                  </a:cubicBezTo>
                  <a:cubicBezTo>
                    <a:pt x="760" y="2364"/>
                    <a:pt x="878" y="2320"/>
                    <a:pt x="967" y="2232"/>
                  </a:cubicBezTo>
                  <a:lnTo>
                    <a:pt x="1380" y="1818"/>
                  </a:lnTo>
                  <a:lnTo>
                    <a:pt x="1793" y="2232"/>
                  </a:lnTo>
                  <a:cubicBezTo>
                    <a:pt x="1882" y="2320"/>
                    <a:pt x="1992" y="2364"/>
                    <a:pt x="2103" y="2364"/>
                  </a:cubicBezTo>
                  <a:cubicBezTo>
                    <a:pt x="2213" y="2364"/>
                    <a:pt x="2324" y="2320"/>
                    <a:pt x="2413" y="2232"/>
                  </a:cubicBezTo>
                  <a:cubicBezTo>
                    <a:pt x="2590" y="2054"/>
                    <a:pt x="2590" y="1759"/>
                    <a:pt x="2413" y="1582"/>
                  </a:cubicBezTo>
                  <a:lnTo>
                    <a:pt x="2000" y="1169"/>
                  </a:lnTo>
                  <a:lnTo>
                    <a:pt x="2413" y="756"/>
                  </a:lnTo>
                  <a:cubicBezTo>
                    <a:pt x="2730" y="439"/>
                    <a:pt x="2438" y="0"/>
                    <a:pt x="2086" y="0"/>
                  </a:cubicBezTo>
                  <a:cubicBezTo>
                    <a:pt x="1979" y="0"/>
                    <a:pt x="1866" y="41"/>
                    <a:pt x="1764" y="137"/>
                  </a:cubicBezTo>
                  <a:lnTo>
                    <a:pt x="1350" y="550"/>
                  </a:lnTo>
                  <a:lnTo>
                    <a:pt x="937" y="137"/>
                  </a:lnTo>
                  <a:cubicBezTo>
                    <a:pt x="841" y="41"/>
                    <a:pt x="734" y="0"/>
                    <a:pt x="631"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621;p71">
              <a:extLst>
                <a:ext uri="{FF2B5EF4-FFF2-40B4-BE49-F238E27FC236}">
                  <a16:creationId xmlns:a16="http://schemas.microsoft.com/office/drawing/2014/main" id="{083A188F-325A-1257-34BA-8EB915146446}"/>
                </a:ext>
              </a:extLst>
            </p:cNvPr>
            <p:cNvSpPr/>
            <p:nvPr/>
          </p:nvSpPr>
          <p:spPr>
            <a:xfrm>
              <a:off x="2215706" y="3214676"/>
              <a:ext cx="73181" cy="66859"/>
            </a:xfrm>
            <a:custGeom>
              <a:avLst/>
              <a:gdLst/>
              <a:ahLst/>
              <a:cxnLst/>
              <a:rect l="l" t="t" r="r" b="b"/>
              <a:pathLst>
                <a:path w="2593" h="2369" extrusionOk="0">
                  <a:moveTo>
                    <a:pt x="657" y="1"/>
                  </a:moveTo>
                  <a:cubicBezTo>
                    <a:pt x="300" y="1"/>
                    <a:pt x="1" y="463"/>
                    <a:pt x="321" y="782"/>
                  </a:cubicBezTo>
                  <a:lnTo>
                    <a:pt x="734" y="1196"/>
                  </a:lnTo>
                  <a:lnTo>
                    <a:pt x="321" y="1609"/>
                  </a:lnTo>
                  <a:cubicBezTo>
                    <a:pt x="144" y="1786"/>
                    <a:pt x="144" y="2051"/>
                    <a:pt x="321" y="2258"/>
                  </a:cubicBezTo>
                  <a:cubicBezTo>
                    <a:pt x="409" y="2332"/>
                    <a:pt x="527" y="2368"/>
                    <a:pt x="645" y="2368"/>
                  </a:cubicBezTo>
                  <a:cubicBezTo>
                    <a:pt x="763" y="2368"/>
                    <a:pt x="881" y="2332"/>
                    <a:pt x="970" y="2258"/>
                  </a:cubicBezTo>
                  <a:lnTo>
                    <a:pt x="2445" y="782"/>
                  </a:lnTo>
                  <a:cubicBezTo>
                    <a:pt x="2593" y="576"/>
                    <a:pt x="2593" y="310"/>
                    <a:pt x="2445" y="133"/>
                  </a:cubicBezTo>
                  <a:lnTo>
                    <a:pt x="2416" y="133"/>
                  </a:lnTo>
                  <a:cubicBezTo>
                    <a:pt x="2327" y="60"/>
                    <a:pt x="2217" y="23"/>
                    <a:pt x="2106" y="23"/>
                  </a:cubicBezTo>
                  <a:cubicBezTo>
                    <a:pt x="1995" y="23"/>
                    <a:pt x="1885" y="60"/>
                    <a:pt x="1796" y="133"/>
                  </a:cubicBezTo>
                  <a:lnTo>
                    <a:pt x="1383" y="546"/>
                  </a:lnTo>
                  <a:lnTo>
                    <a:pt x="970" y="133"/>
                  </a:lnTo>
                  <a:cubicBezTo>
                    <a:pt x="870" y="40"/>
                    <a:pt x="761" y="1"/>
                    <a:pt x="657"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622;p71">
              <a:extLst>
                <a:ext uri="{FF2B5EF4-FFF2-40B4-BE49-F238E27FC236}">
                  <a16:creationId xmlns:a16="http://schemas.microsoft.com/office/drawing/2014/main" id="{150782D3-40F6-17BB-9116-857D6AD2F814}"/>
                </a:ext>
              </a:extLst>
            </p:cNvPr>
            <p:cNvSpPr/>
            <p:nvPr/>
          </p:nvSpPr>
          <p:spPr>
            <a:xfrm>
              <a:off x="2215254" y="3493987"/>
              <a:ext cx="77301" cy="66803"/>
            </a:xfrm>
            <a:custGeom>
              <a:avLst/>
              <a:gdLst/>
              <a:ahLst/>
              <a:cxnLst/>
              <a:rect l="l" t="t" r="r" b="b"/>
              <a:pathLst>
                <a:path w="2739" h="2367" extrusionOk="0">
                  <a:moveTo>
                    <a:pt x="578" y="1"/>
                  </a:moveTo>
                  <a:cubicBezTo>
                    <a:pt x="1" y="1"/>
                    <a:pt x="1" y="891"/>
                    <a:pt x="578" y="891"/>
                  </a:cubicBezTo>
                  <a:cubicBezTo>
                    <a:pt x="595" y="891"/>
                    <a:pt x="613" y="890"/>
                    <a:pt x="632" y="888"/>
                  </a:cubicBezTo>
                  <a:lnTo>
                    <a:pt x="1015" y="888"/>
                  </a:lnTo>
                  <a:lnTo>
                    <a:pt x="307" y="1597"/>
                  </a:lnTo>
                  <a:cubicBezTo>
                    <a:pt x="189" y="1715"/>
                    <a:pt x="160" y="1892"/>
                    <a:pt x="219" y="2069"/>
                  </a:cubicBezTo>
                  <a:cubicBezTo>
                    <a:pt x="278" y="2246"/>
                    <a:pt x="455" y="2364"/>
                    <a:pt x="632" y="2364"/>
                  </a:cubicBezTo>
                  <a:lnTo>
                    <a:pt x="2107" y="2364"/>
                  </a:lnTo>
                  <a:cubicBezTo>
                    <a:pt x="2125" y="2365"/>
                    <a:pt x="2143" y="2366"/>
                    <a:pt x="2160" y="2366"/>
                  </a:cubicBezTo>
                  <a:cubicBezTo>
                    <a:pt x="2739" y="2366"/>
                    <a:pt x="2739" y="1447"/>
                    <a:pt x="2160" y="1447"/>
                  </a:cubicBezTo>
                  <a:cubicBezTo>
                    <a:pt x="2143" y="1447"/>
                    <a:pt x="2125" y="1447"/>
                    <a:pt x="2107" y="1449"/>
                  </a:cubicBezTo>
                  <a:lnTo>
                    <a:pt x="1753" y="1449"/>
                  </a:lnTo>
                  <a:lnTo>
                    <a:pt x="2432" y="770"/>
                  </a:lnTo>
                  <a:cubicBezTo>
                    <a:pt x="2727" y="475"/>
                    <a:pt x="2520" y="3"/>
                    <a:pt x="2107" y="3"/>
                  </a:cubicBezTo>
                  <a:lnTo>
                    <a:pt x="632" y="3"/>
                  </a:lnTo>
                  <a:cubicBezTo>
                    <a:pt x="613" y="2"/>
                    <a:pt x="595" y="1"/>
                    <a:pt x="578"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23;p71">
              <a:extLst>
                <a:ext uri="{FF2B5EF4-FFF2-40B4-BE49-F238E27FC236}">
                  <a16:creationId xmlns:a16="http://schemas.microsoft.com/office/drawing/2014/main" id="{D7A847B1-CC6A-703D-ADBA-AFC1AAAA6A87}"/>
                </a:ext>
              </a:extLst>
            </p:cNvPr>
            <p:cNvSpPr/>
            <p:nvPr/>
          </p:nvSpPr>
          <p:spPr>
            <a:xfrm>
              <a:off x="1964278" y="3345287"/>
              <a:ext cx="95900" cy="80491"/>
            </a:xfrm>
            <a:custGeom>
              <a:avLst/>
              <a:gdLst/>
              <a:ahLst/>
              <a:cxnLst/>
              <a:rect l="l" t="t" r="r" b="b"/>
              <a:pathLst>
                <a:path w="3398" h="2852" extrusionOk="0">
                  <a:moveTo>
                    <a:pt x="2384" y="492"/>
                  </a:moveTo>
                  <a:cubicBezTo>
                    <a:pt x="2443" y="492"/>
                    <a:pt x="2502" y="522"/>
                    <a:pt x="2532" y="551"/>
                  </a:cubicBezTo>
                  <a:cubicBezTo>
                    <a:pt x="2591" y="610"/>
                    <a:pt x="2591" y="669"/>
                    <a:pt x="2591" y="728"/>
                  </a:cubicBezTo>
                  <a:cubicBezTo>
                    <a:pt x="2591" y="787"/>
                    <a:pt x="2591" y="846"/>
                    <a:pt x="2532" y="876"/>
                  </a:cubicBezTo>
                  <a:lnTo>
                    <a:pt x="2119" y="1289"/>
                  </a:lnTo>
                  <a:cubicBezTo>
                    <a:pt x="2030" y="1377"/>
                    <a:pt x="2030" y="1525"/>
                    <a:pt x="2119" y="1613"/>
                  </a:cubicBezTo>
                  <a:lnTo>
                    <a:pt x="2532" y="2026"/>
                  </a:lnTo>
                  <a:cubicBezTo>
                    <a:pt x="2620" y="2115"/>
                    <a:pt x="2620" y="2233"/>
                    <a:pt x="2532" y="2351"/>
                  </a:cubicBezTo>
                  <a:cubicBezTo>
                    <a:pt x="2487" y="2381"/>
                    <a:pt x="2428" y="2395"/>
                    <a:pt x="2369" y="2395"/>
                  </a:cubicBezTo>
                  <a:cubicBezTo>
                    <a:pt x="2310" y="2395"/>
                    <a:pt x="2251" y="2381"/>
                    <a:pt x="2207" y="2351"/>
                  </a:cubicBezTo>
                  <a:lnTo>
                    <a:pt x="1794" y="1938"/>
                  </a:lnTo>
                  <a:cubicBezTo>
                    <a:pt x="1764" y="1879"/>
                    <a:pt x="1705" y="1849"/>
                    <a:pt x="1646" y="1849"/>
                  </a:cubicBezTo>
                  <a:cubicBezTo>
                    <a:pt x="1587" y="1849"/>
                    <a:pt x="1528" y="1879"/>
                    <a:pt x="1499" y="1938"/>
                  </a:cubicBezTo>
                  <a:lnTo>
                    <a:pt x="1086" y="2351"/>
                  </a:lnTo>
                  <a:cubicBezTo>
                    <a:pt x="1041" y="2381"/>
                    <a:pt x="982" y="2395"/>
                    <a:pt x="923" y="2395"/>
                  </a:cubicBezTo>
                  <a:cubicBezTo>
                    <a:pt x="864" y="2395"/>
                    <a:pt x="805" y="2381"/>
                    <a:pt x="761" y="2351"/>
                  </a:cubicBezTo>
                  <a:cubicBezTo>
                    <a:pt x="673" y="2262"/>
                    <a:pt x="673" y="2115"/>
                    <a:pt x="761" y="2026"/>
                  </a:cubicBezTo>
                  <a:lnTo>
                    <a:pt x="1174" y="1613"/>
                  </a:lnTo>
                  <a:cubicBezTo>
                    <a:pt x="1263" y="1525"/>
                    <a:pt x="1263" y="1377"/>
                    <a:pt x="1174" y="1289"/>
                  </a:cubicBezTo>
                  <a:lnTo>
                    <a:pt x="761" y="876"/>
                  </a:lnTo>
                  <a:cubicBezTo>
                    <a:pt x="702" y="846"/>
                    <a:pt x="702" y="787"/>
                    <a:pt x="702" y="728"/>
                  </a:cubicBezTo>
                  <a:cubicBezTo>
                    <a:pt x="702" y="669"/>
                    <a:pt x="702" y="610"/>
                    <a:pt x="761" y="551"/>
                  </a:cubicBezTo>
                  <a:cubicBezTo>
                    <a:pt x="791" y="522"/>
                    <a:pt x="850" y="492"/>
                    <a:pt x="909" y="492"/>
                  </a:cubicBezTo>
                  <a:cubicBezTo>
                    <a:pt x="968" y="492"/>
                    <a:pt x="1027" y="522"/>
                    <a:pt x="1086" y="551"/>
                  </a:cubicBezTo>
                  <a:lnTo>
                    <a:pt x="1499" y="964"/>
                  </a:lnTo>
                  <a:cubicBezTo>
                    <a:pt x="1528" y="1023"/>
                    <a:pt x="1587" y="1023"/>
                    <a:pt x="1646" y="1023"/>
                  </a:cubicBezTo>
                  <a:cubicBezTo>
                    <a:pt x="1705" y="1023"/>
                    <a:pt x="1764" y="1023"/>
                    <a:pt x="1794" y="964"/>
                  </a:cubicBezTo>
                  <a:lnTo>
                    <a:pt x="2207" y="551"/>
                  </a:lnTo>
                  <a:cubicBezTo>
                    <a:pt x="2266" y="522"/>
                    <a:pt x="2325" y="492"/>
                    <a:pt x="2384" y="492"/>
                  </a:cubicBezTo>
                  <a:close/>
                  <a:moveTo>
                    <a:pt x="2390" y="0"/>
                  </a:moveTo>
                  <a:cubicBezTo>
                    <a:pt x="2226" y="0"/>
                    <a:pt x="2058" y="67"/>
                    <a:pt x="1912" y="226"/>
                  </a:cubicBezTo>
                  <a:lnTo>
                    <a:pt x="1646" y="492"/>
                  </a:lnTo>
                  <a:lnTo>
                    <a:pt x="1410" y="226"/>
                  </a:lnTo>
                  <a:cubicBezTo>
                    <a:pt x="1266" y="102"/>
                    <a:pt x="1109" y="48"/>
                    <a:pt x="960" y="48"/>
                  </a:cubicBezTo>
                  <a:cubicBezTo>
                    <a:pt x="439" y="48"/>
                    <a:pt x="1" y="696"/>
                    <a:pt x="437" y="1200"/>
                  </a:cubicBezTo>
                  <a:lnTo>
                    <a:pt x="702" y="1436"/>
                  </a:lnTo>
                  <a:lnTo>
                    <a:pt x="437" y="1702"/>
                  </a:lnTo>
                  <a:cubicBezTo>
                    <a:pt x="319" y="1820"/>
                    <a:pt x="230" y="1997"/>
                    <a:pt x="260" y="2174"/>
                  </a:cubicBezTo>
                  <a:cubicBezTo>
                    <a:pt x="260" y="2574"/>
                    <a:pt x="585" y="2852"/>
                    <a:pt x="932" y="2852"/>
                  </a:cubicBezTo>
                  <a:cubicBezTo>
                    <a:pt x="1097" y="2852"/>
                    <a:pt x="1268" y="2789"/>
                    <a:pt x="1410" y="2646"/>
                  </a:cubicBezTo>
                  <a:lnTo>
                    <a:pt x="1646" y="2410"/>
                  </a:lnTo>
                  <a:lnTo>
                    <a:pt x="1912" y="2646"/>
                  </a:lnTo>
                  <a:cubicBezTo>
                    <a:pt x="2045" y="2779"/>
                    <a:pt x="2214" y="2845"/>
                    <a:pt x="2384" y="2845"/>
                  </a:cubicBezTo>
                  <a:cubicBezTo>
                    <a:pt x="2554" y="2845"/>
                    <a:pt x="2723" y="2779"/>
                    <a:pt x="2856" y="2646"/>
                  </a:cubicBezTo>
                  <a:cubicBezTo>
                    <a:pt x="3122" y="2381"/>
                    <a:pt x="3122" y="1967"/>
                    <a:pt x="2856" y="1702"/>
                  </a:cubicBezTo>
                  <a:lnTo>
                    <a:pt x="2591" y="1436"/>
                  </a:lnTo>
                  <a:lnTo>
                    <a:pt x="2856" y="1200"/>
                  </a:lnTo>
                  <a:cubicBezTo>
                    <a:pt x="3398" y="704"/>
                    <a:pt x="2921" y="0"/>
                    <a:pt x="23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24;p71">
              <a:extLst>
                <a:ext uri="{FF2B5EF4-FFF2-40B4-BE49-F238E27FC236}">
                  <a16:creationId xmlns:a16="http://schemas.microsoft.com/office/drawing/2014/main" id="{0CA1C38B-5F7D-290C-3B8C-0F3865208197}"/>
                </a:ext>
              </a:extLst>
            </p:cNvPr>
            <p:cNvSpPr/>
            <p:nvPr/>
          </p:nvSpPr>
          <p:spPr>
            <a:xfrm>
              <a:off x="2206477" y="3208101"/>
              <a:ext cx="96408" cy="80180"/>
            </a:xfrm>
            <a:custGeom>
              <a:avLst/>
              <a:gdLst/>
              <a:ahLst/>
              <a:cxnLst/>
              <a:rect l="l" t="t" r="r" b="b"/>
              <a:pathLst>
                <a:path w="3416" h="2841" extrusionOk="0">
                  <a:moveTo>
                    <a:pt x="2463" y="480"/>
                  </a:moveTo>
                  <a:cubicBezTo>
                    <a:pt x="2584" y="480"/>
                    <a:pt x="2654" y="585"/>
                    <a:pt x="2654" y="691"/>
                  </a:cubicBezTo>
                  <a:cubicBezTo>
                    <a:pt x="2654" y="750"/>
                    <a:pt x="2625" y="809"/>
                    <a:pt x="2595" y="868"/>
                  </a:cubicBezTo>
                  <a:lnTo>
                    <a:pt x="1120" y="2343"/>
                  </a:lnTo>
                  <a:cubicBezTo>
                    <a:pt x="1078" y="2373"/>
                    <a:pt x="1033" y="2386"/>
                    <a:pt x="989" y="2386"/>
                  </a:cubicBezTo>
                  <a:cubicBezTo>
                    <a:pt x="813" y="2386"/>
                    <a:pt x="654" y="2184"/>
                    <a:pt x="795" y="2019"/>
                  </a:cubicBezTo>
                  <a:lnTo>
                    <a:pt x="1208" y="1606"/>
                  </a:lnTo>
                  <a:cubicBezTo>
                    <a:pt x="1238" y="1547"/>
                    <a:pt x="1267" y="1488"/>
                    <a:pt x="1267" y="1429"/>
                  </a:cubicBezTo>
                  <a:cubicBezTo>
                    <a:pt x="1267" y="1370"/>
                    <a:pt x="1238" y="1311"/>
                    <a:pt x="1208" y="1281"/>
                  </a:cubicBezTo>
                  <a:lnTo>
                    <a:pt x="795" y="868"/>
                  </a:lnTo>
                  <a:cubicBezTo>
                    <a:pt x="707" y="779"/>
                    <a:pt x="707" y="632"/>
                    <a:pt x="795" y="543"/>
                  </a:cubicBezTo>
                  <a:cubicBezTo>
                    <a:pt x="854" y="484"/>
                    <a:pt x="913" y="484"/>
                    <a:pt x="972" y="484"/>
                  </a:cubicBezTo>
                  <a:cubicBezTo>
                    <a:pt x="1031" y="484"/>
                    <a:pt x="1090" y="484"/>
                    <a:pt x="1120" y="543"/>
                  </a:cubicBezTo>
                  <a:lnTo>
                    <a:pt x="1533" y="956"/>
                  </a:lnTo>
                  <a:cubicBezTo>
                    <a:pt x="1577" y="1001"/>
                    <a:pt x="1636" y="1023"/>
                    <a:pt x="1695" y="1023"/>
                  </a:cubicBezTo>
                  <a:cubicBezTo>
                    <a:pt x="1754" y="1023"/>
                    <a:pt x="1813" y="1001"/>
                    <a:pt x="1858" y="956"/>
                  </a:cubicBezTo>
                  <a:lnTo>
                    <a:pt x="2271" y="543"/>
                  </a:lnTo>
                  <a:cubicBezTo>
                    <a:pt x="2300" y="484"/>
                    <a:pt x="2359" y="484"/>
                    <a:pt x="2418" y="484"/>
                  </a:cubicBezTo>
                  <a:cubicBezTo>
                    <a:pt x="2434" y="481"/>
                    <a:pt x="2449" y="480"/>
                    <a:pt x="2463" y="480"/>
                  </a:cubicBezTo>
                  <a:close/>
                  <a:moveTo>
                    <a:pt x="2450" y="1"/>
                  </a:moveTo>
                  <a:cubicBezTo>
                    <a:pt x="2289" y="1"/>
                    <a:pt x="2122" y="65"/>
                    <a:pt x="1976" y="219"/>
                  </a:cubicBezTo>
                  <a:lnTo>
                    <a:pt x="1710" y="455"/>
                  </a:lnTo>
                  <a:lnTo>
                    <a:pt x="1474" y="219"/>
                  </a:lnTo>
                  <a:cubicBezTo>
                    <a:pt x="1326" y="71"/>
                    <a:pt x="1149" y="12"/>
                    <a:pt x="972" y="12"/>
                  </a:cubicBezTo>
                  <a:cubicBezTo>
                    <a:pt x="382" y="12"/>
                    <a:pt x="87" y="720"/>
                    <a:pt x="500" y="1163"/>
                  </a:cubicBezTo>
                  <a:lnTo>
                    <a:pt x="736" y="1429"/>
                  </a:lnTo>
                  <a:lnTo>
                    <a:pt x="500" y="1694"/>
                  </a:lnTo>
                  <a:cubicBezTo>
                    <a:pt x="0" y="2171"/>
                    <a:pt x="445" y="2841"/>
                    <a:pt x="973" y="2841"/>
                  </a:cubicBezTo>
                  <a:cubicBezTo>
                    <a:pt x="1130" y="2841"/>
                    <a:pt x="1295" y="2781"/>
                    <a:pt x="1445" y="2638"/>
                  </a:cubicBezTo>
                  <a:lnTo>
                    <a:pt x="2920" y="1163"/>
                  </a:lnTo>
                  <a:cubicBezTo>
                    <a:pt x="3415" y="668"/>
                    <a:pt x="2966" y="1"/>
                    <a:pt x="24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25;p71">
              <a:extLst>
                <a:ext uri="{FF2B5EF4-FFF2-40B4-BE49-F238E27FC236}">
                  <a16:creationId xmlns:a16="http://schemas.microsoft.com/office/drawing/2014/main" id="{9A9EDF74-214D-5945-4DB5-C43354E89685}"/>
                </a:ext>
              </a:extLst>
            </p:cNvPr>
            <p:cNvSpPr/>
            <p:nvPr/>
          </p:nvSpPr>
          <p:spPr>
            <a:xfrm>
              <a:off x="1951606" y="3138675"/>
              <a:ext cx="433893" cy="389583"/>
            </a:xfrm>
            <a:custGeom>
              <a:avLst/>
              <a:gdLst/>
              <a:ahLst/>
              <a:cxnLst/>
              <a:rect l="l" t="t" r="r" b="b"/>
              <a:pathLst>
                <a:path w="15374" h="13804" extrusionOk="0">
                  <a:moveTo>
                    <a:pt x="8203" y="8698"/>
                  </a:moveTo>
                  <a:lnTo>
                    <a:pt x="13751" y="11885"/>
                  </a:lnTo>
                  <a:cubicBezTo>
                    <a:pt x="13784" y="11912"/>
                    <a:pt x="13822" y="11923"/>
                    <a:pt x="13860" y="11923"/>
                  </a:cubicBezTo>
                  <a:cubicBezTo>
                    <a:pt x="13990" y="11923"/>
                    <a:pt x="14121" y="11786"/>
                    <a:pt x="14075" y="11649"/>
                  </a:cubicBezTo>
                  <a:lnTo>
                    <a:pt x="14016" y="11442"/>
                  </a:lnTo>
                  <a:cubicBezTo>
                    <a:pt x="13987" y="11295"/>
                    <a:pt x="14075" y="11147"/>
                    <a:pt x="14223" y="11118"/>
                  </a:cubicBezTo>
                  <a:cubicBezTo>
                    <a:pt x="14247" y="11106"/>
                    <a:pt x="14277" y="11098"/>
                    <a:pt x="14307" y="11098"/>
                  </a:cubicBezTo>
                  <a:cubicBezTo>
                    <a:pt x="14350" y="11098"/>
                    <a:pt x="14395" y="11113"/>
                    <a:pt x="14430" y="11147"/>
                  </a:cubicBezTo>
                  <a:cubicBezTo>
                    <a:pt x="14489" y="11177"/>
                    <a:pt x="14518" y="11236"/>
                    <a:pt x="14548" y="11295"/>
                  </a:cubicBezTo>
                  <a:lnTo>
                    <a:pt x="14902" y="12652"/>
                  </a:lnTo>
                  <a:cubicBezTo>
                    <a:pt x="14931" y="12711"/>
                    <a:pt x="14931" y="12800"/>
                    <a:pt x="14902" y="12859"/>
                  </a:cubicBezTo>
                  <a:lnTo>
                    <a:pt x="14872" y="12859"/>
                  </a:lnTo>
                  <a:cubicBezTo>
                    <a:pt x="14843" y="12918"/>
                    <a:pt x="14784" y="12947"/>
                    <a:pt x="14725" y="12977"/>
                  </a:cubicBezTo>
                  <a:lnTo>
                    <a:pt x="13367" y="13360"/>
                  </a:lnTo>
                  <a:cubicBezTo>
                    <a:pt x="13348" y="13364"/>
                    <a:pt x="13329" y="13366"/>
                    <a:pt x="13310" y="13366"/>
                  </a:cubicBezTo>
                  <a:cubicBezTo>
                    <a:pt x="13184" y="13366"/>
                    <a:pt x="13068" y="13282"/>
                    <a:pt x="13043" y="13154"/>
                  </a:cubicBezTo>
                  <a:cubicBezTo>
                    <a:pt x="13013" y="13095"/>
                    <a:pt x="13013" y="13006"/>
                    <a:pt x="13043" y="12947"/>
                  </a:cubicBezTo>
                  <a:cubicBezTo>
                    <a:pt x="13102" y="12888"/>
                    <a:pt x="13161" y="12829"/>
                    <a:pt x="13220" y="12829"/>
                  </a:cubicBezTo>
                  <a:lnTo>
                    <a:pt x="13426" y="12770"/>
                  </a:lnTo>
                  <a:cubicBezTo>
                    <a:pt x="13485" y="12741"/>
                    <a:pt x="13574" y="12682"/>
                    <a:pt x="13574" y="12593"/>
                  </a:cubicBezTo>
                  <a:cubicBezTo>
                    <a:pt x="13603" y="12505"/>
                    <a:pt x="13544" y="12416"/>
                    <a:pt x="13456" y="12357"/>
                  </a:cubicBezTo>
                  <a:lnTo>
                    <a:pt x="7938" y="9170"/>
                  </a:lnTo>
                  <a:lnTo>
                    <a:pt x="7938" y="8846"/>
                  </a:lnTo>
                  <a:lnTo>
                    <a:pt x="8203" y="8698"/>
                  </a:lnTo>
                  <a:close/>
                  <a:moveTo>
                    <a:pt x="7717" y="1"/>
                  </a:moveTo>
                  <a:cubicBezTo>
                    <a:pt x="7532" y="1"/>
                    <a:pt x="7348" y="67"/>
                    <a:pt x="7200" y="200"/>
                  </a:cubicBezTo>
                  <a:lnTo>
                    <a:pt x="6226" y="1174"/>
                  </a:lnTo>
                  <a:cubicBezTo>
                    <a:pt x="5813" y="1646"/>
                    <a:pt x="6108" y="2384"/>
                    <a:pt x="6728" y="2413"/>
                  </a:cubicBezTo>
                  <a:cubicBezTo>
                    <a:pt x="6817" y="2413"/>
                    <a:pt x="6905" y="2413"/>
                    <a:pt x="6994" y="2354"/>
                  </a:cubicBezTo>
                  <a:lnTo>
                    <a:pt x="6994" y="8315"/>
                  </a:lnTo>
                  <a:lnTo>
                    <a:pt x="1859" y="11265"/>
                  </a:lnTo>
                  <a:cubicBezTo>
                    <a:pt x="1859" y="11147"/>
                    <a:pt x="1830" y="11059"/>
                    <a:pt x="1771" y="11000"/>
                  </a:cubicBezTo>
                  <a:cubicBezTo>
                    <a:pt x="1633" y="10764"/>
                    <a:pt x="1404" y="10633"/>
                    <a:pt x="1161" y="10633"/>
                  </a:cubicBezTo>
                  <a:cubicBezTo>
                    <a:pt x="1040" y="10633"/>
                    <a:pt x="915" y="10665"/>
                    <a:pt x="797" y="10734"/>
                  </a:cubicBezTo>
                  <a:cubicBezTo>
                    <a:pt x="620" y="10823"/>
                    <a:pt x="502" y="10970"/>
                    <a:pt x="443" y="11177"/>
                  </a:cubicBezTo>
                  <a:lnTo>
                    <a:pt x="89" y="12505"/>
                  </a:lnTo>
                  <a:cubicBezTo>
                    <a:pt x="0" y="12888"/>
                    <a:pt x="207" y="13272"/>
                    <a:pt x="591" y="13390"/>
                  </a:cubicBezTo>
                  <a:lnTo>
                    <a:pt x="1948" y="13774"/>
                  </a:lnTo>
                  <a:cubicBezTo>
                    <a:pt x="2007" y="13774"/>
                    <a:pt x="2066" y="13774"/>
                    <a:pt x="2125" y="13803"/>
                  </a:cubicBezTo>
                  <a:cubicBezTo>
                    <a:pt x="2449" y="13774"/>
                    <a:pt x="2745" y="13567"/>
                    <a:pt x="2833" y="13242"/>
                  </a:cubicBezTo>
                  <a:cubicBezTo>
                    <a:pt x="2892" y="12977"/>
                    <a:pt x="2804" y="12682"/>
                    <a:pt x="2568" y="12505"/>
                  </a:cubicBezTo>
                  <a:lnTo>
                    <a:pt x="2833" y="12357"/>
                  </a:lnTo>
                  <a:cubicBezTo>
                    <a:pt x="3036" y="12230"/>
                    <a:pt x="2911" y="11950"/>
                    <a:pt x="2722" y="11950"/>
                  </a:cubicBezTo>
                  <a:cubicBezTo>
                    <a:pt x="2692" y="11950"/>
                    <a:pt x="2659" y="11957"/>
                    <a:pt x="2627" y="11974"/>
                  </a:cubicBezTo>
                  <a:lnTo>
                    <a:pt x="1948" y="12357"/>
                  </a:lnTo>
                  <a:cubicBezTo>
                    <a:pt x="1889" y="12387"/>
                    <a:pt x="1830" y="12475"/>
                    <a:pt x="1859" y="12564"/>
                  </a:cubicBezTo>
                  <a:cubicBezTo>
                    <a:pt x="1859" y="12652"/>
                    <a:pt x="1918" y="12741"/>
                    <a:pt x="2007" y="12770"/>
                  </a:cubicBezTo>
                  <a:lnTo>
                    <a:pt x="2213" y="12800"/>
                  </a:lnTo>
                  <a:cubicBezTo>
                    <a:pt x="2361" y="12859"/>
                    <a:pt x="2449" y="13006"/>
                    <a:pt x="2390" y="13154"/>
                  </a:cubicBezTo>
                  <a:cubicBezTo>
                    <a:pt x="2366" y="13277"/>
                    <a:pt x="2259" y="13338"/>
                    <a:pt x="2139" y="13338"/>
                  </a:cubicBezTo>
                  <a:cubicBezTo>
                    <a:pt x="2115" y="13338"/>
                    <a:pt x="2090" y="13336"/>
                    <a:pt x="2066" y="13331"/>
                  </a:cubicBezTo>
                  <a:lnTo>
                    <a:pt x="709" y="12977"/>
                  </a:lnTo>
                  <a:cubicBezTo>
                    <a:pt x="561" y="12918"/>
                    <a:pt x="472" y="12770"/>
                    <a:pt x="532" y="12623"/>
                  </a:cubicBezTo>
                  <a:lnTo>
                    <a:pt x="886" y="11295"/>
                  </a:lnTo>
                  <a:cubicBezTo>
                    <a:pt x="915" y="11206"/>
                    <a:pt x="945" y="11147"/>
                    <a:pt x="1004" y="11118"/>
                  </a:cubicBezTo>
                  <a:cubicBezTo>
                    <a:pt x="1045" y="11097"/>
                    <a:pt x="1102" y="11076"/>
                    <a:pt x="1152" y="11076"/>
                  </a:cubicBezTo>
                  <a:cubicBezTo>
                    <a:pt x="1173" y="11076"/>
                    <a:pt x="1193" y="11080"/>
                    <a:pt x="1210" y="11088"/>
                  </a:cubicBezTo>
                  <a:cubicBezTo>
                    <a:pt x="1299" y="11118"/>
                    <a:pt x="1358" y="11147"/>
                    <a:pt x="1387" y="11206"/>
                  </a:cubicBezTo>
                  <a:cubicBezTo>
                    <a:pt x="1417" y="11265"/>
                    <a:pt x="1446" y="11354"/>
                    <a:pt x="1417" y="11413"/>
                  </a:cubicBezTo>
                  <a:lnTo>
                    <a:pt x="1358" y="11619"/>
                  </a:lnTo>
                  <a:cubicBezTo>
                    <a:pt x="1328" y="11708"/>
                    <a:pt x="1358" y="11797"/>
                    <a:pt x="1446" y="11856"/>
                  </a:cubicBezTo>
                  <a:cubicBezTo>
                    <a:pt x="1476" y="11885"/>
                    <a:pt x="1520" y="11900"/>
                    <a:pt x="1564" y="11900"/>
                  </a:cubicBezTo>
                  <a:cubicBezTo>
                    <a:pt x="1609" y="11900"/>
                    <a:pt x="1653" y="11885"/>
                    <a:pt x="1682" y="11856"/>
                  </a:cubicBezTo>
                  <a:lnTo>
                    <a:pt x="7230" y="8669"/>
                  </a:lnTo>
                  <a:lnTo>
                    <a:pt x="7495" y="8816"/>
                  </a:lnTo>
                  <a:lnTo>
                    <a:pt x="7495" y="9141"/>
                  </a:lnTo>
                  <a:lnTo>
                    <a:pt x="3394" y="11501"/>
                  </a:lnTo>
                  <a:cubicBezTo>
                    <a:pt x="3170" y="11626"/>
                    <a:pt x="3303" y="11918"/>
                    <a:pt x="3509" y="11918"/>
                  </a:cubicBezTo>
                  <a:cubicBezTo>
                    <a:pt x="3547" y="11918"/>
                    <a:pt x="3588" y="11908"/>
                    <a:pt x="3630" y="11885"/>
                  </a:cubicBezTo>
                  <a:lnTo>
                    <a:pt x="7702" y="9554"/>
                  </a:lnTo>
                  <a:lnTo>
                    <a:pt x="12836" y="12505"/>
                  </a:lnTo>
                  <a:cubicBezTo>
                    <a:pt x="12777" y="12564"/>
                    <a:pt x="12718" y="12623"/>
                    <a:pt x="12659" y="12711"/>
                  </a:cubicBezTo>
                  <a:cubicBezTo>
                    <a:pt x="12393" y="13183"/>
                    <a:pt x="12718" y="13774"/>
                    <a:pt x="13279" y="13774"/>
                  </a:cubicBezTo>
                  <a:lnTo>
                    <a:pt x="13485" y="13774"/>
                  </a:lnTo>
                  <a:lnTo>
                    <a:pt x="14813" y="13390"/>
                  </a:lnTo>
                  <a:cubicBezTo>
                    <a:pt x="15020" y="13331"/>
                    <a:pt x="15167" y="13213"/>
                    <a:pt x="15256" y="13065"/>
                  </a:cubicBezTo>
                  <a:cubicBezTo>
                    <a:pt x="15344" y="12888"/>
                    <a:pt x="15374" y="12682"/>
                    <a:pt x="15344" y="12505"/>
                  </a:cubicBezTo>
                  <a:lnTo>
                    <a:pt x="15344" y="12505"/>
                  </a:lnTo>
                  <a:lnTo>
                    <a:pt x="15344" y="12534"/>
                  </a:lnTo>
                  <a:lnTo>
                    <a:pt x="14961" y="11177"/>
                  </a:lnTo>
                  <a:cubicBezTo>
                    <a:pt x="14902" y="11000"/>
                    <a:pt x="14784" y="10823"/>
                    <a:pt x="14636" y="10734"/>
                  </a:cubicBezTo>
                  <a:cubicBezTo>
                    <a:pt x="14522" y="10677"/>
                    <a:pt x="14395" y="10645"/>
                    <a:pt x="14272" y="10645"/>
                  </a:cubicBezTo>
                  <a:cubicBezTo>
                    <a:pt x="14205" y="10645"/>
                    <a:pt x="14138" y="10654"/>
                    <a:pt x="14075" y="10675"/>
                  </a:cubicBezTo>
                  <a:cubicBezTo>
                    <a:pt x="13810" y="10734"/>
                    <a:pt x="13603" y="10970"/>
                    <a:pt x="13544" y="11265"/>
                  </a:cubicBezTo>
                  <a:lnTo>
                    <a:pt x="8440" y="8315"/>
                  </a:lnTo>
                  <a:lnTo>
                    <a:pt x="8440" y="2354"/>
                  </a:lnTo>
                  <a:cubicBezTo>
                    <a:pt x="8531" y="2395"/>
                    <a:pt x="8625" y="2414"/>
                    <a:pt x="8719" y="2414"/>
                  </a:cubicBezTo>
                  <a:cubicBezTo>
                    <a:pt x="8897" y="2414"/>
                    <a:pt x="9071" y="2342"/>
                    <a:pt x="9207" y="2207"/>
                  </a:cubicBezTo>
                  <a:cubicBezTo>
                    <a:pt x="9502" y="1912"/>
                    <a:pt x="9502" y="1469"/>
                    <a:pt x="9207" y="1174"/>
                  </a:cubicBezTo>
                  <a:lnTo>
                    <a:pt x="9089" y="1056"/>
                  </a:lnTo>
                  <a:cubicBezTo>
                    <a:pt x="9044" y="1012"/>
                    <a:pt x="8985" y="989"/>
                    <a:pt x="8926" y="989"/>
                  </a:cubicBezTo>
                  <a:cubicBezTo>
                    <a:pt x="8867" y="989"/>
                    <a:pt x="8808" y="1012"/>
                    <a:pt x="8764" y="1056"/>
                  </a:cubicBezTo>
                  <a:cubicBezTo>
                    <a:pt x="8676" y="1144"/>
                    <a:pt x="8676" y="1292"/>
                    <a:pt x="8764" y="1380"/>
                  </a:cubicBezTo>
                  <a:lnTo>
                    <a:pt x="8882" y="1498"/>
                  </a:lnTo>
                  <a:cubicBezTo>
                    <a:pt x="9136" y="1637"/>
                    <a:pt x="8867" y="1973"/>
                    <a:pt x="8667" y="1973"/>
                  </a:cubicBezTo>
                  <a:cubicBezTo>
                    <a:pt x="8611" y="1973"/>
                    <a:pt x="8560" y="1947"/>
                    <a:pt x="8528" y="1882"/>
                  </a:cubicBezTo>
                  <a:lnTo>
                    <a:pt x="8380" y="1735"/>
                  </a:lnTo>
                  <a:cubicBezTo>
                    <a:pt x="8337" y="1691"/>
                    <a:pt x="8278" y="1664"/>
                    <a:pt x="8215" y="1664"/>
                  </a:cubicBezTo>
                  <a:cubicBezTo>
                    <a:pt x="8192" y="1664"/>
                    <a:pt x="8168" y="1668"/>
                    <a:pt x="8144" y="1676"/>
                  </a:cubicBezTo>
                  <a:cubicBezTo>
                    <a:pt x="8056" y="1705"/>
                    <a:pt x="7997" y="1794"/>
                    <a:pt x="7997" y="1882"/>
                  </a:cubicBezTo>
                  <a:lnTo>
                    <a:pt x="7997" y="8315"/>
                  </a:lnTo>
                  <a:lnTo>
                    <a:pt x="7731" y="8462"/>
                  </a:lnTo>
                  <a:lnTo>
                    <a:pt x="7466" y="8315"/>
                  </a:lnTo>
                  <a:lnTo>
                    <a:pt x="7466" y="1912"/>
                  </a:lnTo>
                  <a:cubicBezTo>
                    <a:pt x="7466" y="1823"/>
                    <a:pt x="7407" y="1735"/>
                    <a:pt x="7318" y="1705"/>
                  </a:cubicBezTo>
                  <a:cubicBezTo>
                    <a:pt x="7282" y="1693"/>
                    <a:pt x="7245" y="1686"/>
                    <a:pt x="7210" y="1686"/>
                  </a:cubicBezTo>
                  <a:cubicBezTo>
                    <a:pt x="7161" y="1686"/>
                    <a:pt x="7117" y="1700"/>
                    <a:pt x="7082" y="1735"/>
                  </a:cubicBezTo>
                  <a:lnTo>
                    <a:pt x="6935" y="1882"/>
                  </a:lnTo>
                  <a:cubicBezTo>
                    <a:pt x="6876" y="1941"/>
                    <a:pt x="6817" y="1971"/>
                    <a:pt x="6728" y="1971"/>
                  </a:cubicBezTo>
                  <a:cubicBezTo>
                    <a:pt x="6669" y="1971"/>
                    <a:pt x="6610" y="1941"/>
                    <a:pt x="6551" y="1882"/>
                  </a:cubicBezTo>
                  <a:cubicBezTo>
                    <a:pt x="6463" y="1794"/>
                    <a:pt x="6463" y="1616"/>
                    <a:pt x="6551" y="1528"/>
                  </a:cubicBezTo>
                  <a:lnTo>
                    <a:pt x="7525" y="525"/>
                  </a:lnTo>
                  <a:cubicBezTo>
                    <a:pt x="7584" y="480"/>
                    <a:pt x="7650" y="458"/>
                    <a:pt x="7717" y="458"/>
                  </a:cubicBezTo>
                  <a:cubicBezTo>
                    <a:pt x="7783" y="458"/>
                    <a:pt x="7849" y="480"/>
                    <a:pt x="7908" y="525"/>
                  </a:cubicBezTo>
                  <a:lnTo>
                    <a:pt x="8144" y="761"/>
                  </a:lnTo>
                  <a:cubicBezTo>
                    <a:pt x="8189" y="805"/>
                    <a:pt x="8248" y="827"/>
                    <a:pt x="8307" y="827"/>
                  </a:cubicBezTo>
                  <a:cubicBezTo>
                    <a:pt x="8366" y="827"/>
                    <a:pt x="8425" y="805"/>
                    <a:pt x="8469" y="761"/>
                  </a:cubicBezTo>
                  <a:cubicBezTo>
                    <a:pt x="8558" y="672"/>
                    <a:pt x="8558" y="525"/>
                    <a:pt x="8469" y="436"/>
                  </a:cubicBezTo>
                  <a:lnTo>
                    <a:pt x="8233" y="200"/>
                  </a:lnTo>
                  <a:cubicBezTo>
                    <a:pt x="8085" y="67"/>
                    <a:pt x="7901" y="1"/>
                    <a:pt x="77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26;p71">
              <a:extLst>
                <a:ext uri="{FF2B5EF4-FFF2-40B4-BE49-F238E27FC236}">
                  <a16:creationId xmlns:a16="http://schemas.microsoft.com/office/drawing/2014/main" id="{3E3B02C1-976A-B0F2-21FA-53A7926DF77A}"/>
                </a:ext>
              </a:extLst>
            </p:cNvPr>
            <p:cNvSpPr/>
            <p:nvPr/>
          </p:nvSpPr>
          <p:spPr>
            <a:xfrm>
              <a:off x="2207267" y="3487412"/>
              <a:ext cx="94122" cy="79136"/>
            </a:xfrm>
            <a:custGeom>
              <a:avLst/>
              <a:gdLst/>
              <a:ahLst/>
              <a:cxnLst/>
              <a:rect l="l" t="t" r="r" b="b"/>
              <a:pathLst>
                <a:path w="3335" h="2804" extrusionOk="0">
                  <a:moveTo>
                    <a:pt x="2437" y="465"/>
                  </a:moveTo>
                  <a:cubicBezTo>
                    <a:pt x="2508" y="465"/>
                    <a:pt x="2573" y="517"/>
                    <a:pt x="2597" y="590"/>
                  </a:cubicBezTo>
                  <a:cubicBezTo>
                    <a:pt x="2626" y="679"/>
                    <a:pt x="2626" y="767"/>
                    <a:pt x="2567" y="856"/>
                  </a:cubicBezTo>
                  <a:lnTo>
                    <a:pt x="1859" y="1535"/>
                  </a:lnTo>
                  <a:cubicBezTo>
                    <a:pt x="1800" y="1594"/>
                    <a:pt x="1771" y="1682"/>
                    <a:pt x="1830" y="1771"/>
                  </a:cubicBezTo>
                  <a:cubicBezTo>
                    <a:pt x="1859" y="1859"/>
                    <a:pt x="1948" y="1918"/>
                    <a:pt x="2036" y="1918"/>
                  </a:cubicBezTo>
                  <a:lnTo>
                    <a:pt x="2390" y="1918"/>
                  </a:lnTo>
                  <a:cubicBezTo>
                    <a:pt x="2508" y="1918"/>
                    <a:pt x="2626" y="2007"/>
                    <a:pt x="2626" y="2154"/>
                  </a:cubicBezTo>
                  <a:cubicBezTo>
                    <a:pt x="2626" y="2272"/>
                    <a:pt x="2508" y="2361"/>
                    <a:pt x="2390" y="2361"/>
                  </a:cubicBezTo>
                  <a:lnTo>
                    <a:pt x="915" y="2361"/>
                  </a:lnTo>
                  <a:cubicBezTo>
                    <a:pt x="826" y="2361"/>
                    <a:pt x="738" y="2302"/>
                    <a:pt x="708" y="2243"/>
                  </a:cubicBezTo>
                  <a:cubicBezTo>
                    <a:pt x="679" y="2154"/>
                    <a:pt x="708" y="2036"/>
                    <a:pt x="767" y="1977"/>
                  </a:cubicBezTo>
                  <a:lnTo>
                    <a:pt x="1446" y="1298"/>
                  </a:lnTo>
                  <a:cubicBezTo>
                    <a:pt x="1505" y="1239"/>
                    <a:pt x="1535" y="1121"/>
                    <a:pt x="1505" y="1033"/>
                  </a:cubicBezTo>
                  <a:cubicBezTo>
                    <a:pt x="1476" y="974"/>
                    <a:pt x="1387" y="915"/>
                    <a:pt x="1298" y="915"/>
                  </a:cubicBezTo>
                  <a:lnTo>
                    <a:pt x="915" y="915"/>
                  </a:lnTo>
                  <a:cubicBezTo>
                    <a:pt x="797" y="915"/>
                    <a:pt x="708" y="797"/>
                    <a:pt x="708" y="679"/>
                  </a:cubicBezTo>
                  <a:cubicBezTo>
                    <a:pt x="682" y="573"/>
                    <a:pt x="774" y="468"/>
                    <a:pt x="878" y="468"/>
                  </a:cubicBezTo>
                  <a:cubicBezTo>
                    <a:pt x="890" y="468"/>
                    <a:pt x="902" y="469"/>
                    <a:pt x="915" y="472"/>
                  </a:cubicBezTo>
                  <a:lnTo>
                    <a:pt x="2390" y="472"/>
                  </a:lnTo>
                  <a:cubicBezTo>
                    <a:pt x="2406" y="467"/>
                    <a:pt x="2422" y="465"/>
                    <a:pt x="2437" y="465"/>
                  </a:cubicBezTo>
                  <a:close/>
                  <a:moveTo>
                    <a:pt x="915" y="0"/>
                  </a:moveTo>
                  <a:cubicBezTo>
                    <a:pt x="118" y="0"/>
                    <a:pt x="0" y="1151"/>
                    <a:pt x="767" y="1328"/>
                  </a:cubicBezTo>
                  <a:lnTo>
                    <a:pt x="443" y="1653"/>
                  </a:lnTo>
                  <a:cubicBezTo>
                    <a:pt x="30" y="2095"/>
                    <a:pt x="325" y="2803"/>
                    <a:pt x="915" y="2803"/>
                  </a:cubicBezTo>
                  <a:lnTo>
                    <a:pt x="2390" y="2803"/>
                  </a:lnTo>
                  <a:cubicBezTo>
                    <a:pt x="3187" y="2803"/>
                    <a:pt x="3334" y="1682"/>
                    <a:pt x="2538" y="1476"/>
                  </a:cubicBezTo>
                  <a:lnTo>
                    <a:pt x="2892" y="1151"/>
                  </a:lnTo>
                  <a:cubicBezTo>
                    <a:pt x="3069" y="974"/>
                    <a:pt x="3128" y="679"/>
                    <a:pt x="3010" y="413"/>
                  </a:cubicBezTo>
                  <a:cubicBezTo>
                    <a:pt x="2921" y="177"/>
                    <a:pt x="2685" y="0"/>
                    <a:pt x="23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1035;p49">
            <a:extLst>
              <a:ext uri="{FF2B5EF4-FFF2-40B4-BE49-F238E27FC236}">
                <a16:creationId xmlns:a16="http://schemas.microsoft.com/office/drawing/2014/main" id="{31837F01-BA80-D038-AF3C-7ACC178EB0CA}"/>
              </a:ext>
            </a:extLst>
          </p:cNvPr>
          <p:cNvSpPr/>
          <p:nvPr/>
        </p:nvSpPr>
        <p:spPr>
          <a:xfrm>
            <a:off x="2271932" y="2380735"/>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043;p49">
            <a:extLst>
              <a:ext uri="{FF2B5EF4-FFF2-40B4-BE49-F238E27FC236}">
                <a16:creationId xmlns:a16="http://schemas.microsoft.com/office/drawing/2014/main" id="{DD2DD567-39F4-3B09-F622-6DD317CA8517}"/>
              </a:ext>
            </a:extLst>
          </p:cNvPr>
          <p:cNvSpPr txBox="1">
            <a:spLocks/>
          </p:cNvSpPr>
          <p:nvPr/>
        </p:nvSpPr>
        <p:spPr>
          <a:xfrm>
            <a:off x="-127607" y="2480785"/>
            <a:ext cx="2267030" cy="59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15000"/>
              </a:lnSpc>
              <a:spcBef>
                <a:spcPts val="0"/>
              </a:spcBef>
              <a:spcAft>
                <a:spcPts val="0"/>
              </a:spcAft>
              <a:buClr>
                <a:schemeClr val="dk1"/>
              </a:buClr>
              <a:buSzPts val="2500"/>
              <a:buFont typeface="Oswald"/>
              <a:buNone/>
              <a:defRPr sz="2400" b="1" i="0" u="none" strike="noStrike" cap="none">
                <a:solidFill>
                  <a:schemeClr val="dk1"/>
                </a:solidFill>
                <a:latin typeface="Oswald"/>
                <a:ea typeface="Oswald"/>
                <a:cs typeface="Oswald"/>
                <a:sym typeface="Oswald"/>
              </a:defRPr>
            </a:lvl1pPr>
            <a:lvl2pPr marR="0" lvl="1"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2pPr>
            <a:lvl3pPr marR="0" lvl="2"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3pPr>
            <a:lvl4pPr marR="0" lvl="3"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4pPr>
            <a:lvl5pPr marR="0" lvl="4"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5pPr>
            <a:lvl6pPr marR="0" lvl="5"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6pPr>
            <a:lvl7pPr marR="0" lvl="6"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7pPr>
            <a:lvl8pPr marR="0" lvl="7"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8pPr>
            <a:lvl9pPr marR="0" lvl="8"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9pPr>
          </a:lstStyle>
          <a:p>
            <a:r>
              <a:rPr lang="it-IT" sz="2000" dirty="0" err="1"/>
              <a:t>Validation</a:t>
            </a:r>
            <a:r>
              <a:rPr lang="it-IT" sz="2000" dirty="0"/>
              <a:t>/</a:t>
            </a:r>
          </a:p>
          <a:p>
            <a:r>
              <a:rPr lang="it-IT" sz="2000" dirty="0" err="1"/>
              <a:t>Verification</a:t>
            </a:r>
            <a:r>
              <a:rPr lang="it-IT" sz="2000" dirty="0"/>
              <a:t> Set</a:t>
            </a:r>
          </a:p>
        </p:txBody>
      </p:sp>
      <p:sp>
        <p:nvSpPr>
          <p:cNvPr id="35" name="Google Shape;1044;p49">
            <a:extLst>
              <a:ext uri="{FF2B5EF4-FFF2-40B4-BE49-F238E27FC236}">
                <a16:creationId xmlns:a16="http://schemas.microsoft.com/office/drawing/2014/main" id="{665984D5-8D68-0567-725E-88AB2627202A}"/>
              </a:ext>
            </a:extLst>
          </p:cNvPr>
          <p:cNvSpPr txBox="1">
            <a:spLocks/>
          </p:cNvSpPr>
          <p:nvPr/>
        </p:nvSpPr>
        <p:spPr>
          <a:xfrm>
            <a:off x="3265875" y="2415686"/>
            <a:ext cx="5073007" cy="648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1"/>
              </a:buClr>
              <a:buSzPts val="1400"/>
              <a:buFont typeface="Open Sans SemiBold"/>
              <a:buNone/>
              <a:defRPr sz="16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9pPr>
          </a:lstStyle>
          <a:p>
            <a:pPr marL="0" indent="0" algn="l"/>
            <a:r>
              <a:rPr lang="en-US" dirty="0"/>
              <a:t>It is used to optimize the </a:t>
            </a:r>
            <a:r>
              <a:rPr lang="en-US" u="sng" dirty="0"/>
              <a:t>hyper-parameters</a:t>
            </a:r>
            <a:r>
              <a:rPr lang="en-US" dirty="0"/>
              <a:t>, which in this case are the </a:t>
            </a:r>
            <a:r>
              <a:rPr lang="en-US" u="sng" dirty="0"/>
              <a:t>selected channels</a:t>
            </a:r>
          </a:p>
        </p:txBody>
      </p:sp>
      <p:sp>
        <p:nvSpPr>
          <p:cNvPr id="60" name="Google Shape;1035;p49">
            <a:extLst>
              <a:ext uri="{FF2B5EF4-FFF2-40B4-BE49-F238E27FC236}">
                <a16:creationId xmlns:a16="http://schemas.microsoft.com/office/drawing/2014/main" id="{F01843CB-E36D-81FD-EAE3-7EE744CB078A}"/>
              </a:ext>
            </a:extLst>
          </p:cNvPr>
          <p:cNvSpPr/>
          <p:nvPr/>
        </p:nvSpPr>
        <p:spPr>
          <a:xfrm>
            <a:off x="2274222" y="3437943"/>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43;p49">
            <a:extLst>
              <a:ext uri="{FF2B5EF4-FFF2-40B4-BE49-F238E27FC236}">
                <a16:creationId xmlns:a16="http://schemas.microsoft.com/office/drawing/2014/main" id="{2A45515A-3136-D0CE-D0E2-913A9A302B5C}"/>
              </a:ext>
            </a:extLst>
          </p:cNvPr>
          <p:cNvSpPr txBox="1">
            <a:spLocks/>
          </p:cNvSpPr>
          <p:nvPr/>
        </p:nvSpPr>
        <p:spPr>
          <a:xfrm>
            <a:off x="-127607" y="3551681"/>
            <a:ext cx="2267030" cy="5943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15000"/>
              </a:lnSpc>
              <a:spcBef>
                <a:spcPts val="0"/>
              </a:spcBef>
              <a:spcAft>
                <a:spcPts val="0"/>
              </a:spcAft>
              <a:buClr>
                <a:schemeClr val="dk1"/>
              </a:buClr>
              <a:buSzPts val="2500"/>
              <a:buFont typeface="Oswald"/>
              <a:buNone/>
              <a:defRPr sz="2400" b="1" i="0" u="none" strike="noStrike" cap="none">
                <a:solidFill>
                  <a:schemeClr val="dk1"/>
                </a:solidFill>
                <a:latin typeface="Oswald"/>
                <a:ea typeface="Oswald"/>
                <a:cs typeface="Oswald"/>
                <a:sym typeface="Oswald"/>
              </a:defRPr>
            </a:lvl1pPr>
            <a:lvl2pPr marR="0" lvl="1"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2pPr>
            <a:lvl3pPr marR="0" lvl="2"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3pPr>
            <a:lvl4pPr marR="0" lvl="3"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4pPr>
            <a:lvl5pPr marR="0" lvl="4"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5pPr>
            <a:lvl6pPr marR="0" lvl="5"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6pPr>
            <a:lvl7pPr marR="0" lvl="6"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7pPr>
            <a:lvl8pPr marR="0" lvl="7"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8pPr>
            <a:lvl9pPr marR="0" lvl="8" algn="ctr" rtl="0">
              <a:lnSpc>
                <a:spcPct val="100000"/>
              </a:lnSpc>
              <a:spcBef>
                <a:spcPts val="0"/>
              </a:spcBef>
              <a:spcAft>
                <a:spcPts val="0"/>
              </a:spcAft>
              <a:buClr>
                <a:schemeClr val="dk1"/>
              </a:buClr>
              <a:buSzPts val="2500"/>
              <a:buFont typeface="Oswald"/>
              <a:buNone/>
              <a:defRPr sz="2500" b="1" i="0" u="none" strike="noStrike" cap="none">
                <a:solidFill>
                  <a:schemeClr val="dk1"/>
                </a:solidFill>
                <a:latin typeface="Oswald"/>
                <a:ea typeface="Oswald"/>
                <a:cs typeface="Oswald"/>
                <a:sym typeface="Oswald"/>
              </a:defRPr>
            </a:lvl9pPr>
          </a:lstStyle>
          <a:p>
            <a:r>
              <a:rPr lang="it-IT" sz="2000" dirty="0"/>
              <a:t>Test Set</a:t>
            </a:r>
          </a:p>
        </p:txBody>
      </p:sp>
      <p:sp>
        <p:nvSpPr>
          <p:cNvPr id="62" name="Google Shape;1044;p49">
            <a:extLst>
              <a:ext uri="{FF2B5EF4-FFF2-40B4-BE49-F238E27FC236}">
                <a16:creationId xmlns:a16="http://schemas.microsoft.com/office/drawing/2014/main" id="{72923869-AEAE-143B-18A6-FAB0A2501196}"/>
              </a:ext>
            </a:extLst>
          </p:cNvPr>
          <p:cNvSpPr txBox="1">
            <a:spLocks/>
          </p:cNvSpPr>
          <p:nvPr/>
        </p:nvSpPr>
        <p:spPr>
          <a:xfrm>
            <a:off x="3268165" y="3472894"/>
            <a:ext cx="5073007" cy="648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r" rtl="0">
              <a:lnSpc>
                <a:spcPct val="115000"/>
              </a:lnSpc>
              <a:spcBef>
                <a:spcPts val="0"/>
              </a:spcBef>
              <a:spcAft>
                <a:spcPts val="0"/>
              </a:spcAft>
              <a:buClr>
                <a:schemeClr val="dk1"/>
              </a:buClr>
              <a:buSzPts val="1400"/>
              <a:buFont typeface="Open Sans SemiBold"/>
              <a:buNone/>
              <a:defRPr sz="16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9pPr>
          </a:lstStyle>
          <a:p>
            <a:pPr marL="0" indent="0" algn="l"/>
            <a:r>
              <a:rPr lang="en-US" dirty="0"/>
              <a:t>It is used to evaluate the performance of the algorithm</a:t>
            </a:r>
            <a:endParaRPr lang="en-US" u="sng" dirty="0"/>
          </a:p>
        </p:txBody>
      </p:sp>
      <p:grpSp>
        <p:nvGrpSpPr>
          <p:cNvPr id="1181" name="Google Shape;2672;p71">
            <a:extLst>
              <a:ext uri="{FF2B5EF4-FFF2-40B4-BE49-F238E27FC236}">
                <a16:creationId xmlns:a16="http://schemas.microsoft.com/office/drawing/2014/main" id="{9C24F848-9561-4CCB-5407-37FC8556DA2B}"/>
              </a:ext>
            </a:extLst>
          </p:cNvPr>
          <p:cNvGrpSpPr/>
          <p:nvPr/>
        </p:nvGrpSpPr>
        <p:grpSpPr>
          <a:xfrm>
            <a:off x="2489842" y="2576414"/>
            <a:ext cx="421299" cy="432223"/>
            <a:chOff x="7526060" y="2461465"/>
            <a:chExt cx="421299" cy="432223"/>
          </a:xfrm>
        </p:grpSpPr>
        <p:sp>
          <p:nvSpPr>
            <p:cNvPr id="1182" name="Google Shape;2673;p71">
              <a:extLst>
                <a:ext uri="{FF2B5EF4-FFF2-40B4-BE49-F238E27FC236}">
                  <a16:creationId xmlns:a16="http://schemas.microsoft.com/office/drawing/2014/main" id="{163C1298-11FD-20E4-D65D-55C8CA5A37A8}"/>
                </a:ext>
              </a:extLst>
            </p:cNvPr>
            <p:cNvSpPr/>
            <p:nvPr/>
          </p:nvSpPr>
          <p:spPr>
            <a:xfrm>
              <a:off x="7532721" y="2468125"/>
              <a:ext cx="86615" cy="218216"/>
            </a:xfrm>
            <a:custGeom>
              <a:avLst/>
              <a:gdLst/>
              <a:ahLst/>
              <a:cxnLst/>
              <a:rect l="l" t="t" r="r" b="b"/>
              <a:pathLst>
                <a:path w="3069" h="7732" extrusionOk="0">
                  <a:moveTo>
                    <a:pt x="1003" y="0"/>
                  </a:moveTo>
                  <a:cubicBezTo>
                    <a:pt x="0" y="0"/>
                    <a:pt x="0" y="1476"/>
                    <a:pt x="1003" y="1476"/>
                  </a:cubicBezTo>
                  <a:lnTo>
                    <a:pt x="1594" y="1476"/>
                  </a:lnTo>
                  <a:lnTo>
                    <a:pt x="1594" y="6993"/>
                  </a:lnTo>
                  <a:cubicBezTo>
                    <a:pt x="1594" y="7407"/>
                    <a:pt x="1918" y="7731"/>
                    <a:pt x="2331" y="7731"/>
                  </a:cubicBezTo>
                  <a:cubicBezTo>
                    <a:pt x="2744" y="7731"/>
                    <a:pt x="3069" y="7407"/>
                    <a:pt x="3069" y="6993"/>
                  </a:cubicBezTo>
                  <a:lnTo>
                    <a:pt x="3069" y="738"/>
                  </a:lnTo>
                  <a:cubicBezTo>
                    <a:pt x="3069" y="325"/>
                    <a:pt x="2744" y="0"/>
                    <a:pt x="23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2674;p71">
              <a:extLst>
                <a:ext uri="{FF2B5EF4-FFF2-40B4-BE49-F238E27FC236}">
                  <a16:creationId xmlns:a16="http://schemas.microsoft.com/office/drawing/2014/main" id="{EE3C0B47-BBF9-EDCF-7B22-54FF66E24176}"/>
                </a:ext>
              </a:extLst>
            </p:cNvPr>
            <p:cNvSpPr/>
            <p:nvPr/>
          </p:nvSpPr>
          <p:spPr>
            <a:xfrm>
              <a:off x="7532721" y="2468125"/>
              <a:ext cx="40838" cy="41656"/>
            </a:xfrm>
            <a:custGeom>
              <a:avLst/>
              <a:gdLst/>
              <a:ahLst/>
              <a:cxnLst/>
              <a:rect l="l" t="t" r="r" b="b"/>
              <a:pathLst>
                <a:path w="1447" h="1476" extrusionOk="0">
                  <a:moveTo>
                    <a:pt x="974" y="0"/>
                  </a:moveTo>
                  <a:cubicBezTo>
                    <a:pt x="0" y="0"/>
                    <a:pt x="0" y="1476"/>
                    <a:pt x="974" y="1476"/>
                  </a:cubicBezTo>
                  <a:lnTo>
                    <a:pt x="1446" y="1476"/>
                  </a:lnTo>
                  <a:cubicBezTo>
                    <a:pt x="1062" y="1476"/>
                    <a:pt x="708" y="1121"/>
                    <a:pt x="708" y="738"/>
                  </a:cubicBezTo>
                  <a:cubicBezTo>
                    <a:pt x="708" y="325"/>
                    <a:pt x="1062" y="0"/>
                    <a:pt x="14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2675;p71">
              <a:extLst>
                <a:ext uri="{FF2B5EF4-FFF2-40B4-BE49-F238E27FC236}">
                  <a16:creationId xmlns:a16="http://schemas.microsoft.com/office/drawing/2014/main" id="{5C7D8771-97F6-6FE0-4DF3-344E2ADE3A07}"/>
                </a:ext>
              </a:extLst>
            </p:cNvPr>
            <p:cNvSpPr/>
            <p:nvPr/>
          </p:nvSpPr>
          <p:spPr>
            <a:xfrm>
              <a:off x="7577678" y="2509752"/>
              <a:ext cx="27517" cy="177407"/>
            </a:xfrm>
            <a:custGeom>
              <a:avLst/>
              <a:gdLst/>
              <a:ahLst/>
              <a:cxnLst/>
              <a:rect l="l" t="t" r="r" b="b"/>
              <a:pathLst>
                <a:path w="975" h="6286" extrusionOk="0">
                  <a:moveTo>
                    <a:pt x="1" y="1"/>
                  </a:moveTo>
                  <a:lnTo>
                    <a:pt x="1" y="5548"/>
                  </a:lnTo>
                  <a:cubicBezTo>
                    <a:pt x="1" y="5961"/>
                    <a:pt x="325" y="6286"/>
                    <a:pt x="738" y="6286"/>
                  </a:cubicBezTo>
                  <a:cubicBezTo>
                    <a:pt x="797" y="6286"/>
                    <a:pt x="886" y="6256"/>
                    <a:pt x="974" y="6256"/>
                  </a:cubicBezTo>
                  <a:cubicBezTo>
                    <a:pt x="679" y="6138"/>
                    <a:pt x="473" y="5873"/>
                    <a:pt x="473" y="5548"/>
                  </a:cubicBezTo>
                  <a:lnTo>
                    <a:pt x="4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2676;p71">
              <a:extLst>
                <a:ext uri="{FF2B5EF4-FFF2-40B4-BE49-F238E27FC236}">
                  <a16:creationId xmlns:a16="http://schemas.microsoft.com/office/drawing/2014/main" id="{A617F3F0-8F72-A971-3A4F-716BE3E324F9}"/>
                </a:ext>
              </a:extLst>
            </p:cNvPr>
            <p:cNvSpPr/>
            <p:nvPr/>
          </p:nvSpPr>
          <p:spPr>
            <a:xfrm>
              <a:off x="7643943" y="2555613"/>
              <a:ext cx="148620" cy="223974"/>
            </a:xfrm>
            <a:custGeom>
              <a:avLst/>
              <a:gdLst/>
              <a:ahLst/>
              <a:cxnLst/>
              <a:rect l="l" t="t" r="r" b="b"/>
              <a:pathLst>
                <a:path w="5266" h="7936" extrusionOk="0">
                  <a:moveTo>
                    <a:pt x="2389" y="1"/>
                  </a:moveTo>
                  <a:cubicBezTo>
                    <a:pt x="1358" y="1"/>
                    <a:pt x="333" y="624"/>
                    <a:pt x="102" y="1946"/>
                  </a:cubicBezTo>
                  <a:cubicBezTo>
                    <a:pt x="0" y="2505"/>
                    <a:pt x="443" y="2840"/>
                    <a:pt x="872" y="2840"/>
                  </a:cubicBezTo>
                  <a:cubicBezTo>
                    <a:pt x="1191" y="2840"/>
                    <a:pt x="1502" y="2656"/>
                    <a:pt x="1577" y="2241"/>
                  </a:cubicBezTo>
                  <a:cubicBezTo>
                    <a:pt x="1661" y="1765"/>
                    <a:pt x="2038" y="1535"/>
                    <a:pt x="2417" y="1535"/>
                  </a:cubicBezTo>
                  <a:cubicBezTo>
                    <a:pt x="2836" y="1535"/>
                    <a:pt x="3258" y="1817"/>
                    <a:pt x="3289" y="2359"/>
                  </a:cubicBezTo>
                  <a:lnTo>
                    <a:pt x="3259" y="2507"/>
                  </a:lnTo>
                  <a:cubicBezTo>
                    <a:pt x="3141" y="2890"/>
                    <a:pt x="2964" y="3244"/>
                    <a:pt x="2728" y="3569"/>
                  </a:cubicBezTo>
                  <a:cubicBezTo>
                    <a:pt x="1725" y="4985"/>
                    <a:pt x="1134" y="5782"/>
                    <a:pt x="810" y="6195"/>
                  </a:cubicBezTo>
                  <a:cubicBezTo>
                    <a:pt x="662" y="6372"/>
                    <a:pt x="574" y="6490"/>
                    <a:pt x="515" y="6579"/>
                  </a:cubicBezTo>
                  <a:cubicBezTo>
                    <a:pt x="338" y="6785"/>
                    <a:pt x="279" y="7080"/>
                    <a:pt x="367" y="7375"/>
                  </a:cubicBezTo>
                  <a:cubicBezTo>
                    <a:pt x="426" y="7611"/>
                    <a:pt x="603" y="7788"/>
                    <a:pt x="869" y="7877"/>
                  </a:cubicBezTo>
                  <a:cubicBezTo>
                    <a:pt x="957" y="7906"/>
                    <a:pt x="1046" y="7936"/>
                    <a:pt x="2256" y="7936"/>
                  </a:cubicBezTo>
                  <a:lnTo>
                    <a:pt x="4292" y="7936"/>
                  </a:lnTo>
                  <a:cubicBezTo>
                    <a:pt x="5266" y="7936"/>
                    <a:pt x="5266" y="6431"/>
                    <a:pt x="4292" y="6431"/>
                  </a:cubicBezTo>
                  <a:lnTo>
                    <a:pt x="2492" y="6431"/>
                  </a:lnTo>
                  <a:cubicBezTo>
                    <a:pt x="2846" y="5988"/>
                    <a:pt x="3318" y="5339"/>
                    <a:pt x="3938" y="4425"/>
                  </a:cubicBezTo>
                  <a:cubicBezTo>
                    <a:pt x="4292" y="3952"/>
                    <a:pt x="4557" y="3392"/>
                    <a:pt x="4734" y="2831"/>
                  </a:cubicBezTo>
                  <a:cubicBezTo>
                    <a:pt x="4734" y="2684"/>
                    <a:pt x="4764" y="2536"/>
                    <a:pt x="4764" y="2418"/>
                  </a:cubicBezTo>
                  <a:cubicBezTo>
                    <a:pt x="4796" y="846"/>
                    <a:pt x="3589" y="1"/>
                    <a:pt x="2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2677;p71">
              <a:extLst>
                <a:ext uri="{FF2B5EF4-FFF2-40B4-BE49-F238E27FC236}">
                  <a16:creationId xmlns:a16="http://schemas.microsoft.com/office/drawing/2014/main" id="{EFBFEA95-1C00-B977-5693-0260724673EB}"/>
                </a:ext>
              </a:extLst>
            </p:cNvPr>
            <p:cNvSpPr/>
            <p:nvPr/>
          </p:nvSpPr>
          <p:spPr>
            <a:xfrm>
              <a:off x="7644310" y="2557221"/>
              <a:ext cx="76624" cy="78854"/>
            </a:xfrm>
            <a:custGeom>
              <a:avLst/>
              <a:gdLst/>
              <a:ahLst/>
              <a:cxnLst/>
              <a:rect l="l" t="t" r="r" b="b"/>
              <a:pathLst>
                <a:path w="2715" h="2794" extrusionOk="0">
                  <a:moveTo>
                    <a:pt x="2420" y="0"/>
                  </a:moveTo>
                  <a:cubicBezTo>
                    <a:pt x="1299" y="0"/>
                    <a:pt x="325" y="797"/>
                    <a:pt x="89" y="1918"/>
                  </a:cubicBezTo>
                  <a:cubicBezTo>
                    <a:pt x="0" y="2302"/>
                    <a:pt x="295" y="2715"/>
                    <a:pt x="679" y="2774"/>
                  </a:cubicBezTo>
                  <a:cubicBezTo>
                    <a:pt x="740" y="2786"/>
                    <a:pt x="806" y="2794"/>
                    <a:pt x="873" y="2794"/>
                  </a:cubicBezTo>
                  <a:cubicBezTo>
                    <a:pt x="968" y="2794"/>
                    <a:pt x="1065" y="2779"/>
                    <a:pt x="1151" y="2745"/>
                  </a:cubicBezTo>
                  <a:lnTo>
                    <a:pt x="1151" y="2715"/>
                  </a:lnTo>
                  <a:cubicBezTo>
                    <a:pt x="826" y="2568"/>
                    <a:pt x="649" y="2243"/>
                    <a:pt x="708" y="1889"/>
                  </a:cubicBezTo>
                  <a:cubicBezTo>
                    <a:pt x="915" y="886"/>
                    <a:pt x="1712" y="148"/>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2678;p71">
              <a:extLst>
                <a:ext uri="{FF2B5EF4-FFF2-40B4-BE49-F238E27FC236}">
                  <a16:creationId xmlns:a16="http://schemas.microsoft.com/office/drawing/2014/main" id="{D0C48FF2-BBD8-1232-AC0C-66DF6B51A262}"/>
                </a:ext>
              </a:extLst>
            </p:cNvPr>
            <p:cNvSpPr/>
            <p:nvPr/>
          </p:nvSpPr>
          <p:spPr>
            <a:xfrm>
              <a:off x="7650970" y="2598933"/>
              <a:ext cx="102448" cy="180652"/>
            </a:xfrm>
            <a:custGeom>
              <a:avLst/>
              <a:gdLst/>
              <a:ahLst/>
              <a:cxnLst/>
              <a:rect l="l" t="t" r="r" b="b"/>
              <a:pathLst>
                <a:path w="3630" h="6401" extrusionOk="0">
                  <a:moveTo>
                    <a:pt x="2762" y="0"/>
                  </a:moveTo>
                  <a:cubicBezTo>
                    <a:pt x="2659" y="0"/>
                    <a:pt x="2554" y="18"/>
                    <a:pt x="2449" y="57"/>
                  </a:cubicBezTo>
                  <a:cubicBezTo>
                    <a:pt x="2774" y="175"/>
                    <a:pt x="2981" y="470"/>
                    <a:pt x="3010" y="824"/>
                  </a:cubicBezTo>
                  <a:lnTo>
                    <a:pt x="2981" y="972"/>
                  </a:lnTo>
                  <a:cubicBezTo>
                    <a:pt x="2862" y="1355"/>
                    <a:pt x="2685" y="1709"/>
                    <a:pt x="2449" y="2034"/>
                  </a:cubicBezTo>
                  <a:cubicBezTo>
                    <a:pt x="1446" y="3450"/>
                    <a:pt x="856" y="4217"/>
                    <a:pt x="561" y="4630"/>
                  </a:cubicBezTo>
                  <a:cubicBezTo>
                    <a:pt x="413" y="4837"/>
                    <a:pt x="325" y="4955"/>
                    <a:pt x="266" y="5044"/>
                  </a:cubicBezTo>
                  <a:cubicBezTo>
                    <a:pt x="89" y="5250"/>
                    <a:pt x="0" y="5545"/>
                    <a:pt x="89" y="5811"/>
                  </a:cubicBezTo>
                  <a:cubicBezTo>
                    <a:pt x="148" y="6047"/>
                    <a:pt x="354" y="6253"/>
                    <a:pt x="590" y="6342"/>
                  </a:cubicBezTo>
                  <a:cubicBezTo>
                    <a:pt x="708" y="6371"/>
                    <a:pt x="797" y="6401"/>
                    <a:pt x="2007" y="6401"/>
                  </a:cubicBezTo>
                  <a:lnTo>
                    <a:pt x="2361" y="6401"/>
                  </a:lnTo>
                  <a:cubicBezTo>
                    <a:pt x="1417" y="6401"/>
                    <a:pt x="1328" y="6371"/>
                    <a:pt x="1240" y="6342"/>
                  </a:cubicBezTo>
                  <a:lnTo>
                    <a:pt x="1210" y="6342"/>
                  </a:lnTo>
                  <a:cubicBezTo>
                    <a:pt x="974" y="6253"/>
                    <a:pt x="797" y="6047"/>
                    <a:pt x="708" y="5811"/>
                  </a:cubicBezTo>
                  <a:cubicBezTo>
                    <a:pt x="649" y="5545"/>
                    <a:pt x="708" y="5250"/>
                    <a:pt x="885" y="5044"/>
                  </a:cubicBezTo>
                  <a:cubicBezTo>
                    <a:pt x="945" y="4955"/>
                    <a:pt x="1033" y="4837"/>
                    <a:pt x="1181" y="4630"/>
                  </a:cubicBezTo>
                  <a:cubicBezTo>
                    <a:pt x="1505" y="4217"/>
                    <a:pt x="2095" y="3450"/>
                    <a:pt x="3069" y="2034"/>
                  </a:cubicBezTo>
                  <a:cubicBezTo>
                    <a:pt x="3305" y="1709"/>
                    <a:pt x="3512" y="1355"/>
                    <a:pt x="3630" y="972"/>
                  </a:cubicBezTo>
                  <a:lnTo>
                    <a:pt x="3630" y="824"/>
                  </a:lnTo>
                  <a:cubicBezTo>
                    <a:pt x="3606" y="344"/>
                    <a:pt x="3210" y="0"/>
                    <a:pt x="2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2679;p71">
              <a:extLst>
                <a:ext uri="{FF2B5EF4-FFF2-40B4-BE49-F238E27FC236}">
                  <a16:creationId xmlns:a16="http://schemas.microsoft.com/office/drawing/2014/main" id="{1131DBB9-A736-33EF-442A-ED8B9D9513D4}"/>
                </a:ext>
              </a:extLst>
            </p:cNvPr>
            <p:cNvSpPr/>
            <p:nvPr/>
          </p:nvSpPr>
          <p:spPr>
            <a:xfrm>
              <a:off x="7790866" y="2664069"/>
              <a:ext cx="156494" cy="222958"/>
            </a:xfrm>
            <a:custGeom>
              <a:avLst/>
              <a:gdLst/>
              <a:ahLst/>
              <a:cxnLst/>
              <a:rect l="l" t="t" r="r" b="b"/>
              <a:pathLst>
                <a:path w="5545" h="7900" extrusionOk="0">
                  <a:moveTo>
                    <a:pt x="2425" y="1"/>
                  </a:moveTo>
                  <a:cubicBezTo>
                    <a:pt x="1349" y="1"/>
                    <a:pt x="341" y="754"/>
                    <a:pt x="119" y="1909"/>
                  </a:cubicBezTo>
                  <a:cubicBezTo>
                    <a:pt x="1" y="2464"/>
                    <a:pt x="429" y="2798"/>
                    <a:pt x="857" y="2798"/>
                  </a:cubicBezTo>
                  <a:cubicBezTo>
                    <a:pt x="1181" y="2798"/>
                    <a:pt x="1505" y="2607"/>
                    <a:pt x="1594" y="2175"/>
                  </a:cubicBezTo>
                  <a:cubicBezTo>
                    <a:pt x="1685" y="1737"/>
                    <a:pt x="2059" y="1480"/>
                    <a:pt x="2442" y="1480"/>
                  </a:cubicBezTo>
                  <a:cubicBezTo>
                    <a:pt x="2678" y="1480"/>
                    <a:pt x="2919" y="1577"/>
                    <a:pt x="3099" y="1791"/>
                  </a:cubicBezTo>
                  <a:cubicBezTo>
                    <a:pt x="3541" y="2352"/>
                    <a:pt x="3158" y="3208"/>
                    <a:pt x="2420" y="3208"/>
                  </a:cubicBezTo>
                  <a:cubicBezTo>
                    <a:pt x="1446" y="3208"/>
                    <a:pt x="1446" y="4683"/>
                    <a:pt x="2420" y="4683"/>
                  </a:cubicBezTo>
                  <a:cubicBezTo>
                    <a:pt x="3158" y="4683"/>
                    <a:pt x="3541" y="5539"/>
                    <a:pt x="3069" y="6099"/>
                  </a:cubicBezTo>
                  <a:cubicBezTo>
                    <a:pt x="2895" y="6306"/>
                    <a:pt x="2661" y="6400"/>
                    <a:pt x="2431" y="6400"/>
                  </a:cubicBezTo>
                  <a:cubicBezTo>
                    <a:pt x="2035" y="6400"/>
                    <a:pt x="1650" y="6123"/>
                    <a:pt x="1594" y="5657"/>
                  </a:cubicBezTo>
                  <a:cubicBezTo>
                    <a:pt x="1564" y="5627"/>
                    <a:pt x="1564" y="5568"/>
                    <a:pt x="1594" y="5539"/>
                  </a:cubicBezTo>
                  <a:cubicBezTo>
                    <a:pt x="1594" y="5052"/>
                    <a:pt x="1225" y="4808"/>
                    <a:pt x="856" y="4808"/>
                  </a:cubicBezTo>
                  <a:cubicBezTo>
                    <a:pt x="487" y="4808"/>
                    <a:pt x="119" y="5052"/>
                    <a:pt x="119" y="5539"/>
                  </a:cubicBezTo>
                  <a:cubicBezTo>
                    <a:pt x="119" y="5657"/>
                    <a:pt x="119" y="5745"/>
                    <a:pt x="119" y="5863"/>
                  </a:cubicBezTo>
                  <a:cubicBezTo>
                    <a:pt x="295" y="7009"/>
                    <a:pt x="1291" y="7892"/>
                    <a:pt x="2435" y="7899"/>
                  </a:cubicBezTo>
                  <a:lnTo>
                    <a:pt x="2435" y="7899"/>
                  </a:lnTo>
                  <a:cubicBezTo>
                    <a:pt x="4491" y="7887"/>
                    <a:pt x="5544" y="5447"/>
                    <a:pt x="4132" y="3945"/>
                  </a:cubicBezTo>
                  <a:cubicBezTo>
                    <a:pt x="5194" y="2824"/>
                    <a:pt x="4899" y="965"/>
                    <a:pt x="3482" y="257"/>
                  </a:cubicBezTo>
                  <a:cubicBezTo>
                    <a:pt x="3140" y="82"/>
                    <a:pt x="2779" y="1"/>
                    <a:pt x="2425" y="1"/>
                  </a:cubicBezTo>
                  <a:close/>
                  <a:moveTo>
                    <a:pt x="2435" y="7899"/>
                  </a:moveTo>
                  <a:cubicBezTo>
                    <a:pt x="2430" y="7899"/>
                    <a:pt x="2425" y="7899"/>
                    <a:pt x="2420" y="7899"/>
                  </a:cubicBezTo>
                  <a:lnTo>
                    <a:pt x="2450" y="7899"/>
                  </a:lnTo>
                  <a:cubicBezTo>
                    <a:pt x="2445" y="7899"/>
                    <a:pt x="2440" y="7899"/>
                    <a:pt x="2435" y="78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2680;p71">
              <a:extLst>
                <a:ext uri="{FF2B5EF4-FFF2-40B4-BE49-F238E27FC236}">
                  <a16:creationId xmlns:a16="http://schemas.microsoft.com/office/drawing/2014/main" id="{539B9E84-90B7-3FAF-C79D-E573EA287BAA}"/>
                </a:ext>
              </a:extLst>
            </p:cNvPr>
            <p:cNvSpPr/>
            <p:nvPr/>
          </p:nvSpPr>
          <p:spPr>
            <a:xfrm>
              <a:off x="7792531" y="2663815"/>
              <a:ext cx="76652" cy="78628"/>
            </a:xfrm>
            <a:custGeom>
              <a:avLst/>
              <a:gdLst/>
              <a:ahLst/>
              <a:cxnLst/>
              <a:rect l="l" t="t" r="r" b="b"/>
              <a:pathLst>
                <a:path w="2716" h="2786" extrusionOk="0">
                  <a:moveTo>
                    <a:pt x="2391" y="0"/>
                  </a:moveTo>
                  <a:cubicBezTo>
                    <a:pt x="1269" y="0"/>
                    <a:pt x="296" y="797"/>
                    <a:pt x="89" y="1889"/>
                  </a:cubicBezTo>
                  <a:cubicBezTo>
                    <a:pt x="1" y="2302"/>
                    <a:pt x="266" y="2686"/>
                    <a:pt x="679" y="2774"/>
                  </a:cubicBezTo>
                  <a:cubicBezTo>
                    <a:pt x="719" y="2782"/>
                    <a:pt x="758" y="2786"/>
                    <a:pt x="798" y="2786"/>
                  </a:cubicBezTo>
                  <a:cubicBezTo>
                    <a:pt x="906" y="2786"/>
                    <a:pt x="1014" y="2758"/>
                    <a:pt x="1122" y="2715"/>
                  </a:cubicBezTo>
                  <a:cubicBezTo>
                    <a:pt x="797" y="2568"/>
                    <a:pt x="620" y="2243"/>
                    <a:pt x="709" y="1889"/>
                  </a:cubicBezTo>
                  <a:cubicBezTo>
                    <a:pt x="886" y="886"/>
                    <a:pt x="1712" y="148"/>
                    <a:pt x="27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2681;p71">
              <a:extLst>
                <a:ext uri="{FF2B5EF4-FFF2-40B4-BE49-F238E27FC236}">
                  <a16:creationId xmlns:a16="http://schemas.microsoft.com/office/drawing/2014/main" id="{69904F18-D247-9E58-80F2-DD0679237EA7}"/>
                </a:ext>
              </a:extLst>
            </p:cNvPr>
            <p:cNvSpPr/>
            <p:nvPr/>
          </p:nvSpPr>
          <p:spPr>
            <a:xfrm>
              <a:off x="7832493" y="2706599"/>
              <a:ext cx="70810" cy="137810"/>
            </a:xfrm>
            <a:custGeom>
              <a:avLst/>
              <a:gdLst/>
              <a:ahLst/>
              <a:cxnLst/>
              <a:rect l="l" t="t" r="r" b="b"/>
              <a:pathLst>
                <a:path w="2509" h="4883" extrusionOk="0">
                  <a:moveTo>
                    <a:pt x="1498" y="1"/>
                  </a:moveTo>
                  <a:cubicBezTo>
                    <a:pt x="1426" y="1"/>
                    <a:pt x="1350" y="16"/>
                    <a:pt x="1270" y="48"/>
                  </a:cubicBezTo>
                  <a:cubicBezTo>
                    <a:pt x="2184" y="373"/>
                    <a:pt x="1919" y="1701"/>
                    <a:pt x="975" y="1701"/>
                  </a:cubicBezTo>
                  <a:cubicBezTo>
                    <a:pt x="1" y="1701"/>
                    <a:pt x="1" y="3176"/>
                    <a:pt x="975" y="3176"/>
                  </a:cubicBezTo>
                  <a:cubicBezTo>
                    <a:pt x="1919" y="3176"/>
                    <a:pt x="2155" y="4504"/>
                    <a:pt x="1299" y="4828"/>
                  </a:cubicBezTo>
                  <a:cubicBezTo>
                    <a:pt x="1394" y="4865"/>
                    <a:pt x="1491" y="4882"/>
                    <a:pt x="1587" y="4882"/>
                  </a:cubicBezTo>
                  <a:cubicBezTo>
                    <a:pt x="2031" y="4882"/>
                    <a:pt x="2450" y="4517"/>
                    <a:pt x="2450" y="4032"/>
                  </a:cubicBezTo>
                  <a:cubicBezTo>
                    <a:pt x="2450" y="3560"/>
                    <a:pt x="2066" y="3176"/>
                    <a:pt x="1594" y="3176"/>
                  </a:cubicBezTo>
                  <a:cubicBezTo>
                    <a:pt x="621" y="3176"/>
                    <a:pt x="621" y="1701"/>
                    <a:pt x="1594" y="1701"/>
                  </a:cubicBezTo>
                  <a:cubicBezTo>
                    <a:pt x="1601" y="1701"/>
                    <a:pt x="1608" y="1701"/>
                    <a:pt x="1615" y="1701"/>
                  </a:cubicBezTo>
                  <a:cubicBezTo>
                    <a:pt x="2508" y="1701"/>
                    <a:pt x="2263" y="1"/>
                    <a:pt x="14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2682;p71">
              <a:extLst>
                <a:ext uri="{FF2B5EF4-FFF2-40B4-BE49-F238E27FC236}">
                  <a16:creationId xmlns:a16="http://schemas.microsoft.com/office/drawing/2014/main" id="{D9D4A86A-25D5-A192-6CFA-B1E124D14DB3}"/>
                </a:ext>
              </a:extLst>
            </p:cNvPr>
            <p:cNvSpPr/>
            <p:nvPr/>
          </p:nvSpPr>
          <p:spPr>
            <a:xfrm>
              <a:off x="7794196" y="2799562"/>
              <a:ext cx="74987" cy="86615"/>
            </a:xfrm>
            <a:custGeom>
              <a:avLst/>
              <a:gdLst/>
              <a:ahLst/>
              <a:cxnLst/>
              <a:rect l="l" t="t" r="r" b="b"/>
              <a:pathLst>
                <a:path w="2657" h="3069" extrusionOk="0">
                  <a:moveTo>
                    <a:pt x="738" y="0"/>
                  </a:moveTo>
                  <a:cubicBezTo>
                    <a:pt x="325" y="0"/>
                    <a:pt x="1" y="325"/>
                    <a:pt x="1" y="738"/>
                  </a:cubicBezTo>
                  <a:cubicBezTo>
                    <a:pt x="1" y="826"/>
                    <a:pt x="1" y="944"/>
                    <a:pt x="30" y="1062"/>
                  </a:cubicBezTo>
                  <a:cubicBezTo>
                    <a:pt x="178" y="2213"/>
                    <a:pt x="1181" y="3069"/>
                    <a:pt x="2361" y="3069"/>
                  </a:cubicBezTo>
                  <a:lnTo>
                    <a:pt x="2656" y="3069"/>
                  </a:lnTo>
                  <a:cubicBezTo>
                    <a:pt x="1594" y="2921"/>
                    <a:pt x="768" y="2095"/>
                    <a:pt x="620" y="1062"/>
                  </a:cubicBezTo>
                  <a:cubicBezTo>
                    <a:pt x="591" y="944"/>
                    <a:pt x="591" y="856"/>
                    <a:pt x="591" y="738"/>
                  </a:cubicBezTo>
                  <a:cubicBezTo>
                    <a:pt x="591" y="443"/>
                    <a:pt x="768" y="177"/>
                    <a:pt x="1033" y="59"/>
                  </a:cubicBezTo>
                  <a:cubicBezTo>
                    <a:pt x="945" y="0"/>
                    <a:pt x="827" y="0"/>
                    <a:pt x="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2683;p71">
              <a:extLst>
                <a:ext uri="{FF2B5EF4-FFF2-40B4-BE49-F238E27FC236}">
                  <a16:creationId xmlns:a16="http://schemas.microsoft.com/office/drawing/2014/main" id="{6A6AEA0B-8FA3-1200-8FDA-9B473678F7E4}"/>
                </a:ext>
              </a:extLst>
            </p:cNvPr>
            <p:cNvSpPr/>
            <p:nvPr/>
          </p:nvSpPr>
          <p:spPr>
            <a:xfrm>
              <a:off x="7526060" y="2461465"/>
              <a:ext cx="99964" cy="231537"/>
            </a:xfrm>
            <a:custGeom>
              <a:avLst/>
              <a:gdLst/>
              <a:ahLst/>
              <a:cxnLst/>
              <a:rect l="l" t="t" r="r" b="b"/>
              <a:pathLst>
                <a:path w="3542" h="8204" extrusionOk="0">
                  <a:moveTo>
                    <a:pt x="1210" y="0"/>
                  </a:moveTo>
                  <a:cubicBezTo>
                    <a:pt x="0" y="89"/>
                    <a:pt x="0" y="1859"/>
                    <a:pt x="1210" y="1948"/>
                  </a:cubicBezTo>
                  <a:lnTo>
                    <a:pt x="1594" y="1948"/>
                  </a:lnTo>
                  <a:lnTo>
                    <a:pt x="1594" y="2302"/>
                  </a:lnTo>
                  <a:cubicBezTo>
                    <a:pt x="1579" y="2434"/>
                    <a:pt x="1697" y="2501"/>
                    <a:pt x="1815" y="2501"/>
                  </a:cubicBezTo>
                  <a:cubicBezTo>
                    <a:pt x="1933" y="2501"/>
                    <a:pt x="2051" y="2434"/>
                    <a:pt x="2036" y="2302"/>
                  </a:cubicBezTo>
                  <a:lnTo>
                    <a:pt x="2036" y="1712"/>
                  </a:lnTo>
                  <a:cubicBezTo>
                    <a:pt x="2036" y="1594"/>
                    <a:pt x="1948" y="1475"/>
                    <a:pt x="1800" y="1475"/>
                  </a:cubicBezTo>
                  <a:lnTo>
                    <a:pt x="1210" y="1475"/>
                  </a:lnTo>
                  <a:cubicBezTo>
                    <a:pt x="531" y="1475"/>
                    <a:pt x="531" y="443"/>
                    <a:pt x="1210" y="443"/>
                  </a:cubicBezTo>
                  <a:lnTo>
                    <a:pt x="2567" y="443"/>
                  </a:lnTo>
                  <a:cubicBezTo>
                    <a:pt x="2833" y="443"/>
                    <a:pt x="3069" y="679"/>
                    <a:pt x="3069" y="974"/>
                  </a:cubicBezTo>
                  <a:lnTo>
                    <a:pt x="3069" y="7229"/>
                  </a:lnTo>
                  <a:cubicBezTo>
                    <a:pt x="3069" y="7584"/>
                    <a:pt x="2811" y="7761"/>
                    <a:pt x="2553" y="7761"/>
                  </a:cubicBezTo>
                  <a:cubicBezTo>
                    <a:pt x="2294" y="7761"/>
                    <a:pt x="2036" y="7584"/>
                    <a:pt x="2036" y="7229"/>
                  </a:cubicBezTo>
                  <a:lnTo>
                    <a:pt x="2036" y="3216"/>
                  </a:lnTo>
                  <a:cubicBezTo>
                    <a:pt x="2051" y="3084"/>
                    <a:pt x="1933" y="3017"/>
                    <a:pt x="1815" y="3017"/>
                  </a:cubicBezTo>
                  <a:cubicBezTo>
                    <a:pt x="1697" y="3017"/>
                    <a:pt x="1579" y="3084"/>
                    <a:pt x="1594" y="3216"/>
                  </a:cubicBezTo>
                  <a:lnTo>
                    <a:pt x="1594" y="7229"/>
                  </a:lnTo>
                  <a:cubicBezTo>
                    <a:pt x="1594" y="7761"/>
                    <a:pt x="2007" y="8203"/>
                    <a:pt x="2567" y="8203"/>
                  </a:cubicBezTo>
                  <a:cubicBezTo>
                    <a:pt x="3098" y="8203"/>
                    <a:pt x="3541" y="7790"/>
                    <a:pt x="3541" y="7229"/>
                  </a:cubicBezTo>
                  <a:lnTo>
                    <a:pt x="3541" y="974"/>
                  </a:lnTo>
                  <a:cubicBezTo>
                    <a:pt x="3541" y="443"/>
                    <a:pt x="3098" y="0"/>
                    <a:pt x="25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2684;p71">
              <a:extLst>
                <a:ext uri="{FF2B5EF4-FFF2-40B4-BE49-F238E27FC236}">
                  <a16:creationId xmlns:a16="http://schemas.microsoft.com/office/drawing/2014/main" id="{D7A3B909-C596-5D12-D4B4-CAA1ABB0C0BA}"/>
                </a:ext>
              </a:extLst>
            </p:cNvPr>
            <p:cNvSpPr/>
            <p:nvPr/>
          </p:nvSpPr>
          <p:spPr>
            <a:xfrm>
              <a:off x="7639314" y="2549093"/>
              <a:ext cx="159909" cy="237154"/>
            </a:xfrm>
            <a:custGeom>
              <a:avLst/>
              <a:gdLst/>
              <a:ahLst/>
              <a:cxnLst/>
              <a:rect l="l" t="t" r="r" b="b"/>
              <a:pathLst>
                <a:path w="5666" h="8403" extrusionOk="0">
                  <a:moveTo>
                    <a:pt x="2575" y="469"/>
                  </a:moveTo>
                  <a:cubicBezTo>
                    <a:pt x="3647" y="469"/>
                    <a:pt x="4721" y="1210"/>
                    <a:pt x="4721" y="2590"/>
                  </a:cubicBezTo>
                  <a:cubicBezTo>
                    <a:pt x="4721" y="2679"/>
                    <a:pt x="4692" y="2885"/>
                    <a:pt x="4692" y="2944"/>
                  </a:cubicBezTo>
                  <a:cubicBezTo>
                    <a:pt x="4544" y="3505"/>
                    <a:pt x="4279" y="4036"/>
                    <a:pt x="3954" y="4508"/>
                  </a:cubicBezTo>
                  <a:cubicBezTo>
                    <a:pt x="3423" y="5246"/>
                    <a:pt x="2951" y="5895"/>
                    <a:pt x="2508" y="6515"/>
                  </a:cubicBezTo>
                  <a:cubicBezTo>
                    <a:pt x="2390" y="6662"/>
                    <a:pt x="2479" y="6869"/>
                    <a:pt x="2685" y="6869"/>
                  </a:cubicBezTo>
                  <a:lnTo>
                    <a:pt x="4485" y="6869"/>
                  </a:lnTo>
                  <a:cubicBezTo>
                    <a:pt x="5164" y="6869"/>
                    <a:pt x="5164" y="7931"/>
                    <a:pt x="4485" y="7931"/>
                  </a:cubicBezTo>
                  <a:lnTo>
                    <a:pt x="2420" y="7931"/>
                  </a:lnTo>
                  <a:cubicBezTo>
                    <a:pt x="1269" y="7931"/>
                    <a:pt x="1180" y="7901"/>
                    <a:pt x="1092" y="7872"/>
                  </a:cubicBezTo>
                  <a:cubicBezTo>
                    <a:pt x="915" y="7813"/>
                    <a:pt x="797" y="7695"/>
                    <a:pt x="738" y="7488"/>
                  </a:cubicBezTo>
                  <a:cubicBezTo>
                    <a:pt x="679" y="7282"/>
                    <a:pt x="738" y="7075"/>
                    <a:pt x="856" y="6928"/>
                  </a:cubicBezTo>
                  <a:cubicBezTo>
                    <a:pt x="915" y="6839"/>
                    <a:pt x="1033" y="6721"/>
                    <a:pt x="1151" y="6544"/>
                  </a:cubicBezTo>
                  <a:cubicBezTo>
                    <a:pt x="1476" y="6131"/>
                    <a:pt x="2066" y="5334"/>
                    <a:pt x="3069" y="3918"/>
                  </a:cubicBezTo>
                  <a:cubicBezTo>
                    <a:pt x="3335" y="3593"/>
                    <a:pt x="3512" y="3180"/>
                    <a:pt x="3630" y="2797"/>
                  </a:cubicBezTo>
                  <a:cubicBezTo>
                    <a:pt x="3659" y="2708"/>
                    <a:pt x="3659" y="2649"/>
                    <a:pt x="3659" y="2561"/>
                  </a:cubicBezTo>
                  <a:cubicBezTo>
                    <a:pt x="3630" y="2000"/>
                    <a:pt x="3157" y="1528"/>
                    <a:pt x="2597" y="1528"/>
                  </a:cubicBezTo>
                  <a:lnTo>
                    <a:pt x="2597" y="1498"/>
                  </a:lnTo>
                  <a:cubicBezTo>
                    <a:pt x="2095" y="1498"/>
                    <a:pt x="1653" y="1882"/>
                    <a:pt x="1535" y="2383"/>
                  </a:cubicBezTo>
                  <a:cubicBezTo>
                    <a:pt x="1482" y="2618"/>
                    <a:pt x="1269" y="2807"/>
                    <a:pt x="1016" y="2807"/>
                  </a:cubicBezTo>
                  <a:cubicBezTo>
                    <a:pt x="983" y="2807"/>
                    <a:pt x="949" y="2803"/>
                    <a:pt x="915" y="2797"/>
                  </a:cubicBezTo>
                  <a:cubicBezTo>
                    <a:pt x="649" y="2738"/>
                    <a:pt x="443" y="2472"/>
                    <a:pt x="502" y="2177"/>
                  </a:cubicBezTo>
                  <a:cubicBezTo>
                    <a:pt x="734" y="1017"/>
                    <a:pt x="1653" y="469"/>
                    <a:pt x="2575" y="469"/>
                  </a:cubicBezTo>
                  <a:close/>
                  <a:moveTo>
                    <a:pt x="2539" y="1"/>
                  </a:moveTo>
                  <a:cubicBezTo>
                    <a:pt x="1410" y="1"/>
                    <a:pt x="288" y="678"/>
                    <a:pt x="30" y="2118"/>
                  </a:cubicBezTo>
                  <a:cubicBezTo>
                    <a:pt x="0" y="2383"/>
                    <a:pt x="30" y="2649"/>
                    <a:pt x="177" y="2856"/>
                  </a:cubicBezTo>
                  <a:cubicBezTo>
                    <a:pt x="382" y="3157"/>
                    <a:pt x="687" y="3296"/>
                    <a:pt x="986" y="3296"/>
                  </a:cubicBezTo>
                  <a:cubicBezTo>
                    <a:pt x="1419" y="3296"/>
                    <a:pt x="1843" y="3007"/>
                    <a:pt x="1948" y="2502"/>
                  </a:cubicBezTo>
                  <a:cubicBezTo>
                    <a:pt x="2018" y="2151"/>
                    <a:pt x="2287" y="1987"/>
                    <a:pt x="2557" y="1987"/>
                  </a:cubicBezTo>
                  <a:cubicBezTo>
                    <a:pt x="2856" y="1987"/>
                    <a:pt x="3156" y="2188"/>
                    <a:pt x="3187" y="2561"/>
                  </a:cubicBezTo>
                  <a:lnTo>
                    <a:pt x="3187" y="2679"/>
                  </a:lnTo>
                  <a:cubicBezTo>
                    <a:pt x="3098" y="3033"/>
                    <a:pt x="2921" y="3357"/>
                    <a:pt x="2685" y="3652"/>
                  </a:cubicBezTo>
                  <a:cubicBezTo>
                    <a:pt x="1712" y="5069"/>
                    <a:pt x="1121" y="5865"/>
                    <a:pt x="797" y="6278"/>
                  </a:cubicBezTo>
                  <a:cubicBezTo>
                    <a:pt x="649" y="6456"/>
                    <a:pt x="561" y="6574"/>
                    <a:pt x="502" y="6662"/>
                  </a:cubicBezTo>
                  <a:cubicBezTo>
                    <a:pt x="266" y="6957"/>
                    <a:pt x="207" y="7311"/>
                    <a:pt x="295" y="7665"/>
                  </a:cubicBezTo>
                  <a:cubicBezTo>
                    <a:pt x="413" y="7960"/>
                    <a:pt x="649" y="8196"/>
                    <a:pt x="944" y="8314"/>
                  </a:cubicBezTo>
                  <a:cubicBezTo>
                    <a:pt x="1092" y="8344"/>
                    <a:pt x="1180" y="8373"/>
                    <a:pt x="2420" y="8373"/>
                  </a:cubicBezTo>
                  <a:lnTo>
                    <a:pt x="2390" y="8403"/>
                  </a:lnTo>
                  <a:lnTo>
                    <a:pt x="4456" y="8403"/>
                  </a:lnTo>
                  <a:cubicBezTo>
                    <a:pt x="5666" y="8314"/>
                    <a:pt x="5666" y="6515"/>
                    <a:pt x="4456" y="6456"/>
                  </a:cubicBezTo>
                  <a:lnTo>
                    <a:pt x="3098" y="6456"/>
                  </a:lnTo>
                  <a:cubicBezTo>
                    <a:pt x="3482" y="5954"/>
                    <a:pt x="3866" y="5393"/>
                    <a:pt x="4279" y="4803"/>
                  </a:cubicBezTo>
                  <a:cubicBezTo>
                    <a:pt x="4662" y="4272"/>
                    <a:pt x="4928" y="3711"/>
                    <a:pt x="5105" y="3092"/>
                  </a:cubicBezTo>
                  <a:cubicBezTo>
                    <a:pt x="5134" y="2944"/>
                    <a:pt x="5164" y="2797"/>
                    <a:pt x="5164" y="2649"/>
                  </a:cubicBezTo>
                  <a:cubicBezTo>
                    <a:pt x="5196" y="930"/>
                    <a:pt x="3862" y="1"/>
                    <a:pt x="25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2685;p71">
              <a:extLst>
                <a:ext uri="{FF2B5EF4-FFF2-40B4-BE49-F238E27FC236}">
                  <a16:creationId xmlns:a16="http://schemas.microsoft.com/office/drawing/2014/main" id="{4DC42A2D-85C6-8428-88DF-F7E355CC3083}"/>
                </a:ext>
              </a:extLst>
            </p:cNvPr>
            <p:cNvSpPr/>
            <p:nvPr/>
          </p:nvSpPr>
          <p:spPr>
            <a:xfrm>
              <a:off x="7784572" y="2656167"/>
              <a:ext cx="162054" cy="237521"/>
            </a:xfrm>
            <a:custGeom>
              <a:avLst/>
              <a:gdLst/>
              <a:ahLst/>
              <a:cxnLst/>
              <a:rect l="l" t="t" r="r" b="b"/>
              <a:pathLst>
                <a:path w="5742" h="8416" extrusionOk="0">
                  <a:moveTo>
                    <a:pt x="2675" y="0"/>
                  </a:moveTo>
                  <a:cubicBezTo>
                    <a:pt x="1484" y="0"/>
                    <a:pt x="384" y="833"/>
                    <a:pt x="135" y="2101"/>
                  </a:cubicBezTo>
                  <a:cubicBezTo>
                    <a:pt x="1" y="2822"/>
                    <a:pt x="563" y="3248"/>
                    <a:pt x="1116" y="3248"/>
                  </a:cubicBezTo>
                  <a:cubicBezTo>
                    <a:pt x="1536" y="3248"/>
                    <a:pt x="1951" y="3002"/>
                    <a:pt x="2053" y="2455"/>
                  </a:cubicBezTo>
                  <a:cubicBezTo>
                    <a:pt x="2108" y="2145"/>
                    <a:pt x="2387" y="1960"/>
                    <a:pt x="2676" y="1960"/>
                  </a:cubicBezTo>
                  <a:cubicBezTo>
                    <a:pt x="2855" y="1960"/>
                    <a:pt x="3039" y="2031"/>
                    <a:pt x="3174" y="2189"/>
                  </a:cubicBezTo>
                  <a:cubicBezTo>
                    <a:pt x="3499" y="2602"/>
                    <a:pt x="3204" y="3222"/>
                    <a:pt x="2673" y="3222"/>
                  </a:cubicBezTo>
                  <a:cubicBezTo>
                    <a:pt x="2644" y="3220"/>
                    <a:pt x="2617" y="3219"/>
                    <a:pt x="2589" y="3219"/>
                  </a:cubicBezTo>
                  <a:cubicBezTo>
                    <a:pt x="1314" y="3219"/>
                    <a:pt x="1314" y="5172"/>
                    <a:pt x="2589" y="5172"/>
                  </a:cubicBezTo>
                  <a:cubicBezTo>
                    <a:pt x="2617" y="5172"/>
                    <a:pt x="2644" y="5171"/>
                    <a:pt x="2673" y="5170"/>
                  </a:cubicBezTo>
                  <a:cubicBezTo>
                    <a:pt x="3204" y="5170"/>
                    <a:pt x="3499" y="5789"/>
                    <a:pt x="3145" y="6202"/>
                  </a:cubicBezTo>
                  <a:cubicBezTo>
                    <a:pt x="3011" y="6359"/>
                    <a:pt x="2834" y="6431"/>
                    <a:pt x="2662" y="6431"/>
                  </a:cubicBezTo>
                  <a:cubicBezTo>
                    <a:pt x="2379" y="6431"/>
                    <a:pt x="2108" y="6237"/>
                    <a:pt x="2053" y="5907"/>
                  </a:cubicBezTo>
                  <a:cubicBezTo>
                    <a:pt x="2053" y="5878"/>
                    <a:pt x="2053" y="5848"/>
                    <a:pt x="2053" y="5819"/>
                  </a:cubicBezTo>
                  <a:cubicBezTo>
                    <a:pt x="2097" y="5125"/>
                    <a:pt x="1588" y="4779"/>
                    <a:pt x="1079" y="4779"/>
                  </a:cubicBezTo>
                  <a:cubicBezTo>
                    <a:pt x="570" y="4779"/>
                    <a:pt x="61" y="5125"/>
                    <a:pt x="105" y="5819"/>
                  </a:cubicBezTo>
                  <a:cubicBezTo>
                    <a:pt x="105" y="5937"/>
                    <a:pt x="105" y="6055"/>
                    <a:pt x="135" y="6173"/>
                  </a:cubicBezTo>
                  <a:cubicBezTo>
                    <a:pt x="312" y="7442"/>
                    <a:pt x="1404" y="8386"/>
                    <a:pt x="2673" y="8386"/>
                  </a:cubicBezTo>
                  <a:lnTo>
                    <a:pt x="2702" y="8415"/>
                  </a:lnTo>
                  <a:cubicBezTo>
                    <a:pt x="3292" y="8415"/>
                    <a:pt x="3912" y="8209"/>
                    <a:pt x="4355" y="7796"/>
                  </a:cubicBezTo>
                  <a:cubicBezTo>
                    <a:pt x="4473" y="7707"/>
                    <a:pt x="4473" y="7560"/>
                    <a:pt x="4384" y="7471"/>
                  </a:cubicBezTo>
                  <a:cubicBezTo>
                    <a:pt x="4335" y="7422"/>
                    <a:pt x="4278" y="7401"/>
                    <a:pt x="4221" y="7401"/>
                  </a:cubicBezTo>
                  <a:cubicBezTo>
                    <a:pt x="4175" y="7401"/>
                    <a:pt x="4129" y="7415"/>
                    <a:pt x="4089" y="7442"/>
                  </a:cubicBezTo>
                  <a:cubicBezTo>
                    <a:pt x="3667" y="7806"/>
                    <a:pt x="3174" y="7971"/>
                    <a:pt x="2692" y="7971"/>
                  </a:cubicBezTo>
                  <a:cubicBezTo>
                    <a:pt x="1690" y="7971"/>
                    <a:pt x="737" y="7259"/>
                    <a:pt x="578" y="6143"/>
                  </a:cubicBezTo>
                  <a:cubicBezTo>
                    <a:pt x="578" y="6055"/>
                    <a:pt x="578" y="5937"/>
                    <a:pt x="578" y="5848"/>
                  </a:cubicBezTo>
                  <a:cubicBezTo>
                    <a:pt x="578" y="5494"/>
                    <a:pt x="843" y="5317"/>
                    <a:pt x="1109" y="5317"/>
                  </a:cubicBezTo>
                  <a:cubicBezTo>
                    <a:pt x="1374" y="5317"/>
                    <a:pt x="1640" y="5494"/>
                    <a:pt x="1640" y="5848"/>
                  </a:cubicBezTo>
                  <a:lnTo>
                    <a:pt x="1640" y="5996"/>
                  </a:lnTo>
                  <a:cubicBezTo>
                    <a:pt x="1715" y="6577"/>
                    <a:pt x="2207" y="6932"/>
                    <a:pt x="2707" y="6932"/>
                  </a:cubicBezTo>
                  <a:cubicBezTo>
                    <a:pt x="2994" y="6932"/>
                    <a:pt x="3284" y="6815"/>
                    <a:pt x="3499" y="6556"/>
                  </a:cubicBezTo>
                  <a:cubicBezTo>
                    <a:pt x="4119" y="5848"/>
                    <a:pt x="3617" y="4757"/>
                    <a:pt x="2702" y="4757"/>
                  </a:cubicBezTo>
                  <a:cubicBezTo>
                    <a:pt x="1994" y="4757"/>
                    <a:pt x="1994" y="3724"/>
                    <a:pt x="2702" y="3724"/>
                  </a:cubicBezTo>
                  <a:cubicBezTo>
                    <a:pt x="3617" y="3724"/>
                    <a:pt x="4119" y="2662"/>
                    <a:pt x="3528" y="1953"/>
                  </a:cubicBezTo>
                  <a:cubicBezTo>
                    <a:pt x="3302" y="1682"/>
                    <a:pt x="2998" y="1558"/>
                    <a:pt x="2699" y="1558"/>
                  </a:cubicBezTo>
                  <a:cubicBezTo>
                    <a:pt x="2218" y="1558"/>
                    <a:pt x="1749" y="1879"/>
                    <a:pt x="1640" y="2425"/>
                  </a:cubicBezTo>
                  <a:cubicBezTo>
                    <a:pt x="1588" y="2682"/>
                    <a:pt x="1380" y="2850"/>
                    <a:pt x="1133" y="2850"/>
                  </a:cubicBezTo>
                  <a:cubicBezTo>
                    <a:pt x="1096" y="2850"/>
                    <a:pt x="1058" y="2846"/>
                    <a:pt x="1020" y="2839"/>
                  </a:cubicBezTo>
                  <a:cubicBezTo>
                    <a:pt x="873" y="2809"/>
                    <a:pt x="755" y="2721"/>
                    <a:pt x="696" y="2602"/>
                  </a:cubicBezTo>
                  <a:cubicBezTo>
                    <a:pt x="607" y="2514"/>
                    <a:pt x="578" y="2366"/>
                    <a:pt x="607" y="2219"/>
                  </a:cubicBezTo>
                  <a:cubicBezTo>
                    <a:pt x="807" y="1174"/>
                    <a:pt x="1728" y="480"/>
                    <a:pt x="2713" y="480"/>
                  </a:cubicBezTo>
                  <a:cubicBezTo>
                    <a:pt x="3035" y="480"/>
                    <a:pt x="3363" y="554"/>
                    <a:pt x="3676" y="714"/>
                  </a:cubicBezTo>
                  <a:cubicBezTo>
                    <a:pt x="4945" y="1363"/>
                    <a:pt x="5240" y="3045"/>
                    <a:pt x="4266" y="4078"/>
                  </a:cubicBezTo>
                  <a:cubicBezTo>
                    <a:pt x="4178" y="4166"/>
                    <a:pt x="4178" y="4284"/>
                    <a:pt x="4266" y="4373"/>
                  </a:cubicBezTo>
                  <a:cubicBezTo>
                    <a:pt x="4620" y="4757"/>
                    <a:pt x="4797" y="5288"/>
                    <a:pt x="4797" y="5789"/>
                  </a:cubicBezTo>
                  <a:cubicBezTo>
                    <a:pt x="4797" y="6143"/>
                    <a:pt x="4709" y="6468"/>
                    <a:pt x="4561" y="6793"/>
                  </a:cubicBezTo>
                  <a:cubicBezTo>
                    <a:pt x="4502" y="6881"/>
                    <a:pt x="4532" y="7029"/>
                    <a:pt x="4650" y="7088"/>
                  </a:cubicBezTo>
                  <a:cubicBezTo>
                    <a:pt x="4683" y="7104"/>
                    <a:pt x="4718" y="7111"/>
                    <a:pt x="4753" y="7111"/>
                  </a:cubicBezTo>
                  <a:cubicBezTo>
                    <a:pt x="4843" y="7111"/>
                    <a:pt x="4932" y="7063"/>
                    <a:pt x="4974" y="6999"/>
                  </a:cubicBezTo>
                  <a:cubicBezTo>
                    <a:pt x="5151" y="6615"/>
                    <a:pt x="5240" y="6232"/>
                    <a:pt x="5240" y="5789"/>
                  </a:cubicBezTo>
                  <a:cubicBezTo>
                    <a:pt x="5240" y="5229"/>
                    <a:pt x="5063" y="4668"/>
                    <a:pt x="4679" y="4196"/>
                  </a:cubicBezTo>
                  <a:cubicBezTo>
                    <a:pt x="5741" y="2898"/>
                    <a:pt x="5299" y="950"/>
                    <a:pt x="3764" y="242"/>
                  </a:cubicBezTo>
                  <a:cubicBezTo>
                    <a:pt x="3407" y="77"/>
                    <a:pt x="3037" y="0"/>
                    <a:pt x="26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3155;p71">
            <a:extLst>
              <a:ext uri="{FF2B5EF4-FFF2-40B4-BE49-F238E27FC236}">
                <a16:creationId xmlns:a16="http://schemas.microsoft.com/office/drawing/2014/main" id="{9A40D57E-D13C-CF08-9AB0-767B3D9811D8}"/>
              </a:ext>
            </a:extLst>
          </p:cNvPr>
          <p:cNvGrpSpPr/>
          <p:nvPr/>
        </p:nvGrpSpPr>
        <p:grpSpPr>
          <a:xfrm>
            <a:off x="2468128" y="3619029"/>
            <a:ext cx="439735" cy="432228"/>
            <a:chOff x="4047639" y="1197354"/>
            <a:chExt cx="439735" cy="432228"/>
          </a:xfrm>
        </p:grpSpPr>
        <p:sp>
          <p:nvSpPr>
            <p:cNvPr id="1196" name="Google Shape;3156;p71">
              <a:extLst>
                <a:ext uri="{FF2B5EF4-FFF2-40B4-BE49-F238E27FC236}">
                  <a16:creationId xmlns:a16="http://schemas.microsoft.com/office/drawing/2014/main" id="{E52469BA-BC83-5533-FE94-458DF22675E5}"/>
                </a:ext>
              </a:extLst>
            </p:cNvPr>
            <p:cNvSpPr/>
            <p:nvPr/>
          </p:nvSpPr>
          <p:spPr>
            <a:xfrm>
              <a:off x="4338267" y="1477145"/>
              <a:ext cx="62485" cy="111620"/>
            </a:xfrm>
            <a:custGeom>
              <a:avLst/>
              <a:gdLst/>
              <a:ahLst/>
              <a:cxnLst/>
              <a:rect l="l" t="t" r="r" b="b"/>
              <a:pathLst>
                <a:path w="2214" h="3955" extrusionOk="0">
                  <a:moveTo>
                    <a:pt x="679" y="0"/>
                  </a:moveTo>
                  <a:cubicBezTo>
                    <a:pt x="296" y="0"/>
                    <a:pt x="1" y="325"/>
                    <a:pt x="1" y="709"/>
                  </a:cubicBezTo>
                  <a:lnTo>
                    <a:pt x="1" y="3364"/>
                  </a:lnTo>
                  <a:lnTo>
                    <a:pt x="1270" y="3954"/>
                  </a:lnTo>
                  <a:lnTo>
                    <a:pt x="2214" y="3364"/>
                  </a:lnTo>
                  <a:lnTo>
                    <a:pt x="2214" y="709"/>
                  </a:lnTo>
                  <a:cubicBezTo>
                    <a:pt x="2214" y="325"/>
                    <a:pt x="1919" y="0"/>
                    <a:pt x="15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157;p71">
              <a:extLst>
                <a:ext uri="{FF2B5EF4-FFF2-40B4-BE49-F238E27FC236}">
                  <a16:creationId xmlns:a16="http://schemas.microsoft.com/office/drawing/2014/main" id="{BA3EF30D-7446-1C7F-179E-FA5F4A05D73A}"/>
                </a:ext>
              </a:extLst>
            </p:cNvPr>
            <p:cNvSpPr/>
            <p:nvPr/>
          </p:nvSpPr>
          <p:spPr>
            <a:xfrm>
              <a:off x="4244176" y="1398857"/>
              <a:ext cx="62485" cy="187397"/>
            </a:xfrm>
            <a:custGeom>
              <a:avLst/>
              <a:gdLst/>
              <a:ahLst/>
              <a:cxnLst/>
              <a:rect l="l" t="t" r="r" b="b"/>
              <a:pathLst>
                <a:path w="2214" h="6640" extrusionOk="0">
                  <a:moveTo>
                    <a:pt x="709" y="1"/>
                  </a:moveTo>
                  <a:cubicBezTo>
                    <a:pt x="325" y="1"/>
                    <a:pt x="0" y="296"/>
                    <a:pt x="0" y="679"/>
                  </a:cubicBezTo>
                  <a:lnTo>
                    <a:pt x="0" y="6138"/>
                  </a:lnTo>
                  <a:lnTo>
                    <a:pt x="1122" y="6640"/>
                  </a:lnTo>
                  <a:lnTo>
                    <a:pt x="2213" y="6138"/>
                  </a:lnTo>
                  <a:lnTo>
                    <a:pt x="2213" y="679"/>
                  </a:lnTo>
                  <a:cubicBezTo>
                    <a:pt x="2213" y="296"/>
                    <a:pt x="1918" y="1"/>
                    <a:pt x="15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158;p71">
              <a:extLst>
                <a:ext uri="{FF2B5EF4-FFF2-40B4-BE49-F238E27FC236}">
                  <a16:creationId xmlns:a16="http://schemas.microsoft.com/office/drawing/2014/main" id="{4A3DBC3A-39D2-9D96-FC90-593C82F2B522}"/>
                </a:ext>
              </a:extLst>
            </p:cNvPr>
            <p:cNvSpPr/>
            <p:nvPr/>
          </p:nvSpPr>
          <p:spPr>
            <a:xfrm>
              <a:off x="4150903" y="1446270"/>
              <a:ext cx="63331" cy="142495"/>
            </a:xfrm>
            <a:custGeom>
              <a:avLst/>
              <a:gdLst/>
              <a:ahLst/>
              <a:cxnLst/>
              <a:rect l="l" t="t" r="r" b="b"/>
              <a:pathLst>
                <a:path w="2244" h="5049" extrusionOk="0">
                  <a:moveTo>
                    <a:pt x="1613" y="1"/>
                  </a:moveTo>
                  <a:cubicBezTo>
                    <a:pt x="1597" y="1"/>
                    <a:pt x="1581" y="1"/>
                    <a:pt x="1564" y="3"/>
                  </a:cubicBezTo>
                  <a:lnTo>
                    <a:pt x="709" y="3"/>
                  </a:lnTo>
                  <a:cubicBezTo>
                    <a:pt x="325" y="3"/>
                    <a:pt x="1" y="298"/>
                    <a:pt x="1" y="681"/>
                  </a:cubicBezTo>
                  <a:lnTo>
                    <a:pt x="1" y="4458"/>
                  </a:lnTo>
                  <a:lnTo>
                    <a:pt x="1181" y="5048"/>
                  </a:lnTo>
                  <a:lnTo>
                    <a:pt x="2243" y="4458"/>
                  </a:lnTo>
                  <a:lnTo>
                    <a:pt x="2243" y="681"/>
                  </a:lnTo>
                  <a:cubicBezTo>
                    <a:pt x="2243" y="314"/>
                    <a:pt x="1973" y="1"/>
                    <a:pt x="16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159;p71">
              <a:extLst>
                <a:ext uri="{FF2B5EF4-FFF2-40B4-BE49-F238E27FC236}">
                  <a16:creationId xmlns:a16="http://schemas.microsoft.com/office/drawing/2014/main" id="{DE39E62F-60DD-35EB-7283-7478BD1B9471}"/>
                </a:ext>
              </a:extLst>
            </p:cNvPr>
            <p:cNvSpPr/>
            <p:nvPr/>
          </p:nvSpPr>
          <p:spPr>
            <a:xfrm>
              <a:off x="4338267" y="1477145"/>
              <a:ext cx="45015" cy="112438"/>
            </a:xfrm>
            <a:custGeom>
              <a:avLst/>
              <a:gdLst/>
              <a:ahLst/>
              <a:cxnLst/>
              <a:rect l="l" t="t" r="r" b="b"/>
              <a:pathLst>
                <a:path w="1595" h="3984" extrusionOk="0">
                  <a:moveTo>
                    <a:pt x="679" y="0"/>
                  </a:moveTo>
                  <a:cubicBezTo>
                    <a:pt x="296" y="0"/>
                    <a:pt x="1" y="325"/>
                    <a:pt x="1" y="709"/>
                  </a:cubicBezTo>
                  <a:lnTo>
                    <a:pt x="1" y="3364"/>
                  </a:lnTo>
                  <a:lnTo>
                    <a:pt x="1270" y="3984"/>
                  </a:lnTo>
                  <a:lnTo>
                    <a:pt x="1594" y="3777"/>
                  </a:lnTo>
                  <a:lnTo>
                    <a:pt x="768" y="3364"/>
                  </a:lnTo>
                  <a:lnTo>
                    <a:pt x="768" y="709"/>
                  </a:lnTo>
                  <a:cubicBezTo>
                    <a:pt x="768" y="325"/>
                    <a:pt x="1092" y="0"/>
                    <a:pt x="14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160;p71">
              <a:extLst>
                <a:ext uri="{FF2B5EF4-FFF2-40B4-BE49-F238E27FC236}">
                  <a16:creationId xmlns:a16="http://schemas.microsoft.com/office/drawing/2014/main" id="{2AC42A17-4C43-8DAB-EE7C-67E0A64B49CE}"/>
                </a:ext>
              </a:extLst>
            </p:cNvPr>
            <p:cNvSpPr/>
            <p:nvPr/>
          </p:nvSpPr>
          <p:spPr>
            <a:xfrm>
              <a:off x="4244994" y="1398857"/>
              <a:ext cx="42503" cy="187397"/>
            </a:xfrm>
            <a:custGeom>
              <a:avLst/>
              <a:gdLst/>
              <a:ahLst/>
              <a:cxnLst/>
              <a:rect l="l" t="t" r="r" b="b"/>
              <a:pathLst>
                <a:path w="1506" h="6640" extrusionOk="0">
                  <a:moveTo>
                    <a:pt x="680" y="1"/>
                  </a:moveTo>
                  <a:cubicBezTo>
                    <a:pt x="296" y="1"/>
                    <a:pt x="1" y="296"/>
                    <a:pt x="1" y="679"/>
                  </a:cubicBezTo>
                  <a:lnTo>
                    <a:pt x="1" y="6138"/>
                  </a:lnTo>
                  <a:lnTo>
                    <a:pt x="1093" y="6640"/>
                  </a:lnTo>
                  <a:lnTo>
                    <a:pt x="1506" y="6463"/>
                  </a:lnTo>
                  <a:lnTo>
                    <a:pt x="798" y="6138"/>
                  </a:lnTo>
                  <a:lnTo>
                    <a:pt x="798" y="679"/>
                  </a:lnTo>
                  <a:cubicBezTo>
                    <a:pt x="798" y="296"/>
                    <a:pt x="1093" y="1"/>
                    <a:pt x="1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161;p71">
              <a:extLst>
                <a:ext uri="{FF2B5EF4-FFF2-40B4-BE49-F238E27FC236}">
                  <a16:creationId xmlns:a16="http://schemas.microsoft.com/office/drawing/2014/main" id="{744E08FE-4334-E52B-4E9F-3F466FEA1FE5}"/>
                </a:ext>
              </a:extLst>
            </p:cNvPr>
            <p:cNvSpPr/>
            <p:nvPr/>
          </p:nvSpPr>
          <p:spPr>
            <a:xfrm>
              <a:off x="4150903" y="1446327"/>
              <a:ext cx="44168" cy="143257"/>
            </a:xfrm>
            <a:custGeom>
              <a:avLst/>
              <a:gdLst/>
              <a:ahLst/>
              <a:cxnLst/>
              <a:rect l="l" t="t" r="r" b="b"/>
              <a:pathLst>
                <a:path w="1565" h="5076" extrusionOk="0">
                  <a:moveTo>
                    <a:pt x="709" y="1"/>
                  </a:moveTo>
                  <a:cubicBezTo>
                    <a:pt x="325" y="1"/>
                    <a:pt x="1" y="296"/>
                    <a:pt x="1" y="679"/>
                  </a:cubicBezTo>
                  <a:lnTo>
                    <a:pt x="1" y="4456"/>
                  </a:lnTo>
                  <a:lnTo>
                    <a:pt x="1181" y="5076"/>
                  </a:lnTo>
                  <a:lnTo>
                    <a:pt x="1564" y="4869"/>
                  </a:lnTo>
                  <a:lnTo>
                    <a:pt x="797" y="4456"/>
                  </a:lnTo>
                  <a:lnTo>
                    <a:pt x="797" y="679"/>
                  </a:lnTo>
                  <a:cubicBezTo>
                    <a:pt x="797" y="296"/>
                    <a:pt x="1122" y="1"/>
                    <a:pt x="15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162;p71">
              <a:extLst>
                <a:ext uri="{FF2B5EF4-FFF2-40B4-BE49-F238E27FC236}">
                  <a16:creationId xmlns:a16="http://schemas.microsoft.com/office/drawing/2014/main" id="{96D5FBCC-7B0C-74B5-1979-38FDC516E738}"/>
                </a:ext>
              </a:extLst>
            </p:cNvPr>
            <p:cNvSpPr/>
            <p:nvPr/>
          </p:nvSpPr>
          <p:spPr>
            <a:xfrm>
              <a:off x="4164110" y="1295227"/>
              <a:ext cx="292921" cy="124489"/>
            </a:xfrm>
            <a:custGeom>
              <a:avLst/>
              <a:gdLst/>
              <a:ahLst/>
              <a:cxnLst/>
              <a:rect l="l" t="t" r="r" b="b"/>
              <a:pathLst>
                <a:path w="10379" h="4411" extrusionOk="0">
                  <a:moveTo>
                    <a:pt x="3994" y="0"/>
                  </a:moveTo>
                  <a:cubicBezTo>
                    <a:pt x="3910" y="0"/>
                    <a:pt x="3826" y="24"/>
                    <a:pt x="3752" y="73"/>
                  </a:cubicBezTo>
                  <a:lnTo>
                    <a:pt x="418" y="2168"/>
                  </a:lnTo>
                  <a:cubicBezTo>
                    <a:pt x="1" y="2438"/>
                    <a:pt x="257" y="3014"/>
                    <a:pt x="643" y="3014"/>
                  </a:cubicBezTo>
                  <a:cubicBezTo>
                    <a:pt x="722" y="3014"/>
                    <a:pt x="805" y="2990"/>
                    <a:pt x="890" y="2935"/>
                  </a:cubicBezTo>
                  <a:lnTo>
                    <a:pt x="3900" y="1017"/>
                  </a:lnTo>
                  <a:lnTo>
                    <a:pt x="6939" y="4263"/>
                  </a:lnTo>
                  <a:cubicBezTo>
                    <a:pt x="7027" y="4351"/>
                    <a:pt x="7145" y="4410"/>
                    <a:pt x="7293" y="4410"/>
                  </a:cubicBezTo>
                  <a:cubicBezTo>
                    <a:pt x="7411" y="4410"/>
                    <a:pt x="7500" y="4381"/>
                    <a:pt x="7588" y="4292"/>
                  </a:cubicBezTo>
                  <a:lnTo>
                    <a:pt x="10008" y="2227"/>
                  </a:lnTo>
                  <a:cubicBezTo>
                    <a:pt x="10379" y="1925"/>
                    <a:pt x="10093" y="1423"/>
                    <a:pt x="9725" y="1423"/>
                  </a:cubicBezTo>
                  <a:cubicBezTo>
                    <a:pt x="9625" y="1423"/>
                    <a:pt x="9518" y="1460"/>
                    <a:pt x="9418" y="1548"/>
                  </a:cubicBezTo>
                  <a:lnTo>
                    <a:pt x="7322" y="3348"/>
                  </a:lnTo>
                  <a:lnTo>
                    <a:pt x="4313" y="132"/>
                  </a:lnTo>
                  <a:cubicBezTo>
                    <a:pt x="4227" y="46"/>
                    <a:pt x="4111" y="0"/>
                    <a:pt x="39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163;p71">
              <a:extLst>
                <a:ext uri="{FF2B5EF4-FFF2-40B4-BE49-F238E27FC236}">
                  <a16:creationId xmlns:a16="http://schemas.microsoft.com/office/drawing/2014/main" id="{01AB4E6E-D1E5-CB0D-9F69-C803AEFD631A}"/>
                </a:ext>
              </a:extLst>
            </p:cNvPr>
            <p:cNvSpPr/>
            <p:nvPr/>
          </p:nvSpPr>
          <p:spPr>
            <a:xfrm>
              <a:off x="4348258" y="1583739"/>
              <a:ext cx="26275" cy="38947"/>
            </a:xfrm>
            <a:custGeom>
              <a:avLst/>
              <a:gdLst/>
              <a:ahLst/>
              <a:cxnLst/>
              <a:rect l="l" t="t" r="r" b="b"/>
              <a:pathLst>
                <a:path w="931" h="1380" extrusionOk="0">
                  <a:moveTo>
                    <a:pt x="473" y="0"/>
                  </a:moveTo>
                  <a:lnTo>
                    <a:pt x="30" y="502"/>
                  </a:lnTo>
                  <a:lnTo>
                    <a:pt x="30" y="915"/>
                  </a:lnTo>
                  <a:cubicBezTo>
                    <a:pt x="1" y="1225"/>
                    <a:pt x="229" y="1380"/>
                    <a:pt x="462" y="1380"/>
                  </a:cubicBezTo>
                  <a:cubicBezTo>
                    <a:pt x="694" y="1380"/>
                    <a:pt x="930" y="1225"/>
                    <a:pt x="916" y="915"/>
                  </a:cubicBezTo>
                  <a:lnTo>
                    <a:pt x="916" y="502"/>
                  </a:lnTo>
                  <a:lnTo>
                    <a:pt x="473"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164;p71">
              <a:extLst>
                <a:ext uri="{FF2B5EF4-FFF2-40B4-BE49-F238E27FC236}">
                  <a16:creationId xmlns:a16="http://schemas.microsoft.com/office/drawing/2014/main" id="{BB448065-23FD-A7F4-AD7E-7305521674E7}"/>
                </a:ext>
              </a:extLst>
            </p:cNvPr>
            <p:cNvSpPr/>
            <p:nvPr/>
          </p:nvSpPr>
          <p:spPr>
            <a:xfrm>
              <a:off x="4150903" y="1583739"/>
              <a:ext cx="25005" cy="37705"/>
            </a:xfrm>
            <a:custGeom>
              <a:avLst/>
              <a:gdLst/>
              <a:ahLst/>
              <a:cxnLst/>
              <a:rect l="l" t="t" r="r" b="b"/>
              <a:pathLst>
                <a:path w="886" h="1336" extrusionOk="0">
                  <a:moveTo>
                    <a:pt x="443" y="0"/>
                  </a:moveTo>
                  <a:lnTo>
                    <a:pt x="1" y="502"/>
                  </a:lnTo>
                  <a:lnTo>
                    <a:pt x="1" y="915"/>
                  </a:lnTo>
                  <a:cubicBezTo>
                    <a:pt x="1" y="1195"/>
                    <a:pt x="222" y="1336"/>
                    <a:pt x="443" y="1336"/>
                  </a:cubicBezTo>
                  <a:cubicBezTo>
                    <a:pt x="664" y="1336"/>
                    <a:pt x="886" y="1195"/>
                    <a:pt x="886" y="915"/>
                  </a:cubicBezTo>
                  <a:lnTo>
                    <a:pt x="886" y="502"/>
                  </a:lnTo>
                  <a:lnTo>
                    <a:pt x="443"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165;p71">
              <a:extLst>
                <a:ext uri="{FF2B5EF4-FFF2-40B4-BE49-F238E27FC236}">
                  <a16:creationId xmlns:a16="http://schemas.microsoft.com/office/drawing/2014/main" id="{D210FD60-B1AF-1889-B429-7BE5AD2470F9}"/>
                </a:ext>
              </a:extLst>
            </p:cNvPr>
            <p:cNvSpPr/>
            <p:nvPr/>
          </p:nvSpPr>
          <p:spPr>
            <a:xfrm>
              <a:off x="4282473" y="1583739"/>
              <a:ext cx="25852" cy="38947"/>
            </a:xfrm>
            <a:custGeom>
              <a:avLst/>
              <a:gdLst/>
              <a:ahLst/>
              <a:cxnLst/>
              <a:rect l="l" t="t" r="r" b="b"/>
              <a:pathLst>
                <a:path w="916" h="1380" extrusionOk="0">
                  <a:moveTo>
                    <a:pt x="473" y="0"/>
                  </a:moveTo>
                  <a:lnTo>
                    <a:pt x="30" y="502"/>
                  </a:lnTo>
                  <a:lnTo>
                    <a:pt x="30" y="915"/>
                  </a:lnTo>
                  <a:cubicBezTo>
                    <a:pt x="1" y="1225"/>
                    <a:pt x="229" y="1380"/>
                    <a:pt x="458" y="1380"/>
                  </a:cubicBezTo>
                  <a:cubicBezTo>
                    <a:pt x="687" y="1380"/>
                    <a:pt x="915" y="1225"/>
                    <a:pt x="886" y="915"/>
                  </a:cubicBezTo>
                  <a:lnTo>
                    <a:pt x="886" y="502"/>
                  </a:lnTo>
                  <a:lnTo>
                    <a:pt x="473"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166;p71">
              <a:extLst>
                <a:ext uri="{FF2B5EF4-FFF2-40B4-BE49-F238E27FC236}">
                  <a16:creationId xmlns:a16="http://schemas.microsoft.com/office/drawing/2014/main" id="{6165E555-4775-D49E-A6B8-77CDCF500D5F}"/>
                </a:ext>
              </a:extLst>
            </p:cNvPr>
            <p:cNvSpPr/>
            <p:nvPr/>
          </p:nvSpPr>
          <p:spPr>
            <a:xfrm>
              <a:off x="4216688" y="1584557"/>
              <a:ext cx="25852" cy="38129"/>
            </a:xfrm>
            <a:custGeom>
              <a:avLst/>
              <a:gdLst/>
              <a:ahLst/>
              <a:cxnLst/>
              <a:rect l="l" t="t" r="r" b="b"/>
              <a:pathLst>
                <a:path w="916" h="1351" extrusionOk="0">
                  <a:moveTo>
                    <a:pt x="325" y="1"/>
                  </a:moveTo>
                  <a:lnTo>
                    <a:pt x="30" y="473"/>
                  </a:lnTo>
                  <a:lnTo>
                    <a:pt x="30" y="886"/>
                  </a:lnTo>
                  <a:cubicBezTo>
                    <a:pt x="1" y="1196"/>
                    <a:pt x="229" y="1351"/>
                    <a:pt x="458" y="1351"/>
                  </a:cubicBezTo>
                  <a:cubicBezTo>
                    <a:pt x="687" y="1351"/>
                    <a:pt x="915" y="1196"/>
                    <a:pt x="886" y="886"/>
                  </a:cubicBezTo>
                  <a:lnTo>
                    <a:pt x="886" y="473"/>
                  </a:lnTo>
                  <a:lnTo>
                    <a:pt x="325"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167;p71">
              <a:extLst>
                <a:ext uri="{FF2B5EF4-FFF2-40B4-BE49-F238E27FC236}">
                  <a16:creationId xmlns:a16="http://schemas.microsoft.com/office/drawing/2014/main" id="{4F03E936-6597-78AE-281B-8EFA7E7B6F9F}"/>
                </a:ext>
              </a:extLst>
            </p:cNvPr>
            <p:cNvSpPr/>
            <p:nvPr/>
          </p:nvSpPr>
          <p:spPr>
            <a:xfrm>
              <a:off x="4056501" y="1512055"/>
              <a:ext cx="42814" cy="24328"/>
            </a:xfrm>
            <a:custGeom>
              <a:avLst/>
              <a:gdLst/>
              <a:ahLst/>
              <a:cxnLst/>
              <a:rect l="l" t="t" r="r" b="b"/>
              <a:pathLst>
                <a:path w="1517" h="862" extrusionOk="0">
                  <a:moveTo>
                    <a:pt x="575" y="0"/>
                  </a:moveTo>
                  <a:cubicBezTo>
                    <a:pt x="0" y="0"/>
                    <a:pt x="0" y="861"/>
                    <a:pt x="575" y="861"/>
                  </a:cubicBezTo>
                  <a:cubicBezTo>
                    <a:pt x="593" y="861"/>
                    <a:pt x="612" y="860"/>
                    <a:pt x="631" y="858"/>
                  </a:cubicBezTo>
                  <a:lnTo>
                    <a:pt x="1044" y="858"/>
                  </a:lnTo>
                  <a:lnTo>
                    <a:pt x="1516" y="445"/>
                  </a:lnTo>
                  <a:lnTo>
                    <a:pt x="1044" y="3"/>
                  </a:lnTo>
                  <a:lnTo>
                    <a:pt x="631" y="3"/>
                  </a:lnTo>
                  <a:cubicBezTo>
                    <a:pt x="612" y="1"/>
                    <a:pt x="593" y="0"/>
                    <a:pt x="575"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168;p71">
              <a:extLst>
                <a:ext uri="{FF2B5EF4-FFF2-40B4-BE49-F238E27FC236}">
                  <a16:creationId xmlns:a16="http://schemas.microsoft.com/office/drawing/2014/main" id="{9CE00CD6-3118-6AAC-840A-8066C2216B89}"/>
                </a:ext>
              </a:extLst>
            </p:cNvPr>
            <p:cNvSpPr/>
            <p:nvPr/>
          </p:nvSpPr>
          <p:spPr>
            <a:xfrm>
              <a:off x="4057629" y="1313938"/>
              <a:ext cx="41685" cy="24158"/>
            </a:xfrm>
            <a:custGeom>
              <a:avLst/>
              <a:gdLst/>
              <a:ahLst/>
              <a:cxnLst/>
              <a:rect l="l" t="t" r="r" b="b"/>
              <a:pathLst>
                <a:path w="1477" h="856" extrusionOk="0">
                  <a:moveTo>
                    <a:pt x="591" y="0"/>
                  </a:moveTo>
                  <a:cubicBezTo>
                    <a:pt x="1" y="0"/>
                    <a:pt x="1" y="856"/>
                    <a:pt x="591" y="856"/>
                  </a:cubicBezTo>
                  <a:lnTo>
                    <a:pt x="1004" y="856"/>
                  </a:lnTo>
                  <a:lnTo>
                    <a:pt x="1476" y="443"/>
                  </a:lnTo>
                  <a:lnTo>
                    <a:pt x="1004"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169;p71">
              <a:extLst>
                <a:ext uri="{FF2B5EF4-FFF2-40B4-BE49-F238E27FC236}">
                  <a16:creationId xmlns:a16="http://schemas.microsoft.com/office/drawing/2014/main" id="{B7A91126-A189-5A94-7008-0B47430A5155}"/>
                </a:ext>
              </a:extLst>
            </p:cNvPr>
            <p:cNvSpPr/>
            <p:nvPr/>
          </p:nvSpPr>
          <p:spPr>
            <a:xfrm>
              <a:off x="4057629" y="1446298"/>
              <a:ext cx="41685" cy="24215"/>
            </a:xfrm>
            <a:custGeom>
              <a:avLst/>
              <a:gdLst/>
              <a:ahLst/>
              <a:cxnLst/>
              <a:rect l="l" t="t" r="r" b="b"/>
              <a:pathLst>
                <a:path w="1477" h="858" extrusionOk="0">
                  <a:moveTo>
                    <a:pt x="562" y="1"/>
                  </a:moveTo>
                  <a:cubicBezTo>
                    <a:pt x="1" y="1"/>
                    <a:pt x="10" y="857"/>
                    <a:pt x="591" y="857"/>
                  </a:cubicBezTo>
                  <a:lnTo>
                    <a:pt x="1004" y="857"/>
                  </a:lnTo>
                  <a:lnTo>
                    <a:pt x="1476" y="415"/>
                  </a:lnTo>
                  <a:lnTo>
                    <a:pt x="1004" y="2"/>
                  </a:lnTo>
                  <a:lnTo>
                    <a:pt x="591" y="2"/>
                  </a:lnTo>
                  <a:cubicBezTo>
                    <a:pt x="581" y="1"/>
                    <a:pt x="572" y="1"/>
                    <a:pt x="562"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170;p71">
              <a:extLst>
                <a:ext uri="{FF2B5EF4-FFF2-40B4-BE49-F238E27FC236}">
                  <a16:creationId xmlns:a16="http://schemas.microsoft.com/office/drawing/2014/main" id="{8BD908BB-E47E-7B0F-20B7-4C8120A33356}"/>
                </a:ext>
              </a:extLst>
            </p:cNvPr>
            <p:cNvSpPr/>
            <p:nvPr/>
          </p:nvSpPr>
          <p:spPr>
            <a:xfrm>
              <a:off x="4057629" y="1379723"/>
              <a:ext cx="40838" cy="25005"/>
            </a:xfrm>
            <a:custGeom>
              <a:avLst/>
              <a:gdLst/>
              <a:ahLst/>
              <a:cxnLst/>
              <a:rect l="l" t="t" r="r" b="b"/>
              <a:pathLst>
                <a:path w="1447" h="886" extrusionOk="0">
                  <a:moveTo>
                    <a:pt x="591" y="0"/>
                  </a:moveTo>
                  <a:cubicBezTo>
                    <a:pt x="1" y="0"/>
                    <a:pt x="1" y="885"/>
                    <a:pt x="591" y="885"/>
                  </a:cubicBezTo>
                  <a:lnTo>
                    <a:pt x="1004" y="885"/>
                  </a:lnTo>
                  <a:lnTo>
                    <a:pt x="1447" y="295"/>
                  </a:lnTo>
                  <a:lnTo>
                    <a:pt x="1004"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171;p71">
              <a:extLst>
                <a:ext uri="{FF2B5EF4-FFF2-40B4-BE49-F238E27FC236}">
                  <a16:creationId xmlns:a16="http://schemas.microsoft.com/office/drawing/2014/main" id="{F4678B4C-6AC0-C140-6054-82EDCDB5E0C6}"/>
                </a:ext>
              </a:extLst>
            </p:cNvPr>
            <p:cNvSpPr/>
            <p:nvPr/>
          </p:nvSpPr>
          <p:spPr>
            <a:xfrm>
              <a:off x="4052747" y="1204409"/>
              <a:ext cx="427966" cy="418907"/>
            </a:xfrm>
            <a:custGeom>
              <a:avLst/>
              <a:gdLst/>
              <a:ahLst/>
              <a:cxnLst/>
              <a:rect l="l" t="t" r="r" b="b"/>
              <a:pathLst>
                <a:path w="15164" h="14843" extrusionOk="0">
                  <a:moveTo>
                    <a:pt x="1605" y="1"/>
                  </a:moveTo>
                  <a:cubicBezTo>
                    <a:pt x="1494" y="1"/>
                    <a:pt x="1383" y="45"/>
                    <a:pt x="1295" y="134"/>
                  </a:cubicBezTo>
                  <a:lnTo>
                    <a:pt x="380" y="989"/>
                  </a:lnTo>
                  <a:cubicBezTo>
                    <a:pt x="1" y="1324"/>
                    <a:pt x="314" y="1811"/>
                    <a:pt x="680" y="1811"/>
                  </a:cubicBezTo>
                  <a:cubicBezTo>
                    <a:pt x="798" y="1811"/>
                    <a:pt x="922" y="1761"/>
                    <a:pt x="1029" y="1638"/>
                  </a:cubicBezTo>
                  <a:lnTo>
                    <a:pt x="1147" y="1520"/>
                  </a:lnTo>
                  <a:lnTo>
                    <a:pt x="1147" y="13028"/>
                  </a:lnTo>
                  <a:lnTo>
                    <a:pt x="705" y="13028"/>
                  </a:lnTo>
                  <a:cubicBezTo>
                    <a:pt x="115" y="13028"/>
                    <a:pt x="115" y="13914"/>
                    <a:pt x="705" y="13943"/>
                  </a:cubicBezTo>
                  <a:lnTo>
                    <a:pt x="1147" y="13943"/>
                  </a:lnTo>
                  <a:lnTo>
                    <a:pt x="1147" y="14356"/>
                  </a:lnTo>
                  <a:cubicBezTo>
                    <a:pt x="1118" y="14681"/>
                    <a:pt x="1361" y="14843"/>
                    <a:pt x="1605" y="14843"/>
                  </a:cubicBezTo>
                  <a:cubicBezTo>
                    <a:pt x="1848" y="14843"/>
                    <a:pt x="2092" y="14681"/>
                    <a:pt x="2062" y="14356"/>
                  </a:cubicBezTo>
                  <a:lnTo>
                    <a:pt x="2062" y="13943"/>
                  </a:lnTo>
                  <a:lnTo>
                    <a:pt x="13570" y="13943"/>
                  </a:lnTo>
                  <a:lnTo>
                    <a:pt x="13452" y="14061"/>
                  </a:lnTo>
                  <a:cubicBezTo>
                    <a:pt x="13157" y="14356"/>
                    <a:pt x="13364" y="14828"/>
                    <a:pt x="13777" y="14828"/>
                  </a:cubicBezTo>
                  <a:cubicBezTo>
                    <a:pt x="13895" y="14828"/>
                    <a:pt x="13983" y="14799"/>
                    <a:pt x="14072" y="14710"/>
                  </a:cubicBezTo>
                  <a:lnTo>
                    <a:pt x="14986" y="13795"/>
                  </a:lnTo>
                  <a:cubicBezTo>
                    <a:pt x="15163" y="13618"/>
                    <a:pt x="15163" y="13353"/>
                    <a:pt x="14986" y="13176"/>
                  </a:cubicBezTo>
                  <a:lnTo>
                    <a:pt x="14072" y="12291"/>
                  </a:lnTo>
                  <a:cubicBezTo>
                    <a:pt x="13974" y="12186"/>
                    <a:pt x="13864" y="12143"/>
                    <a:pt x="13758" y="12143"/>
                  </a:cubicBezTo>
                  <a:cubicBezTo>
                    <a:pt x="13413" y="12143"/>
                    <a:pt x="13114" y="12602"/>
                    <a:pt x="13452" y="12940"/>
                  </a:cubicBezTo>
                  <a:lnTo>
                    <a:pt x="13570" y="13058"/>
                  </a:lnTo>
                  <a:lnTo>
                    <a:pt x="2062" y="13058"/>
                  </a:lnTo>
                  <a:lnTo>
                    <a:pt x="2062" y="1520"/>
                  </a:lnTo>
                  <a:lnTo>
                    <a:pt x="2180" y="1638"/>
                  </a:lnTo>
                  <a:cubicBezTo>
                    <a:pt x="2269" y="1727"/>
                    <a:pt x="2387" y="1757"/>
                    <a:pt x="2505" y="1757"/>
                  </a:cubicBezTo>
                  <a:cubicBezTo>
                    <a:pt x="2623" y="1757"/>
                    <a:pt x="2741" y="1727"/>
                    <a:pt x="2829" y="1638"/>
                  </a:cubicBezTo>
                  <a:cubicBezTo>
                    <a:pt x="2977" y="1461"/>
                    <a:pt x="2977" y="1166"/>
                    <a:pt x="2829" y="989"/>
                  </a:cubicBezTo>
                  <a:lnTo>
                    <a:pt x="1915" y="134"/>
                  </a:lnTo>
                  <a:cubicBezTo>
                    <a:pt x="1826" y="45"/>
                    <a:pt x="1715" y="1"/>
                    <a:pt x="1605"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172;p71">
              <a:extLst>
                <a:ext uri="{FF2B5EF4-FFF2-40B4-BE49-F238E27FC236}">
                  <a16:creationId xmlns:a16="http://schemas.microsoft.com/office/drawing/2014/main" id="{BACC4D20-EB01-9DF4-1755-BB5913364C72}"/>
                </a:ext>
              </a:extLst>
            </p:cNvPr>
            <p:cNvSpPr/>
            <p:nvPr/>
          </p:nvSpPr>
          <p:spPr>
            <a:xfrm>
              <a:off x="4150903" y="1343910"/>
              <a:ext cx="55824" cy="47160"/>
            </a:xfrm>
            <a:custGeom>
              <a:avLst/>
              <a:gdLst/>
              <a:ahLst/>
              <a:cxnLst/>
              <a:rect l="l" t="t" r="r" b="b"/>
              <a:pathLst>
                <a:path w="1978" h="1671" extrusionOk="0">
                  <a:moveTo>
                    <a:pt x="1122" y="0"/>
                  </a:moveTo>
                  <a:cubicBezTo>
                    <a:pt x="384" y="0"/>
                    <a:pt x="1" y="886"/>
                    <a:pt x="532" y="1417"/>
                  </a:cubicBezTo>
                  <a:cubicBezTo>
                    <a:pt x="706" y="1591"/>
                    <a:pt x="922" y="1670"/>
                    <a:pt x="1134" y="1670"/>
                  </a:cubicBezTo>
                  <a:cubicBezTo>
                    <a:pt x="1565" y="1670"/>
                    <a:pt x="1978" y="1341"/>
                    <a:pt x="1978" y="826"/>
                  </a:cubicBezTo>
                  <a:cubicBezTo>
                    <a:pt x="1978" y="354"/>
                    <a:pt x="1594" y="0"/>
                    <a:pt x="1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173;p71">
              <a:extLst>
                <a:ext uri="{FF2B5EF4-FFF2-40B4-BE49-F238E27FC236}">
                  <a16:creationId xmlns:a16="http://schemas.microsoft.com/office/drawing/2014/main" id="{DD7CE73A-F50D-9CEC-458C-9DB1CB6638D1}"/>
                </a:ext>
              </a:extLst>
            </p:cNvPr>
            <p:cNvSpPr/>
            <p:nvPr/>
          </p:nvSpPr>
          <p:spPr>
            <a:xfrm>
              <a:off x="4150903" y="1343910"/>
              <a:ext cx="39991" cy="47498"/>
            </a:xfrm>
            <a:custGeom>
              <a:avLst/>
              <a:gdLst/>
              <a:ahLst/>
              <a:cxnLst/>
              <a:rect l="l" t="t" r="r" b="b"/>
              <a:pathLst>
                <a:path w="1417" h="1683" extrusionOk="0">
                  <a:moveTo>
                    <a:pt x="1122" y="0"/>
                  </a:moveTo>
                  <a:cubicBezTo>
                    <a:pt x="1" y="0"/>
                    <a:pt x="1" y="1682"/>
                    <a:pt x="1122" y="1682"/>
                  </a:cubicBezTo>
                  <a:cubicBezTo>
                    <a:pt x="1240" y="1682"/>
                    <a:pt x="1328" y="1653"/>
                    <a:pt x="1417" y="1623"/>
                  </a:cubicBezTo>
                  <a:cubicBezTo>
                    <a:pt x="679" y="1358"/>
                    <a:pt x="679" y="295"/>
                    <a:pt x="1417" y="30"/>
                  </a:cubicBezTo>
                  <a:cubicBezTo>
                    <a:pt x="1328" y="0"/>
                    <a:pt x="1240" y="0"/>
                    <a:pt x="1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174;p71">
              <a:extLst>
                <a:ext uri="{FF2B5EF4-FFF2-40B4-BE49-F238E27FC236}">
                  <a16:creationId xmlns:a16="http://schemas.microsoft.com/office/drawing/2014/main" id="{6A817048-8C4F-3696-7068-71884116D0FA}"/>
                </a:ext>
              </a:extLst>
            </p:cNvPr>
            <p:cNvSpPr/>
            <p:nvPr/>
          </p:nvSpPr>
          <p:spPr>
            <a:xfrm>
              <a:off x="4244176" y="1283938"/>
              <a:ext cx="55824" cy="47809"/>
            </a:xfrm>
            <a:custGeom>
              <a:avLst/>
              <a:gdLst/>
              <a:ahLst/>
              <a:cxnLst/>
              <a:rect l="l" t="t" r="r" b="b"/>
              <a:pathLst>
                <a:path w="1978" h="1694" extrusionOk="0">
                  <a:moveTo>
                    <a:pt x="1122" y="1"/>
                  </a:moveTo>
                  <a:cubicBezTo>
                    <a:pt x="384" y="1"/>
                    <a:pt x="0" y="915"/>
                    <a:pt x="531" y="1447"/>
                  </a:cubicBezTo>
                  <a:cubicBezTo>
                    <a:pt x="703" y="1618"/>
                    <a:pt x="913" y="1694"/>
                    <a:pt x="1121" y="1694"/>
                  </a:cubicBezTo>
                  <a:cubicBezTo>
                    <a:pt x="1557" y="1694"/>
                    <a:pt x="1977" y="1357"/>
                    <a:pt x="1977" y="856"/>
                  </a:cubicBezTo>
                  <a:cubicBezTo>
                    <a:pt x="1977" y="384"/>
                    <a:pt x="1594" y="1"/>
                    <a:pt x="1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175;p71">
              <a:extLst>
                <a:ext uri="{FF2B5EF4-FFF2-40B4-BE49-F238E27FC236}">
                  <a16:creationId xmlns:a16="http://schemas.microsoft.com/office/drawing/2014/main" id="{A89EC640-74F9-57B1-2013-42B02D2DE1E3}"/>
                </a:ext>
              </a:extLst>
            </p:cNvPr>
            <p:cNvSpPr/>
            <p:nvPr/>
          </p:nvSpPr>
          <p:spPr>
            <a:xfrm>
              <a:off x="4244176" y="1283938"/>
              <a:ext cx="39991" cy="47498"/>
            </a:xfrm>
            <a:custGeom>
              <a:avLst/>
              <a:gdLst/>
              <a:ahLst/>
              <a:cxnLst/>
              <a:rect l="l" t="t" r="r" b="b"/>
              <a:pathLst>
                <a:path w="1417" h="1683" extrusionOk="0">
                  <a:moveTo>
                    <a:pt x="1122" y="1"/>
                  </a:moveTo>
                  <a:cubicBezTo>
                    <a:pt x="0" y="1"/>
                    <a:pt x="0" y="1683"/>
                    <a:pt x="1122" y="1683"/>
                  </a:cubicBezTo>
                  <a:cubicBezTo>
                    <a:pt x="1240" y="1683"/>
                    <a:pt x="1328" y="1683"/>
                    <a:pt x="1417" y="1653"/>
                  </a:cubicBezTo>
                  <a:cubicBezTo>
                    <a:pt x="679" y="1358"/>
                    <a:pt x="679" y="325"/>
                    <a:pt x="1417" y="60"/>
                  </a:cubicBezTo>
                  <a:cubicBezTo>
                    <a:pt x="1328" y="30"/>
                    <a:pt x="1240" y="1"/>
                    <a:pt x="1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176;p71">
              <a:extLst>
                <a:ext uri="{FF2B5EF4-FFF2-40B4-BE49-F238E27FC236}">
                  <a16:creationId xmlns:a16="http://schemas.microsoft.com/office/drawing/2014/main" id="{7694D01B-3735-030F-711F-252406E80D59}"/>
                </a:ext>
              </a:extLst>
            </p:cNvPr>
            <p:cNvSpPr/>
            <p:nvPr/>
          </p:nvSpPr>
          <p:spPr>
            <a:xfrm>
              <a:off x="4337449" y="1383053"/>
              <a:ext cx="55824" cy="47809"/>
            </a:xfrm>
            <a:custGeom>
              <a:avLst/>
              <a:gdLst/>
              <a:ahLst/>
              <a:cxnLst/>
              <a:rect l="l" t="t" r="r" b="b"/>
              <a:pathLst>
                <a:path w="1978" h="1694" extrusionOk="0">
                  <a:moveTo>
                    <a:pt x="1151" y="0"/>
                  </a:moveTo>
                  <a:cubicBezTo>
                    <a:pt x="384" y="0"/>
                    <a:pt x="0" y="915"/>
                    <a:pt x="531" y="1446"/>
                  </a:cubicBezTo>
                  <a:cubicBezTo>
                    <a:pt x="702" y="1617"/>
                    <a:pt x="913" y="1693"/>
                    <a:pt x="1121" y="1693"/>
                  </a:cubicBezTo>
                  <a:cubicBezTo>
                    <a:pt x="1557" y="1693"/>
                    <a:pt x="1977" y="1356"/>
                    <a:pt x="1977" y="856"/>
                  </a:cubicBezTo>
                  <a:cubicBezTo>
                    <a:pt x="1977" y="384"/>
                    <a:pt x="1594" y="0"/>
                    <a:pt x="11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177;p71">
              <a:extLst>
                <a:ext uri="{FF2B5EF4-FFF2-40B4-BE49-F238E27FC236}">
                  <a16:creationId xmlns:a16="http://schemas.microsoft.com/office/drawing/2014/main" id="{5412340C-E1FF-8616-CD67-1F583027A82A}"/>
                </a:ext>
              </a:extLst>
            </p:cNvPr>
            <p:cNvSpPr/>
            <p:nvPr/>
          </p:nvSpPr>
          <p:spPr>
            <a:xfrm>
              <a:off x="4338267" y="1383053"/>
              <a:ext cx="39173" cy="47498"/>
            </a:xfrm>
            <a:custGeom>
              <a:avLst/>
              <a:gdLst/>
              <a:ahLst/>
              <a:cxnLst/>
              <a:rect l="l" t="t" r="r" b="b"/>
              <a:pathLst>
                <a:path w="1388" h="1683" extrusionOk="0">
                  <a:moveTo>
                    <a:pt x="1122" y="0"/>
                  </a:moveTo>
                  <a:cubicBezTo>
                    <a:pt x="1" y="0"/>
                    <a:pt x="1" y="1682"/>
                    <a:pt x="1122" y="1682"/>
                  </a:cubicBezTo>
                  <a:cubicBezTo>
                    <a:pt x="1210" y="1682"/>
                    <a:pt x="1299" y="1682"/>
                    <a:pt x="1388" y="1653"/>
                  </a:cubicBezTo>
                  <a:cubicBezTo>
                    <a:pt x="650" y="1387"/>
                    <a:pt x="650" y="325"/>
                    <a:pt x="1388" y="59"/>
                  </a:cubicBezTo>
                  <a:cubicBezTo>
                    <a:pt x="1299" y="30"/>
                    <a:pt x="1210" y="0"/>
                    <a:pt x="1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178;p71">
              <a:extLst>
                <a:ext uri="{FF2B5EF4-FFF2-40B4-BE49-F238E27FC236}">
                  <a16:creationId xmlns:a16="http://schemas.microsoft.com/office/drawing/2014/main" id="{32851F82-3CED-93BD-1E23-3DF1E0ABF015}"/>
                </a:ext>
              </a:extLst>
            </p:cNvPr>
            <p:cNvSpPr/>
            <p:nvPr/>
          </p:nvSpPr>
          <p:spPr>
            <a:xfrm>
              <a:off x="4047639" y="1197354"/>
              <a:ext cx="439735" cy="432228"/>
            </a:xfrm>
            <a:custGeom>
              <a:avLst/>
              <a:gdLst/>
              <a:ahLst/>
              <a:cxnLst/>
              <a:rect l="l" t="t" r="r" b="b"/>
              <a:pathLst>
                <a:path w="15581" h="15315" extrusionOk="0">
                  <a:moveTo>
                    <a:pt x="1122" y="4367"/>
                  </a:moveTo>
                  <a:lnTo>
                    <a:pt x="1122" y="4810"/>
                  </a:lnTo>
                  <a:lnTo>
                    <a:pt x="945" y="4810"/>
                  </a:lnTo>
                  <a:cubicBezTo>
                    <a:pt x="650" y="4810"/>
                    <a:pt x="650" y="4367"/>
                    <a:pt x="945" y="4367"/>
                  </a:cubicBezTo>
                  <a:close/>
                  <a:moveTo>
                    <a:pt x="1122" y="6728"/>
                  </a:moveTo>
                  <a:lnTo>
                    <a:pt x="1122" y="7141"/>
                  </a:lnTo>
                  <a:lnTo>
                    <a:pt x="945" y="7141"/>
                  </a:lnTo>
                  <a:cubicBezTo>
                    <a:pt x="827" y="7141"/>
                    <a:pt x="709" y="7052"/>
                    <a:pt x="709" y="6934"/>
                  </a:cubicBezTo>
                  <a:cubicBezTo>
                    <a:pt x="709" y="6816"/>
                    <a:pt x="827" y="6728"/>
                    <a:pt x="945" y="6728"/>
                  </a:cubicBezTo>
                  <a:close/>
                  <a:moveTo>
                    <a:pt x="1122" y="9059"/>
                  </a:moveTo>
                  <a:lnTo>
                    <a:pt x="1122" y="9472"/>
                  </a:lnTo>
                  <a:lnTo>
                    <a:pt x="945" y="9472"/>
                  </a:lnTo>
                  <a:cubicBezTo>
                    <a:pt x="827" y="9472"/>
                    <a:pt x="709" y="9383"/>
                    <a:pt x="709" y="9265"/>
                  </a:cubicBezTo>
                  <a:cubicBezTo>
                    <a:pt x="709" y="9147"/>
                    <a:pt x="827" y="9059"/>
                    <a:pt x="945" y="9059"/>
                  </a:cubicBezTo>
                  <a:close/>
                  <a:moveTo>
                    <a:pt x="1122" y="11390"/>
                  </a:moveTo>
                  <a:lnTo>
                    <a:pt x="1122" y="11803"/>
                  </a:lnTo>
                  <a:lnTo>
                    <a:pt x="945" y="11803"/>
                  </a:lnTo>
                  <a:cubicBezTo>
                    <a:pt x="827" y="11803"/>
                    <a:pt x="709" y="11714"/>
                    <a:pt x="709" y="11596"/>
                  </a:cubicBezTo>
                  <a:cubicBezTo>
                    <a:pt x="709" y="11478"/>
                    <a:pt x="827" y="11390"/>
                    <a:pt x="945" y="11390"/>
                  </a:cubicBezTo>
                  <a:close/>
                  <a:moveTo>
                    <a:pt x="5194" y="9029"/>
                  </a:moveTo>
                  <a:cubicBezTo>
                    <a:pt x="5459" y="9029"/>
                    <a:pt x="5666" y="9236"/>
                    <a:pt x="5666" y="9501"/>
                  </a:cubicBezTo>
                  <a:lnTo>
                    <a:pt x="5666" y="13072"/>
                  </a:lnTo>
                  <a:lnTo>
                    <a:pt x="3896" y="13072"/>
                  </a:lnTo>
                  <a:lnTo>
                    <a:pt x="3896" y="9501"/>
                  </a:lnTo>
                  <a:cubicBezTo>
                    <a:pt x="3896" y="9236"/>
                    <a:pt x="4102" y="9029"/>
                    <a:pt x="4338" y="9029"/>
                  </a:cubicBezTo>
                  <a:close/>
                  <a:moveTo>
                    <a:pt x="8528" y="7347"/>
                  </a:moveTo>
                  <a:cubicBezTo>
                    <a:pt x="8794" y="7347"/>
                    <a:pt x="9000" y="7554"/>
                    <a:pt x="9000" y="7819"/>
                  </a:cubicBezTo>
                  <a:lnTo>
                    <a:pt x="9000" y="13072"/>
                  </a:lnTo>
                  <a:lnTo>
                    <a:pt x="7200" y="13072"/>
                  </a:lnTo>
                  <a:lnTo>
                    <a:pt x="7200" y="7819"/>
                  </a:lnTo>
                  <a:cubicBezTo>
                    <a:pt x="7200" y="7554"/>
                    <a:pt x="7407" y="7347"/>
                    <a:pt x="7673" y="7347"/>
                  </a:cubicBezTo>
                  <a:close/>
                  <a:moveTo>
                    <a:pt x="9000" y="14429"/>
                  </a:moveTo>
                  <a:lnTo>
                    <a:pt x="9000" y="14606"/>
                  </a:lnTo>
                  <a:cubicBezTo>
                    <a:pt x="9015" y="14724"/>
                    <a:pt x="8904" y="14783"/>
                    <a:pt x="8794" y="14783"/>
                  </a:cubicBezTo>
                  <a:cubicBezTo>
                    <a:pt x="8683" y="14783"/>
                    <a:pt x="8573" y="14724"/>
                    <a:pt x="8587" y="14606"/>
                  </a:cubicBezTo>
                  <a:lnTo>
                    <a:pt x="8587" y="14429"/>
                  </a:lnTo>
                  <a:close/>
                  <a:moveTo>
                    <a:pt x="4309" y="14429"/>
                  </a:moveTo>
                  <a:lnTo>
                    <a:pt x="4309" y="14606"/>
                  </a:lnTo>
                  <a:cubicBezTo>
                    <a:pt x="4309" y="14724"/>
                    <a:pt x="4220" y="14813"/>
                    <a:pt x="4102" y="14813"/>
                  </a:cubicBezTo>
                  <a:cubicBezTo>
                    <a:pt x="3984" y="14813"/>
                    <a:pt x="3896" y="14724"/>
                    <a:pt x="3896" y="14606"/>
                  </a:cubicBezTo>
                  <a:lnTo>
                    <a:pt x="3896" y="14429"/>
                  </a:lnTo>
                  <a:close/>
                  <a:moveTo>
                    <a:pt x="6669" y="14429"/>
                  </a:moveTo>
                  <a:lnTo>
                    <a:pt x="6669" y="14606"/>
                  </a:lnTo>
                  <a:cubicBezTo>
                    <a:pt x="6669" y="14724"/>
                    <a:pt x="6551" y="14813"/>
                    <a:pt x="6433" y="14813"/>
                  </a:cubicBezTo>
                  <a:cubicBezTo>
                    <a:pt x="6315" y="14813"/>
                    <a:pt x="6227" y="14724"/>
                    <a:pt x="6227" y="14606"/>
                  </a:cubicBezTo>
                  <a:lnTo>
                    <a:pt x="6227" y="14429"/>
                  </a:lnTo>
                  <a:close/>
                  <a:moveTo>
                    <a:pt x="11331" y="14429"/>
                  </a:moveTo>
                  <a:lnTo>
                    <a:pt x="11331" y="14606"/>
                  </a:lnTo>
                  <a:cubicBezTo>
                    <a:pt x="11331" y="14724"/>
                    <a:pt x="11243" y="14813"/>
                    <a:pt x="11125" y="14813"/>
                  </a:cubicBezTo>
                  <a:cubicBezTo>
                    <a:pt x="11007" y="14813"/>
                    <a:pt x="10918" y="14724"/>
                    <a:pt x="10918" y="14606"/>
                  </a:cubicBezTo>
                  <a:lnTo>
                    <a:pt x="10918" y="14429"/>
                  </a:lnTo>
                  <a:close/>
                  <a:moveTo>
                    <a:pt x="1771" y="443"/>
                  </a:moveTo>
                  <a:cubicBezTo>
                    <a:pt x="1860" y="443"/>
                    <a:pt x="1889" y="472"/>
                    <a:pt x="1948" y="502"/>
                  </a:cubicBezTo>
                  <a:lnTo>
                    <a:pt x="2833" y="1416"/>
                  </a:lnTo>
                  <a:cubicBezTo>
                    <a:pt x="2922" y="1505"/>
                    <a:pt x="2922" y="1652"/>
                    <a:pt x="2833" y="1711"/>
                  </a:cubicBezTo>
                  <a:cubicBezTo>
                    <a:pt x="2804" y="1770"/>
                    <a:pt x="2745" y="1800"/>
                    <a:pt x="2686" y="1800"/>
                  </a:cubicBezTo>
                  <a:cubicBezTo>
                    <a:pt x="2627" y="1800"/>
                    <a:pt x="2568" y="1770"/>
                    <a:pt x="2509" y="1711"/>
                  </a:cubicBezTo>
                  <a:lnTo>
                    <a:pt x="2420" y="1593"/>
                  </a:lnTo>
                  <a:cubicBezTo>
                    <a:pt x="2365" y="1557"/>
                    <a:pt x="2311" y="1532"/>
                    <a:pt x="2256" y="1532"/>
                  </a:cubicBezTo>
                  <a:cubicBezTo>
                    <a:pt x="2222" y="1532"/>
                    <a:pt x="2188" y="1541"/>
                    <a:pt x="2155" y="1564"/>
                  </a:cubicBezTo>
                  <a:cubicBezTo>
                    <a:pt x="2066" y="1593"/>
                    <a:pt x="2037" y="1682"/>
                    <a:pt x="2037" y="1770"/>
                  </a:cubicBezTo>
                  <a:lnTo>
                    <a:pt x="2037" y="13278"/>
                  </a:lnTo>
                  <a:cubicBezTo>
                    <a:pt x="2037" y="13396"/>
                    <a:pt x="2125" y="13514"/>
                    <a:pt x="2243" y="13514"/>
                  </a:cubicBezTo>
                  <a:lnTo>
                    <a:pt x="13781" y="13514"/>
                  </a:lnTo>
                  <a:cubicBezTo>
                    <a:pt x="13869" y="13514"/>
                    <a:pt x="13928" y="13455"/>
                    <a:pt x="13987" y="13367"/>
                  </a:cubicBezTo>
                  <a:cubicBezTo>
                    <a:pt x="14017" y="13278"/>
                    <a:pt x="13987" y="13190"/>
                    <a:pt x="13928" y="13131"/>
                  </a:cubicBezTo>
                  <a:lnTo>
                    <a:pt x="13810" y="12983"/>
                  </a:lnTo>
                  <a:cubicBezTo>
                    <a:pt x="13722" y="12895"/>
                    <a:pt x="13722" y="12777"/>
                    <a:pt x="13810" y="12688"/>
                  </a:cubicBezTo>
                  <a:cubicBezTo>
                    <a:pt x="13840" y="12629"/>
                    <a:pt x="13899" y="12600"/>
                    <a:pt x="13958" y="12600"/>
                  </a:cubicBezTo>
                  <a:cubicBezTo>
                    <a:pt x="14017" y="12600"/>
                    <a:pt x="14076" y="12629"/>
                    <a:pt x="14105" y="12688"/>
                  </a:cubicBezTo>
                  <a:lnTo>
                    <a:pt x="15020" y="13573"/>
                  </a:lnTo>
                  <a:cubicBezTo>
                    <a:pt x="15108" y="13662"/>
                    <a:pt x="15108" y="13809"/>
                    <a:pt x="15020" y="13898"/>
                  </a:cubicBezTo>
                  <a:lnTo>
                    <a:pt x="14990" y="13898"/>
                  </a:lnTo>
                  <a:lnTo>
                    <a:pt x="14105" y="14813"/>
                  </a:lnTo>
                  <a:cubicBezTo>
                    <a:pt x="14076" y="14842"/>
                    <a:pt x="14017" y="14872"/>
                    <a:pt x="13958" y="14872"/>
                  </a:cubicBezTo>
                  <a:cubicBezTo>
                    <a:pt x="13899" y="14872"/>
                    <a:pt x="13840" y="14842"/>
                    <a:pt x="13781" y="14813"/>
                  </a:cubicBezTo>
                  <a:cubicBezTo>
                    <a:pt x="13692" y="14724"/>
                    <a:pt x="13692" y="14577"/>
                    <a:pt x="13781" y="14488"/>
                  </a:cubicBezTo>
                  <a:lnTo>
                    <a:pt x="13928" y="14370"/>
                  </a:lnTo>
                  <a:cubicBezTo>
                    <a:pt x="13987" y="14282"/>
                    <a:pt x="13987" y="14193"/>
                    <a:pt x="13958" y="14105"/>
                  </a:cubicBezTo>
                  <a:cubicBezTo>
                    <a:pt x="13928" y="14045"/>
                    <a:pt x="13840" y="13986"/>
                    <a:pt x="13751" y="13986"/>
                  </a:cubicBezTo>
                  <a:lnTo>
                    <a:pt x="2243" y="13986"/>
                  </a:lnTo>
                  <a:cubicBezTo>
                    <a:pt x="2125" y="13986"/>
                    <a:pt x="2007" y="14075"/>
                    <a:pt x="2007" y="14193"/>
                  </a:cubicBezTo>
                  <a:lnTo>
                    <a:pt x="2007" y="14636"/>
                  </a:lnTo>
                  <a:cubicBezTo>
                    <a:pt x="2007" y="14754"/>
                    <a:pt x="1919" y="14872"/>
                    <a:pt x="1801" y="14872"/>
                  </a:cubicBezTo>
                  <a:cubicBezTo>
                    <a:pt x="1653" y="14842"/>
                    <a:pt x="1564" y="14754"/>
                    <a:pt x="1564" y="14636"/>
                  </a:cubicBezTo>
                  <a:lnTo>
                    <a:pt x="1564" y="14193"/>
                  </a:lnTo>
                  <a:cubicBezTo>
                    <a:pt x="1564" y="14075"/>
                    <a:pt x="1476" y="13957"/>
                    <a:pt x="1328" y="13957"/>
                  </a:cubicBezTo>
                  <a:lnTo>
                    <a:pt x="886" y="13957"/>
                  </a:lnTo>
                  <a:cubicBezTo>
                    <a:pt x="591" y="13957"/>
                    <a:pt x="591" y="13514"/>
                    <a:pt x="886" y="13514"/>
                  </a:cubicBezTo>
                  <a:lnTo>
                    <a:pt x="1328" y="13514"/>
                  </a:lnTo>
                  <a:cubicBezTo>
                    <a:pt x="1476" y="13514"/>
                    <a:pt x="1564" y="13426"/>
                    <a:pt x="1564" y="13278"/>
                  </a:cubicBezTo>
                  <a:lnTo>
                    <a:pt x="1564" y="1770"/>
                  </a:lnTo>
                  <a:cubicBezTo>
                    <a:pt x="1564" y="1682"/>
                    <a:pt x="1505" y="1593"/>
                    <a:pt x="1417" y="1534"/>
                  </a:cubicBezTo>
                  <a:cubicBezTo>
                    <a:pt x="1393" y="1526"/>
                    <a:pt x="1370" y="1523"/>
                    <a:pt x="1346" y="1523"/>
                  </a:cubicBezTo>
                  <a:cubicBezTo>
                    <a:pt x="1283" y="1523"/>
                    <a:pt x="1224" y="1550"/>
                    <a:pt x="1181" y="1593"/>
                  </a:cubicBezTo>
                  <a:lnTo>
                    <a:pt x="1063" y="1711"/>
                  </a:lnTo>
                  <a:cubicBezTo>
                    <a:pt x="1019" y="1770"/>
                    <a:pt x="960" y="1800"/>
                    <a:pt x="901" y="1800"/>
                  </a:cubicBezTo>
                  <a:cubicBezTo>
                    <a:pt x="842" y="1800"/>
                    <a:pt x="783" y="1770"/>
                    <a:pt x="738" y="1711"/>
                  </a:cubicBezTo>
                  <a:cubicBezTo>
                    <a:pt x="650" y="1652"/>
                    <a:pt x="650" y="1505"/>
                    <a:pt x="738" y="1416"/>
                  </a:cubicBezTo>
                  <a:lnTo>
                    <a:pt x="1624" y="502"/>
                  </a:lnTo>
                  <a:cubicBezTo>
                    <a:pt x="1683" y="472"/>
                    <a:pt x="1742" y="443"/>
                    <a:pt x="1771" y="443"/>
                  </a:cubicBezTo>
                  <a:close/>
                  <a:moveTo>
                    <a:pt x="1801" y="0"/>
                  </a:moveTo>
                  <a:cubicBezTo>
                    <a:pt x="1594" y="0"/>
                    <a:pt x="1417" y="59"/>
                    <a:pt x="1299" y="207"/>
                  </a:cubicBezTo>
                  <a:lnTo>
                    <a:pt x="414" y="1121"/>
                  </a:lnTo>
                  <a:cubicBezTo>
                    <a:pt x="148" y="1357"/>
                    <a:pt x="148" y="1800"/>
                    <a:pt x="414" y="2066"/>
                  </a:cubicBezTo>
                  <a:cubicBezTo>
                    <a:pt x="532" y="2184"/>
                    <a:pt x="709" y="2272"/>
                    <a:pt x="886" y="2272"/>
                  </a:cubicBezTo>
                  <a:cubicBezTo>
                    <a:pt x="974" y="2243"/>
                    <a:pt x="1033" y="2243"/>
                    <a:pt x="1122" y="2213"/>
                  </a:cubicBezTo>
                  <a:lnTo>
                    <a:pt x="1122" y="3924"/>
                  </a:lnTo>
                  <a:lnTo>
                    <a:pt x="945" y="3924"/>
                  </a:lnTo>
                  <a:cubicBezTo>
                    <a:pt x="60" y="3924"/>
                    <a:pt x="60" y="5252"/>
                    <a:pt x="945" y="5252"/>
                  </a:cubicBezTo>
                  <a:lnTo>
                    <a:pt x="1122" y="5252"/>
                  </a:lnTo>
                  <a:lnTo>
                    <a:pt x="1122" y="6256"/>
                  </a:lnTo>
                  <a:lnTo>
                    <a:pt x="945" y="6256"/>
                  </a:lnTo>
                  <a:cubicBezTo>
                    <a:pt x="119" y="6315"/>
                    <a:pt x="119" y="7524"/>
                    <a:pt x="945" y="7583"/>
                  </a:cubicBezTo>
                  <a:lnTo>
                    <a:pt x="1122" y="7583"/>
                  </a:lnTo>
                  <a:lnTo>
                    <a:pt x="1122" y="8616"/>
                  </a:lnTo>
                  <a:lnTo>
                    <a:pt x="945" y="8616"/>
                  </a:lnTo>
                  <a:cubicBezTo>
                    <a:pt x="119" y="8675"/>
                    <a:pt x="119" y="9855"/>
                    <a:pt x="945" y="9914"/>
                  </a:cubicBezTo>
                  <a:lnTo>
                    <a:pt x="1122" y="9914"/>
                  </a:lnTo>
                  <a:lnTo>
                    <a:pt x="1122" y="10947"/>
                  </a:lnTo>
                  <a:lnTo>
                    <a:pt x="945" y="10947"/>
                  </a:lnTo>
                  <a:cubicBezTo>
                    <a:pt x="119" y="11006"/>
                    <a:pt x="119" y="12187"/>
                    <a:pt x="945" y="12246"/>
                  </a:cubicBezTo>
                  <a:lnTo>
                    <a:pt x="1122" y="12246"/>
                  </a:lnTo>
                  <a:lnTo>
                    <a:pt x="1122" y="13072"/>
                  </a:lnTo>
                  <a:lnTo>
                    <a:pt x="886" y="13072"/>
                  </a:lnTo>
                  <a:cubicBezTo>
                    <a:pt x="1" y="13072"/>
                    <a:pt x="1" y="14429"/>
                    <a:pt x="886" y="14429"/>
                  </a:cubicBezTo>
                  <a:lnTo>
                    <a:pt x="1122" y="14429"/>
                  </a:lnTo>
                  <a:lnTo>
                    <a:pt x="1122" y="14636"/>
                  </a:lnTo>
                  <a:cubicBezTo>
                    <a:pt x="1151" y="15049"/>
                    <a:pt x="1469" y="15255"/>
                    <a:pt x="1789" y="15255"/>
                  </a:cubicBezTo>
                  <a:cubicBezTo>
                    <a:pt x="2110" y="15255"/>
                    <a:pt x="2435" y="15049"/>
                    <a:pt x="2479" y="14636"/>
                  </a:cubicBezTo>
                  <a:lnTo>
                    <a:pt x="2479" y="14429"/>
                  </a:lnTo>
                  <a:lnTo>
                    <a:pt x="3453" y="14429"/>
                  </a:lnTo>
                  <a:lnTo>
                    <a:pt x="3453" y="14606"/>
                  </a:lnTo>
                  <a:cubicBezTo>
                    <a:pt x="3409" y="15078"/>
                    <a:pt x="3755" y="15314"/>
                    <a:pt x="4106" y="15314"/>
                  </a:cubicBezTo>
                  <a:cubicBezTo>
                    <a:pt x="4456" y="15314"/>
                    <a:pt x="4810" y="15078"/>
                    <a:pt x="4781" y="14606"/>
                  </a:cubicBezTo>
                  <a:lnTo>
                    <a:pt x="4781" y="14429"/>
                  </a:lnTo>
                  <a:lnTo>
                    <a:pt x="5784" y="14429"/>
                  </a:lnTo>
                  <a:lnTo>
                    <a:pt x="5784" y="14606"/>
                  </a:lnTo>
                  <a:cubicBezTo>
                    <a:pt x="5755" y="15078"/>
                    <a:pt x="6101" y="15314"/>
                    <a:pt x="6448" y="15314"/>
                  </a:cubicBezTo>
                  <a:cubicBezTo>
                    <a:pt x="6795" y="15314"/>
                    <a:pt x="7141" y="15078"/>
                    <a:pt x="7112" y="14606"/>
                  </a:cubicBezTo>
                  <a:lnTo>
                    <a:pt x="7112" y="14429"/>
                  </a:lnTo>
                  <a:lnTo>
                    <a:pt x="8115" y="14429"/>
                  </a:lnTo>
                  <a:lnTo>
                    <a:pt x="8115" y="14606"/>
                  </a:lnTo>
                  <a:cubicBezTo>
                    <a:pt x="8086" y="15078"/>
                    <a:pt x="8432" y="15314"/>
                    <a:pt x="8779" y="15314"/>
                  </a:cubicBezTo>
                  <a:cubicBezTo>
                    <a:pt x="9126" y="15314"/>
                    <a:pt x="9472" y="15078"/>
                    <a:pt x="9443" y="14606"/>
                  </a:cubicBezTo>
                  <a:lnTo>
                    <a:pt x="9443" y="14429"/>
                  </a:lnTo>
                  <a:lnTo>
                    <a:pt x="10476" y="14429"/>
                  </a:lnTo>
                  <a:lnTo>
                    <a:pt x="10476" y="14606"/>
                  </a:lnTo>
                  <a:cubicBezTo>
                    <a:pt x="10431" y="15078"/>
                    <a:pt x="10778" y="15314"/>
                    <a:pt x="11125" y="15314"/>
                  </a:cubicBezTo>
                  <a:cubicBezTo>
                    <a:pt x="11472" y="15314"/>
                    <a:pt x="11818" y="15078"/>
                    <a:pt x="11774" y="14606"/>
                  </a:cubicBezTo>
                  <a:lnTo>
                    <a:pt x="11774" y="14429"/>
                  </a:lnTo>
                  <a:lnTo>
                    <a:pt x="13308" y="14429"/>
                  </a:lnTo>
                  <a:cubicBezTo>
                    <a:pt x="13220" y="14665"/>
                    <a:pt x="13279" y="14931"/>
                    <a:pt x="13485" y="15137"/>
                  </a:cubicBezTo>
                  <a:cubicBezTo>
                    <a:pt x="13604" y="15255"/>
                    <a:pt x="13781" y="15314"/>
                    <a:pt x="13958" y="15314"/>
                  </a:cubicBezTo>
                  <a:cubicBezTo>
                    <a:pt x="14135" y="15314"/>
                    <a:pt x="14282" y="15255"/>
                    <a:pt x="14430" y="15137"/>
                  </a:cubicBezTo>
                  <a:lnTo>
                    <a:pt x="15315" y="14223"/>
                  </a:lnTo>
                  <a:cubicBezTo>
                    <a:pt x="15581" y="13957"/>
                    <a:pt x="15581" y="13544"/>
                    <a:pt x="15315" y="13278"/>
                  </a:cubicBezTo>
                  <a:lnTo>
                    <a:pt x="14430" y="12393"/>
                  </a:lnTo>
                  <a:cubicBezTo>
                    <a:pt x="14282" y="12246"/>
                    <a:pt x="14135" y="12187"/>
                    <a:pt x="13958" y="12187"/>
                  </a:cubicBezTo>
                  <a:cubicBezTo>
                    <a:pt x="13574" y="12187"/>
                    <a:pt x="13279" y="12482"/>
                    <a:pt x="13279" y="12865"/>
                  </a:cubicBezTo>
                  <a:cubicBezTo>
                    <a:pt x="13279" y="12924"/>
                    <a:pt x="13279" y="13013"/>
                    <a:pt x="13308" y="13072"/>
                  </a:cubicBezTo>
                  <a:lnTo>
                    <a:pt x="12748" y="13072"/>
                  </a:lnTo>
                  <a:lnTo>
                    <a:pt x="12748" y="12452"/>
                  </a:lnTo>
                  <a:cubicBezTo>
                    <a:pt x="12748" y="12334"/>
                    <a:pt x="12630" y="12246"/>
                    <a:pt x="12512" y="12246"/>
                  </a:cubicBezTo>
                  <a:cubicBezTo>
                    <a:pt x="12394" y="12246"/>
                    <a:pt x="12276" y="12334"/>
                    <a:pt x="12276" y="12452"/>
                  </a:cubicBezTo>
                  <a:lnTo>
                    <a:pt x="12276" y="13072"/>
                  </a:lnTo>
                  <a:lnTo>
                    <a:pt x="10535" y="13072"/>
                  </a:lnTo>
                  <a:lnTo>
                    <a:pt x="10535" y="10623"/>
                  </a:lnTo>
                  <a:cubicBezTo>
                    <a:pt x="10535" y="10357"/>
                    <a:pt x="10741" y="10151"/>
                    <a:pt x="10977" y="10151"/>
                  </a:cubicBezTo>
                  <a:lnTo>
                    <a:pt x="11833" y="10151"/>
                  </a:lnTo>
                  <a:cubicBezTo>
                    <a:pt x="12099" y="10151"/>
                    <a:pt x="12305" y="10357"/>
                    <a:pt x="12305" y="10623"/>
                  </a:cubicBezTo>
                  <a:lnTo>
                    <a:pt x="12305" y="11567"/>
                  </a:lnTo>
                  <a:cubicBezTo>
                    <a:pt x="12305" y="11685"/>
                    <a:pt x="12423" y="11803"/>
                    <a:pt x="12541" y="11803"/>
                  </a:cubicBezTo>
                  <a:cubicBezTo>
                    <a:pt x="12659" y="11803"/>
                    <a:pt x="12748" y="11685"/>
                    <a:pt x="12748" y="11567"/>
                  </a:cubicBezTo>
                  <a:lnTo>
                    <a:pt x="12748" y="10623"/>
                  </a:lnTo>
                  <a:cubicBezTo>
                    <a:pt x="12748" y="10121"/>
                    <a:pt x="12335" y="9708"/>
                    <a:pt x="11833" y="9708"/>
                  </a:cubicBezTo>
                  <a:lnTo>
                    <a:pt x="10977" y="9708"/>
                  </a:lnTo>
                  <a:cubicBezTo>
                    <a:pt x="10476" y="9708"/>
                    <a:pt x="10063" y="10092"/>
                    <a:pt x="10063" y="10623"/>
                  </a:cubicBezTo>
                  <a:lnTo>
                    <a:pt x="10063" y="13072"/>
                  </a:lnTo>
                  <a:lnTo>
                    <a:pt x="9443" y="13072"/>
                  </a:lnTo>
                  <a:lnTo>
                    <a:pt x="9443" y="7819"/>
                  </a:lnTo>
                  <a:cubicBezTo>
                    <a:pt x="9443" y="7318"/>
                    <a:pt x="9030" y="6905"/>
                    <a:pt x="8528" y="6905"/>
                  </a:cubicBezTo>
                  <a:lnTo>
                    <a:pt x="7673" y="6905"/>
                  </a:lnTo>
                  <a:cubicBezTo>
                    <a:pt x="7171" y="6905"/>
                    <a:pt x="6758" y="7318"/>
                    <a:pt x="6758" y="7819"/>
                  </a:cubicBezTo>
                  <a:lnTo>
                    <a:pt x="6758" y="13072"/>
                  </a:lnTo>
                  <a:lnTo>
                    <a:pt x="6138" y="13072"/>
                  </a:lnTo>
                  <a:lnTo>
                    <a:pt x="6138" y="9501"/>
                  </a:lnTo>
                  <a:cubicBezTo>
                    <a:pt x="6138" y="9000"/>
                    <a:pt x="5725" y="8587"/>
                    <a:pt x="5223" y="8587"/>
                  </a:cubicBezTo>
                  <a:lnTo>
                    <a:pt x="4368" y="8587"/>
                  </a:lnTo>
                  <a:cubicBezTo>
                    <a:pt x="3866" y="8587"/>
                    <a:pt x="3453" y="9000"/>
                    <a:pt x="3453" y="9501"/>
                  </a:cubicBezTo>
                  <a:lnTo>
                    <a:pt x="3453" y="13072"/>
                  </a:lnTo>
                  <a:lnTo>
                    <a:pt x="2450" y="13072"/>
                  </a:lnTo>
                  <a:lnTo>
                    <a:pt x="2450" y="2213"/>
                  </a:lnTo>
                  <a:cubicBezTo>
                    <a:pt x="2538" y="2243"/>
                    <a:pt x="2597" y="2243"/>
                    <a:pt x="2686" y="2243"/>
                  </a:cubicBezTo>
                  <a:cubicBezTo>
                    <a:pt x="3276" y="2243"/>
                    <a:pt x="3541" y="1534"/>
                    <a:pt x="3158" y="1121"/>
                  </a:cubicBezTo>
                  <a:lnTo>
                    <a:pt x="2273" y="207"/>
                  </a:lnTo>
                  <a:cubicBezTo>
                    <a:pt x="2125" y="59"/>
                    <a:pt x="1978" y="0"/>
                    <a:pt x="18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179;p71">
              <a:extLst>
                <a:ext uri="{FF2B5EF4-FFF2-40B4-BE49-F238E27FC236}">
                  <a16:creationId xmlns:a16="http://schemas.microsoft.com/office/drawing/2014/main" id="{521BCD61-28FF-6165-84E4-29C6DD588CD4}"/>
                </a:ext>
              </a:extLst>
            </p:cNvPr>
            <p:cNvSpPr/>
            <p:nvPr/>
          </p:nvSpPr>
          <p:spPr>
            <a:xfrm>
              <a:off x="4140037" y="1277645"/>
              <a:ext cx="325885" cy="159570"/>
            </a:xfrm>
            <a:custGeom>
              <a:avLst/>
              <a:gdLst/>
              <a:ahLst/>
              <a:cxnLst/>
              <a:rect l="l" t="t" r="r" b="b"/>
              <a:pathLst>
                <a:path w="11547" h="5654" extrusionOk="0">
                  <a:moveTo>
                    <a:pt x="4812" y="460"/>
                  </a:moveTo>
                  <a:cubicBezTo>
                    <a:pt x="5372" y="460"/>
                    <a:pt x="5667" y="1109"/>
                    <a:pt x="5254" y="1522"/>
                  </a:cubicBezTo>
                  <a:cubicBezTo>
                    <a:pt x="5133" y="1643"/>
                    <a:pt x="4983" y="1696"/>
                    <a:pt x="4834" y="1696"/>
                  </a:cubicBezTo>
                  <a:cubicBezTo>
                    <a:pt x="4510" y="1696"/>
                    <a:pt x="4192" y="1443"/>
                    <a:pt x="4192" y="1079"/>
                  </a:cubicBezTo>
                  <a:cubicBezTo>
                    <a:pt x="4192" y="725"/>
                    <a:pt x="4487" y="460"/>
                    <a:pt x="4812" y="460"/>
                  </a:cubicBezTo>
                  <a:close/>
                  <a:moveTo>
                    <a:pt x="1507" y="2555"/>
                  </a:moveTo>
                  <a:cubicBezTo>
                    <a:pt x="2067" y="2555"/>
                    <a:pt x="2333" y="3234"/>
                    <a:pt x="1949" y="3617"/>
                  </a:cubicBezTo>
                  <a:cubicBezTo>
                    <a:pt x="1825" y="3741"/>
                    <a:pt x="1670" y="3798"/>
                    <a:pt x="1517" y="3798"/>
                  </a:cubicBezTo>
                  <a:cubicBezTo>
                    <a:pt x="1197" y="3798"/>
                    <a:pt x="887" y="3553"/>
                    <a:pt x="887" y="3174"/>
                  </a:cubicBezTo>
                  <a:cubicBezTo>
                    <a:pt x="887" y="2850"/>
                    <a:pt x="1153" y="2555"/>
                    <a:pt x="1507" y="2555"/>
                  </a:cubicBezTo>
                  <a:close/>
                  <a:moveTo>
                    <a:pt x="5697" y="1670"/>
                  </a:moveTo>
                  <a:lnTo>
                    <a:pt x="7585" y="3676"/>
                  </a:lnTo>
                  <a:cubicBezTo>
                    <a:pt x="7438" y="3765"/>
                    <a:pt x="7349" y="3853"/>
                    <a:pt x="7261" y="3971"/>
                  </a:cubicBezTo>
                  <a:lnTo>
                    <a:pt x="5372" y="1994"/>
                  </a:lnTo>
                  <a:cubicBezTo>
                    <a:pt x="5490" y="1906"/>
                    <a:pt x="5608" y="1788"/>
                    <a:pt x="5697" y="1670"/>
                  </a:cubicBezTo>
                  <a:close/>
                  <a:moveTo>
                    <a:pt x="10557" y="2285"/>
                  </a:moveTo>
                  <a:cubicBezTo>
                    <a:pt x="10728" y="2285"/>
                    <a:pt x="10875" y="2534"/>
                    <a:pt x="10713" y="2673"/>
                  </a:cubicBezTo>
                  <a:lnTo>
                    <a:pt x="9061" y="4089"/>
                  </a:lnTo>
                  <a:cubicBezTo>
                    <a:pt x="9002" y="3942"/>
                    <a:pt x="8884" y="3824"/>
                    <a:pt x="8766" y="3735"/>
                  </a:cubicBezTo>
                  <a:lnTo>
                    <a:pt x="10418" y="2348"/>
                  </a:lnTo>
                  <a:cubicBezTo>
                    <a:pt x="10462" y="2304"/>
                    <a:pt x="10511" y="2285"/>
                    <a:pt x="10557" y="2285"/>
                  </a:cubicBezTo>
                  <a:close/>
                  <a:moveTo>
                    <a:pt x="8129" y="3968"/>
                  </a:moveTo>
                  <a:cubicBezTo>
                    <a:pt x="8440" y="3968"/>
                    <a:pt x="8736" y="4212"/>
                    <a:pt x="8736" y="4591"/>
                  </a:cubicBezTo>
                  <a:cubicBezTo>
                    <a:pt x="8736" y="4915"/>
                    <a:pt x="8471" y="5211"/>
                    <a:pt x="8146" y="5211"/>
                  </a:cubicBezTo>
                  <a:cubicBezTo>
                    <a:pt x="7585" y="5211"/>
                    <a:pt x="7290" y="4532"/>
                    <a:pt x="7703" y="4148"/>
                  </a:cubicBezTo>
                  <a:cubicBezTo>
                    <a:pt x="7828" y="4024"/>
                    <a:pt x="7980" y="3968"/>
                    <a:pt x="8129" y="3968"/>
                  </a:cubicBezTo>
                  <a:close/>
                  <a:moveTo>
                    <a:pt x="4800" y="1"/>
                  </a:moveTo>
                  <a:cubicBezTo>
                    <a:pt x="4309" y="1"/>
                    <a:pt x="3820" y="312"/>
                    <a:pt x="3749" y="961"/>
                  </a:cubicBezTo>
                  <a:lnTo>
                    <a:pt x="3189" y="1316"/>
                  </a:lnTo>
                  <a:cubicBezTo>
                    <a:pt x="3071" y="1375"/>
                    <a:pt x="3041" y="1522"/>
                    <a:pt x="3130" y="1640"/>
                  </a:cubicBezTo>
                  <a:cubicBezTo>
                    <a:pt x="3159" y="1699"/>
                    <a:pt x="3218" y="1729"/>
                    <a:pt x="3307" y="1729"/>
                  </a:cubicBezTo>
                  <a:cubicBezTo>
                    <a:pt x="3336" y="1729"/>
                    <a:pt x="3395" y="1729"/>
                    <a:pt x="3425" y="1699"/>
                  </a:cubicBezTo>
                  <a:lnTo>
                    <a:pt x="3808" y="1434"/>
                  </a:lnTo>
                  <a:cubicBezTo>
                    <a:pt x="3838" y="1581"/>
                    <a:pt x="3926" y="1699"/>
                    <a:pt x="4044" y="1817"/>
                  </a:cubicBezTo>
                  <a:lnTo>
                    <a:pt x="2481" y="2791"/>
                  </a:lnTo>
                  <a:cubicBezTo>
                    <a:pt x="2422" y="2673"/>
                    <a:pt x="2363" y="2555"/>
                    <a:pt x="2244" y="2437"/>
                  </a:cubicBezTo>
                  <a:lnTo>
                    <a:pt x="2658" y="2171"/>
                  </a:lnTo>
                  <a:cubicBezTo>
                    <a:pt x="2812" y="2016"/>
                    <a:pt x="2697" y="1771"/>
                    <a:pt x="2507" y="1771"/>
                  </a:cubicBezTo>
                  <a:cubicBezTo>
                    <a:pt x="2480" y="1771"/>
                    <a:pt x="2451" y="1777"/>
                    <a:pt x="2422" y="1788"/>
                  </a:cubicBezTo>
                  <a:lnTo>
                    <a:pt x="1831" y="2171"/>
                  </a:lnTo>
                  <a:cubicBezTo>
                    <a:pt x="1713" y="2142"/>
                    <a:pt x="1595" y="2112"/>
                    <a:pt x="1477" y="2112"/>
                  </a:cubicBezTo>
                  <a:cubicBezTo>
                    <a:pt x="1449" y="2111"/>
                    <a:pt x="1421" y="2110"/>
                    <a:pt x="1394" y="2110"/>
                  </a:cubicBezTo>
                  <a:cubicBezTo>
                    <a:pt x="0" y="2110"/>
                    <a:pt x="0" y="4239"/>
                    <a:pt x="1394" y="4239"/>
                  </a:cubicBezTo>
                  <a:cubicBezTo>
                    <a:pt x="1421" y="4239"/>
                    <a:pt x="1449" y="4238"/>
                    <a:pt x="1477" y="4237"/>
                  </a:cubicBezTo>
                  <a:lnTo>
                    <a:pt x="1507" y="4237"/>
                  </a:lnTo>
                  <a:cubicBezTo>
                    <a:pt x="2067" y="4237"/>
                    <a:pt x="2510" y="3824"/>
                    <a:pt x="2569" y="3293"/>
                  </a:cubicBezTo>
                  <a:lnTo>
                    <a:pt x="4487" y="2083"/>
                  </a:lnTo>
                  <a:cubicBezTo>
                    <a:pt x="4605" y="2112"/>
                    <a:pt x="4723" y="2142"/>
                    <a:pt x="4812" y="2142"/>
                  </a:cubicBezTo>
                  <a:lnTo>
                    <a:pt x="4900" y="2142"/>
                  </a:lnTo>
                  <a:lnTo>
                    <a:pt x="7084" y="4443"/>
                  </a:lnTo>
                  <a:lnTo>
                    <a:pt x="7084" y="4591"/>
                  </a:lnTo>
                  <a:cubicBezTo>
                    <a:pt x="7084" y="5299"/>
                    <a:pt x="7615" y="5653"/>
                    <a:pt x="8146" y="5653"/>
                  </a:cubicBezTo>
                  <a:cubicBezTo>
                    <a:pt x="8677" y="5653"/>
                    <a:pt x="9208" y="5299"/>
                    <a:pt x="9208" y="4591"/>
                  </a:cubicBezTo>
                  <a:lnTo>
                    <a:pt x="9208" y="4561"/>
                  </a:lnTo>
                  <a:lnTo>
                    <a:pt x="11008" y="3027"/>
                  </a:lnTo>
                  <a:cubicBezTo>
                    <a:pt x="11547" y="2558"/>
                    <a:pt x="11100" y="1830"/>
                    <a:pt x="10553" y="1830"/>
                  </a:cubicBezTo>
                  <a:cubicBezTo>
                    <a:pt x="10411" y="1830"/>
                    <a:pt x="10263" y="1879"/>
                    <a:pt x="10123" y="1994"/>
                  </a:cubicBezTo>
                  <a:lnTo>
                    <a:pt x="8323" y="3529"/>
                  </a:lnTo>
                  <a:lnTo>
                    <a:pt x="8057" y="3529"/>
                  </a:lnTo>
                  <a:lnTo>
                    <a:pt x="5874" y="1227"/>
                  </a:lnTo>
                  <a:cubicBezTo>
                    <a:pt x="5874" y="1168"/>
                    <a:pt x="5874" y="1109"/>
                    <a:pt x="5874" y="1079"/>
                  </a:cubicBezTo>
                  <a:cubicBezTo>
                    <a:pt x="5874" y="371"/>
                    <a:pt x="5336" y="1"/>
                    <a:pt x="48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760534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36">
          <a:extLst>
            <a:ext uri="{FF2B5EF4-FFF2-40B4-BE49-F238E27FC236}">
              <a16:creationId xmlns:a16="http://schemas.microsoft.com/office/drawing/2014/main" id="{D39FD35F-C818-B105-B6A2-13E4246DA0C0}"/>
            </a:ext>
          </a:extLst>
        </p:cNvPr>
        <p:cNvGrpSpPr/>
        <p:nvPr/>
      </p:nvGrpSpPr>
      <p:grpSpPr>
        <a:xfrm>
          <a:off x="0" y="0"/>
          <a:ext cx="0" cy="0"/>
          <a:chOff x="0" y="0"/>
          <a:chExt cx="0" cy="0"/>
        </a:xfrm>
      </p:grpSpPr>
      <p:sp>
        <p:nvSpPr>
          <p:cNvPr id="1239" name="Google Shape;1239;p52">
            <a:extLst>
              <a:ext uri="{FF2B5EF4-FFF2-40B4-BE49-F238E27FC236}">
                <a16:creationId xmlns:a16="http://schemas.microsoft.com/office/drawing/2014/main" id="{633E0200-5E95-9156-6446-99E60B2B3BC4}"/>
              </a:ext>
            </a:extLst>
          </p:cNvPr>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Multi-Class Classification</a:t>
            </a:r>
            <a:endParaRPr dirty="0"/>
          </a:p>
        </p:txBody>
      </p:sp>
      <p:grpSp>
        <p:nvGrpSpPr>
          <p:cNvPr id="1251" name="Google Shape;1251;p52">
            <a:extLst>
              <a:ext uri="{FF2B5EF4-FFF2-40B4-BE49-F238E27FC236}">
                <a16:creationId xmlns:a16="http://schemas.microsoft.com/office/drawing/2014/main" id="{7C8EB332-94F0-8E64-279B-ED64EC074597}"/>
              </a:ext>
            </a:extLst>
          </p:cNvPr>
          <p:cNvGrpSpPr/>
          <p:nvPr/>
        </p:nvGrpSpPr>
        <p:grpSpPr>
          <a:xfrm rot="-1464382">
            <a:off x="8291455" y="4093110"/>
            <a:ext cx="825540" cy="309244"/>
            <a:chOff x="5553275" y="2092625"/>
            <a:chExt cx="387150" cy="145025"/>
          </a:xfrm>
        </p:grpSpPr>
        <p:sp>
          <p:nvSpPr>
            <p:cNvPr id="1252" name="Google Shape;1252;p52">
              <a:extLst>
                <a:ext uri="{FF2B5EF4-FFF2-40B4-BE49-F238E27FC236}">
                  <a16:creationId xmlns:a16="http://schemas.microsoft.com/office/drawing/2014/main" id="{AA5E5E0A-4BEC-2706-D8E1-BE93859527EC}"/>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a:extLst>
                <a:ext uri="{FF2B5EF4-FFF2-40B4-BE49-F238E27FC236}">
                  <a16:creationId xmlns:a16="http://schemas.microsoft.com/office/drawing/2014/main" id="{E5B28DB6-0C4A-7914-6A3E-04E69C2D3D9C}"/>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a:extLst>
                <a:ext uri="{FF2B5EF4-FFF2-40B4-BE49-F238E27FC236}">
                  <a16:creationId xmlns:a16="http://schemas.microsoft.com/office/drawing/2014/main" id="{E20EB151-3123-174F-0103-05B230B8A583}"/>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a:extLst>
                <a:ext uri="{FF2B5EF4-FFF2-40B4-BE49-F238E27FC236}">
                  <a16:creationId xmlns:a16="http://schemas.microsoft.com/office/drawing/2014/main" id="{B5594271-8C90-03AC-EC9B-A9622807F9B8}"/>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a:extLst>
                <a:ext uri="{FF2B5EF4-FFF2-40B4-BE49-F238E27FC236}">
                  <a16:creationId xmlns:a16="http://schemas.microsoft.com/office/drawing/2014/main" id="{7EDE2EB5-4238-B87C-F572-D77EE82E6B6D}"/>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a:extLst>
                <a:ext uri="{FF2B5EF4-FFF2-40B4-BE49-F238E27FC236}">
                  <a16:creationId xmlns:a16="http://schemas.microsoft.com/office/drawing/2014/main" id="{A573EE2E-03B4-BD50-BD45-E75E14392CB9}"/>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52">
            <a:extLst>
              <a:ext uri="{FF2B5EF4-FFF2-40B4-BE49-F238E27FC236}">
                <a16:creationId xmlns:a16="http://schemas.microsoft.com/office/drawing/2014/main" id="{174DFA1F-B363-2E31-4183-7012569C0A93}"/>
              </a:ext>
            </a:extLst>
          </p:cNvPr>
          <p:cNvGrpSpPr/>
          <p:nvPr/>
        </p:nvGrpSpPr>
        <p:grpSpPr>
          <a:xfrm>
            <a:off x="8458923" y="359216"/>
            <a:ext cx="490612" cy="415445"/>
            <a:chOff x="5278225" y="2418025"/>
            <a:chExt cx="230075" cy="194825"/>
          </a:xfrm>
        </p:grpSpPr>
        <p:sp>
          <p:nvSpPr>
            <p:cNvPr id="1260" name="Google Shape;1260;p52">
              <a:extLst>
                <a:ext uri="{FF2B5EF4-FFF2-40B4-BE49-F238E27FC236}">
                  <a16:creationId xmlns:a16="http://schemas.microsoft.com/office/drawing/2014/main" id="{8765141B-0C1D-4F1F-060B-4309C1442335}"/>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a:extLst>
                <a:ext uri="{FF2B5EF4-FFF2-40B4-BE49-F238E27FC236}">
                  <a16:creationId xmlns:a16="http://schemas.microsoft.com/office/drawing/2014/main" id="{C7CE8900-ED34-165F-9BAF-EA0F4CA84E7F}"/>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a:extLst>
                <a:ext uri="{FF2B5EF4-FFF2-40B4-BE49-F238E27FC236}">
                  <a16:creationId xmlns:a16="http://schemas.microsoft.com/office/drawing/2014/main" id="{ED0BA024-584C-D0A6-92D4-5984306145D0}"/>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a:extLst>
                <a:ext uri="{FF2B5EF4-FFF2-40B4-BE49-F238E27FC236}">
                  <a16:creationId xmlns:a16="http://schemas.microsoft.com/office/drawing/2014/main" id="{83027397-0F04-C90F-451C-FAE5097ABAA3}"/>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a:extLst>
                <a:ext uri="{FF2B5EF4-FFF2-40B4-BE49-F238E27FC236}">
                  <a16:creationId xmlns:a16="http://schemas.microsoft.com/office/drawing/2014/main" id="{86CE6219-6058-1964-1CC4-82DD2E9E8AAD}"/>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a:extLst>
                <a:ext uri="{FF2B5EF4-FFF2-40B4-BE49-F238E27FC236}">
                  <a16:creationId xmlns:a16="http://schemas.microsoft.com/office/drawing/2014/main" id="{20BDAF7C-5FC2-C2AA-8775-FEDF43CA7190}"/>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a:extLst>
              <a:ext uri="{FF2B5EF4-FFF2-40B4-BE49-F238E27FC236}">
                <a16:creationId xmlns:a16="http://schemas.microsoft.com/office/drawing/2014/main" id="{5A447DC0-855B-B0CD-A410-73BB779610A2}"/>
              </a:ext>
            </a:extLst>
          </p:cNvPr>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a:extLst>
              <a:ext uri="{FF2B5EF4-FFF2-40B4-BE49-F238E27FC236}">
                <a16:creationId xmlns:a16="http://schemas.microsoft.com/office/drawing/2014/main" id="{AC2D46DA-2371-D2F4-4795-E46744F1A7D8}"/>
              </a:ext>
            </a:extLst>
          </p:cNvPr>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 name="Immagine 10">
            <a:extLst>
              <a:ext uri="{FF2B5EF4-FFF2-40B4-BE49-F238E27FC236}">
                <a16:creationId xmlns:a16="http://schemas.microsoft.com/office/drawing/2014/main" id="{4D9C5A61-800E-47F3-2DA8-67DFDEFB46F3}"/>
              </a:ext>
            </a:extLst>
          </p:cNvPr>
          <p:cNvPicPr>
            <a:picLocks noChangeAspect="1"/>
          </p:cNvPicPr>
          <p:nvPr/>
        </p:nvPicPr>
        <p:blipFill>
          <a:blip r:embed="rId3"/>
          <a:stretch>
            <a:fillRect/>
          </a:stretch>
        </p:blipFill>
        <p:spPr>
          <a:xfrm>
            <a:off x="782856" y="1608784"/>
            <a:ext cx="1547570" cy="1237086"/>
          </a:xfrm>
          <a:prstGeom prst="rect">
            <a:avLst/>
          </a:prstGeom>
          <a:ln>
            <a:noFill/>
          </a:ln>
          <a:effectLst>
            <a:outerShdw blurRad="292100" dist="139700" dir="2700000" algn="tl" rotWithShape="0">
              <a:srgbClr val="333333">
                <a:alpha val="65000"/>
              </a:srgbClr>
            </a:outerShdw>
          </a:effectLst>
        </p:spPr>
      </p:pic>
      <p:pic>
        <p:nvPicPr>
          <p:cNvPr id="13" name="Immagine 12">
            <a:extLst>
              <a:ext uri="{FF2B5EF4-FFF2-40B4-BE49-F238E27FC236}">
                <a16:creationId xmlns:a16="http://schemas.microsoft.com/office/drawing/2014/main" id="{6F8C5738-069D-497F-FD2C-23FDA92788FF}"/>
              </a:ext>
            </a:extLst>
          </p:cNvPr>
          <p:cNvPicPr>
            <a:picLocks noChangeAspect="1"/>
          </p:cNvPicPr>
          <p:nvPr/>
        </p:nvPicPr>
        <p:blipFill>
          <a:blip r:embed="rId4"/>
          <a:stretch>
            <a:fillRect/>
          </a:stretch>
        </p:blipFill>
        <p:spPr>
          <a:xfrm>
            <a:off x="3519638" y="1608784"/>
            <a:ext cx="1547570" cy="1257103"/>
          </a:xfrm>
          <a:prstGeom prst="rect">
            <a:avLst/>
          </a:prstGeom>
          <a:ln>
            <a:noFill/>
          </a:ln>
          <a:effectLst>
            <a:outerShdw blurRad="292100" dist="139700" dir="2700000" algn="tl" rotWithShape="0">
              <a:srgbClr val="333333">
                <a:alpha val="65000"/>
              </a:srgbClr>
            </a:outerShdw>
          </a:effectLst>
        </p:spPr>
      </p:pic>
      <p:pic>
        <p:nvPicPr>
          <p:cNvPr id="15" name="Immagine 14">
            <a:extLst>
              <a:ext uri="{FF2B5EF4-FFF2-40B4-BE49-F238E27FC236}">
                <a16:creationId xmlns:a16="http://schemas.microsoft.com/office/drawing/2014/main" id="{8022AD77-0BC1-6D52-0192-6BFAB817655A}"/>
              </a:ext>
            </a:extLst>
          </p:cNvPr>
          <p:cNvPicPr>
            <a:picLocks noChangeAspect="1"/>
          </p:cNvPicPr>
          <p:nvPr/>
        </p:nvPicPr>
        <p:blipFill>
          <a:blip r:embed="rId5"/>
          <a:stretch>
            <a:fillRect/>
          </a:stretch>
        </p:blipFill>
        <p:spPr>
          <a:xfrm>
            <a:off x="6256420" y="1595378"/>
            <a:ext cx="1545021" cy="1263897"/>
          </a:xfrm>
          <a:prstGeom prst="rect">
            <a:avLst/>
          </a:prstGeom>
          <a:ln>
            <a:noFill/>
          </a:ln>
          <a:effectLst>
            <a:outerShdw blurRad="292100" dist="139700" dir="2700000" algn="tl" rotWithShape="0">
              <a:srgbClr val="333333">
                <a:alpha val="65000"/>
              </a:srgbClr>
            </a:outerShdw>
          </a:effectLst>
        </p:spPr>
      </p:pic>
      <p:sp>
        <p:nvSpPr>
          <p:cNvPr id="17" name="Google Shape;1044;p49">
            <a:extLst>
              <a:ext uri="{FF2B5EF4-FFF2-40B4-BE49-F238E27FC236}">
                <a16:creationId xmlns:a16="http://schemas.microsoft.com/office/drawing/2014/main" id="{67852070-BB3B-97D9-CA0D-8611342B076A}"/>
              </a:ext>
            </a:extLst>
          </p:cNvPr>
          <p:cNvSpPr txBox="1">
            <a:spLocks/>
          </p:cNvSpPr>
          <p:nvPr/>
        </p:nvSpPr>
        <p:spPr>
          <a:xfrm>
            <a:off x="449387" y="2986774"/>
            <a:ext cx="2214507" cy="648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600" dirty="0">
                <a:solidFill>
                  <a:schemeClr val="dk1"/>
                </a:solidFill>
                <a:latin typeface="Open Sans SemiBold"/>
                <a:ea typeface="Open Sans SemiBold"/>
                <a:cs typeface="Open Sans SemiBold"/>
                <a:sym typeface="Open Sans SemiBold"/>
              </a:rPr>
              <a:t>“Thin” class wins all the comparisons:</a:t>
            </a:r>
          </a:p>
          <a:p>
            <a:pPr algn="ctr"/>
            <a:endParaRPr lang="en-US" sz="1600" dirty="0">
              <a:solidFill>
                <a:schemeClr val="dk1"/>
              </a:solidFill>
              <a:latin typeface="Open Sans SemiBold"/>
              <a:ea typeface="Open Sans SemiBold"/>
              <a:cs typeface="Open Sans SemiBold"/>
              <a:sym typeface="Open Sans SemiBold"/>
            </a:endParaRPr>
          </a:p>
          <a:p>
            <a:pPr algn="ctr"/>
            <a:r>
              <a:rPr lang="en-US" sz="1600" i="1" dirty="0">
                <a:solidFill>
                  <a:schemeClr val="dk1"/>
                </a:solidFill>
                <a:latin typeface="Open Sans SemiBold"/>
                <a:ea typeface="Open Sans SemiBold"/>
                <a:cs typeface="Open Sans SemiBold"/>
                <a:sym typeface="Open Sans SemiBold"/>
              </a:rPr>
              <a:t>Classified as “Thin”</a:t>
            </a:r>
          </a:p>
        </p:txBody>
      </p:sp>
      <p:sp>
        <p:nvSpPr>
          <p:cNvPr id="18" name="Google Shape;1044;p49">
            <a:extLst>
              <a:ext uri="{FF2B5EF4-FFF2-40B4-BE49-F238E27FC236}">
                <a16:creationId xmlns:a16="http://schemas.microsoft.com/office/drawing/2014/main" id="{147A4A4C-CE25-07C8-334B-D61469ED281C}"/>
              </a:ext>
            </a:extLst>
          </p:cNvPr>
          <p:cNvSpPr txBox="1">
            <a:spLocks/>
          </p:cNvSpPr>
          <p:nvPr/>
        </p:nvSpPr>
        <p:spPr>
          <a:xfrm>
            <a:off x="3105032" y="2986774"/>
            <a:ext cx="2376781" cy="648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600" dirty="0">
                <a:solidFill>
                  <a:schemeClr val="dk1"/>
                </a:solidFill>
                <a:latin typeface="Open Sans SemiBold"/>
                <a:ea typeface="Open Sans SemiBold"/>
                <a:cs typeface="Open Sans SemiBold"/>
                <a:sym typeface="Open Sans SemiBold"/>
              </a:rPr>
              <a:t>Each class wins at least one comparison:</a:t>
            </a:r>
          </a:p>
          <a:p>
            <a:pPr algn="ctr"/>
            <a:endParaRPr lang="en-US" sz="1600" dirty="0">
              <a:solidFill>
                <a:schemeClr val="dk1"/>
              </a:solidFill>
              <a:latin typeface="Open Sans SemiBold"/>
              <a:ea typeface="Open Sans SemiBold"/>
              <a:cs typeface="Open Sans SemiBold"/>
              <a:sym typeface="Open Sans SemiBold"/>
            </a:endParaRPr>
          </a:p>
          <a:p>
            <a:pPr algn="ctr"/>
            <a:r>
              <a:rPr lang="en-US" sz="1600" i="1" dirty="0">
                <a:solidFill>
                  <a:schemeClr val="dk1"/>
                </a:solidFill>
                <a:latin typeface="Open Sans SemiBold"/>
                <a:ea typeface="Open Sans SemiBold"/>
                <a:cs typeface="Open Sans SemiBold"/>
                <a:sym typeface="Open Sans SemiBold"/>
              </a:rPr>
              <a:t>Unclassifiable</a:t>
            </a:r>
          </a:p>
        </p:txBody>
      </p:sp>
      <p:sp>
        <p:nvSpPr>
          <p:cNvPr id="19" name="Google Shape;1044;p49">
            <a:extLst>
              <a:ext uri="{FF2B5EF4-FFF2-40B4-BE49-F238E27FC236}">
                <a16:creationId xmlns:a16="http://schemas.microsoft.com/office/drawing/2014/main" id="{9FA5F8C2-F451-1E41-093A-1DE3C4C949E8}"/>
              </a:ext>
            </a:extLst>
          </p:cNvPr>
          <p:cNvSpPr txBox="1">
            <a:spLocks/>
          </p:cNvSpPr>
          <p:nvPr/>
        </p:nvSpPr>
        <p:spPr>
          <a:xfrm>
            <a:off x="5922951" y="2986774"/>
            <a:ext cx="2214507" cy="648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600" dirty="0">
                <a:solidFill>
                  <a:schemeClr val="dk1"/>
                </a:solidFill>
                <a:latin typeface="Open Sans SemiBold"/>
                <a:ea typeface="Open Sans SemiBold"/>
                <a:cs typeface="Open Sans SemiBold"/>
                <a:sym typeface="Open Sans SemiBold"/>
              </a:rPr>
              <a:t>“Clear” class loses all the comparison:</a:t>
            </a:r>
          </a:p>
          <a:p>
            <a:pPr algn="ctr"/>
            <a:endParaRPr lang="en-US" sz="1600" dirty="0">
              <a:solidFill>
                <a:schemeClr val="dk1"/>
              </a:solidFill>
              <a:latin typeface="Open Sans SemiBold"/>
              <a:ea typeface="Open Sans SemiBold"/>
              <a:cs typeface="Open Sans SemiBold"/>
              <a:sym typeface="Open Sans SemiBold"/>
            </a:endParaRPr>
          </a:p>
          <a:p>
            <a:pPr algn="ctr"/>
            <a:r>
              <a:rPr lang="en-US" sz="1600" i="1" dirty="0">
                <a:solidFill>
                  <a:schemeClr val="dk1"/>
                </a:solidFill>
                <a:latin typeface="Open Sans SemiBold"/>
                <a:ea typeface="Open Sans SemiBold"/>
                <a:cs typeface="Open Sans SemiBold"/>
                <a:sym typeface="Open Sans SemiBold"/>
              </a:rPr>
              <a:t>Classified as NOT “Clear”</a:t>
            </a:r>
          </a:p>
        </p:txBody>
      </p:sp>
    </p:spTree>
    <p:extLst>
      <p:ext uri="{BB962C8B-B14F-4D97-AF65-F5344CB8AC3E}">
        <p14:creationId xmlns:p14="http://schemas.microsoft.com/office/powerpoint/2010/main" val="39330719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Shape 1843">
          <a:extLst>
            <a:ext uri="{FF2B5EF4-FFF2-40B4-BE49-F238E27FC236}">
              <a16:creationId xmlns:a16="http://schemas.microsoft.com/office/drawing/2014/main" id="{8ED91391-7A97-21D0-157A-8D60EA906B15}"/>
            </a:ext>
          </a:extLst>
        </p:cNvPr>
        <p:cNvGrpSpPr/>
        <p:nvPr/>
      </p:nvGrpSpPr>
      <p:grpSpPr>
        <a:xfrm>
          <a:off x="0" y="0"/>
          <a:ext cx="0" cy="0"/>
          <a:chOff x="0" y="0"/>
          <a:chExt cx="0" cy="0"/>
        </a:xfrm>
      </p:grpSpPr>
      <p:sp>
        <p:nvSpPr>
          <p:cNvPr id="1844" name="Google Shape;1844;p62">
            <a:extLst>
              <a:ext uri="{FF2B5EF4-FFF2-40B4-BE49-F238E27FC236}">
                <a16:creationId xmlns:a16="http://schemas.microsoft.com/office/drawing/2014/main" id="{1F5FD24E-8AA2-ECC6-8EA4-28C6404BC381}"/>
              </a:ext>
            </a:extLst>
          </p:cNvPr>
          <p:cNvSpPr/>
          <p:nvPr/>
        </p:nvSpPr>
        <p:spPr>
          <a:xfrm>
            <a:off x="311895" y="1249029"/>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2">
            <a:extLst>
              <a:ext uri="{FF2B5EF4-FFF2-40B4-BE49-F238E27FC236}">
                <a16:creationId xmlns:a16="http://schemas.microsoft.com/office/drawing/2014/main" id="{500FAEC7-7A14-85B5-BE4C-8A981DDAE57C}"/>
              </a:ext>
            </a:extLst>
          </p:cNvPr>
          <p:cNvSpPr txBox="1">
            <a:spLocks noGrp="1"/>
          </p:cNvSpPr>
          <p:nvPr>
            <p:ph type="subTitle" idx="1"/>
          </p:nvPr>
        </p:nvSpPr>
        <p:spPr>
          <a:xfrm>
            <a:off x="1388443" y="944973"/>
            <a:ext cx="2586192" cy="502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t>Classes</a:t>
            </a:r>
            <a:endParaRPr sz="1600" dirty="0"/>
          </a:p>
        </p:txBody>
      </p:sp>
      <p:sp>
        <p:nvSpPr>
          <p:cNvPr id="1848" name="Google Shape;1848;p62">
            <a:extLst>
              <a:ext uri="{FF2B5EF4-FFF2-40B4-BE49-F238E27FC236}">
                <a16:creationId xmlns:a16="http://schemas.microsoft.com/office/drawing/2014/main" id="{5B3BB857-2D5A-330A-3CC7-7FEB73CCCCB3}"/>
              </a:ext>
            </a:extLst>
          </p:cNvPr>
          <p:cNvSpPr txBox="1">
            <a:spLocks noGrp="1"/>
          </p:cNvSpPr>
          <p:nvPr>
            <p:ph type="subTitle" idx="3"/>
          </p:nvPr>
        </p:nvSpPr>
        <p:spPr>
          <a:xfrm>
            <a:off x="1388443" y="1325093"/>
            <a:ext cx="2586192" cy="1344000"/>
          </a:xfrm>
          <a:prstGeom prst="rect">
            <a:avLst/>
          </a:prstGeom>
        </p:spPr>
        <p:txBody>
          <a:bodyPr spcFirstLastPara="1" wrap="square" lIns="91425" tIns="91425" rIns="91425" bIns="91425" anchor="t" anchorCtr="0">
            <a:noAutofit/>
          </a:bodyPr>
          <a:lstStyle/>
          <a:p>
            <a:pPr marL="285750" lvl="0" indent="-285750" algn="l" rtl="0">
              <a:spcBef>
                <a:spcPts val="0"/>
              </a:spcBef>
              <a:spcAft>
                <a:spcPts val="0"/>
              </a:spcAft>
              <a:buFont typeface="Arial" panose="020B0604020202020204" pitchFamily="34" charset="0"/>
              <a:buChar char="•"/>
            </a:pPr>
            <a:r>
              <a:rPr lang="it-IT" sz="1100" dirty="0"/>
              <a:t>Clear Sky</a:t>
            </a:r>
          </a:p>
          <a:p>
            <a:pPr marL="285750" lvl="0" indent="-285750" algn="l" rtl="0">
              <a:spcBef>
                <a:spcPts val="0"/>
              </a:spcBef>
              <a:spcAft>
                <a:spcPts val="0"/>
              </a:spcAft>
              <a:buFont typeface="Arial" panose="020B0604020202020204" pitchFamily="34" charset="0"/>
              <a:buChar char="•"/>
            </a:pPr>
            <a:r>
              <a:rPr lang="it-IT" sz="1100" dirty="0" err="1"/>
              <a:t>Ice</a:t>
            </a:r>
            <a:r>
              <a:rPr lang="it-IT" sz="1100" dirty="0"/>
              <a:t> Cloud</a:t>
            </a:r>
          </a:p>
          <a:p>
            <a:pPr marL="285750" lvl="0" indent="-285750" algn="l" rtl="0">
              <a:spcBef>
                <a:spcPts val="0"/>
              </a:spcBef>
              <a:spcAft>
                <a:spcPts val="0"/>
              </a:spcAft>
              <a:buFont typeface="Arial" panose="020B0604020202020204" pitchFamily="34" charset="0"/>
              <a:buChar char="•"/>
            </a:pPr>
            <a:r>
              <a:rPr lang="it-IT" sz="1100" dirty="0" err="1"/>
              <a:t>Thin</a:t>
            </a:r>
            <a:r>
              <a:rPr lang="it-IT" sz="1100" dirty="0"/>
              <a:t> Cloud</a:t>
            </a:r>
          </a:p>
          <a:p>
            <a:pPr marL="285750" lvl="0" indent="-285750" algn="l" rtl="0">
              <a:spcBef>
                <a:spcPts val="0"/>
              </a:spcBef>
              <a:spcAft>
                <a:spcPts val="0"/>
              </a:spcAft>
              <a:buFont typeface="Arial" panose="020B0604020202020204" pitchFamily="34" charset="0"/>
              <a:buChar char="•"/>
            </a:pPr>
            <a:r>
              <a:rPr lang="it-IT" sz="1100" dirty="0"/>
              <a:t>Liquid Water and Mixed </a:t>
            </a:r>
            <a:r>
              <a:rPr lang="it-IT" sz="1100" dirty="0" err="1"/>
              <a:t>Phase</a:t>
            </a:r>
            <a:endParaRPr sz="1100" dirty="0"/>
          </a:p>
        </p:txBody>
      </p:sp>
      <p:sp>
        <p:nvSpPr>
          <p:cNvPr id="1850" name="Google Shape;1850;p62">
            <a:extLst>
              <a:ext uri="{FF2B5EF4-FFF2-40B4-BE49-F238E27FC236}">
                <a16:creationId xmlns:a16="http://schemas.microsoft.com/office/drawing/2014/main" id="{241AB0AA-8CEB-35D9-4081-40754754187D}"/>
              </a:ext>
            </a:extLst>
          </p:cNvPr>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Performance Evaluation - Dataset</a:t>
            </a:r>
            <a:endParaRPr dirty="0"/>
          </a:p>
        </p:txBody>
      </p:sp>
      <p:grpSp>
        <p:nvGrpSpPr>
          <p:cNvPr id="1880" name="Google Shape;1880;p62">
            <a:extLst>
              <a:ext uri="{FF2B5EF4-FFF2-40B4-BE49-F238E27FC236}">
                <a16:creationId xmlns:a16="http://schemas.microsoft.com/office/drawing/2014/main" id="{5E7B48D3-2EE4-00C6-8C61-C9872ADDBFF9}"/>
              </a:ext>
            </a:extLst>
          </p:cNvPr>
          <p:cNvGrpSpPr/>
          <p:nvPr/>
        </p:nvGrpSpPr>
        <p:grpSpPr>
          <a:xfrm rot="-7090238">
            <a:off x="8278435" y="357931"/>
            <a:ext cx="825555" cy="309250"/>
            <a:chOff x="5553275" y="2092625"/>
            <a:chExt cx="387150" cy="145025"/>
          </a:xfrm>
        </p:grpSpPr>
        <p:sp>
          <p:nvSpPr>
            <p:cNvPr id="1881" name="Google Shape;1881;p62">
              <a:extLst>
                <a:ext uri="{FF2B5EF4-FFF2-40B4-BE49-F238E27FC236}">
                  <a16:creationId xmlns:a16="http://schemas.microsoft.com/office/drawing/2014/main" id="{6E12C90F-D130-B3D7-E018-75BC512C6AA5}"/>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2">
              <a:extLst>
                <a:ext uri="{FF2B5EF4-FFF2-40B4-BE49-F238E27FC236}">
                  <a16:creationId xmlns:a16="http://schemas.microsoft.com/office/drawing/2014/main" id="{43832962-6FD1-D666-08F5-33588D54CE81}"/>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2">
              <a:extLst>
                <a:ext uri="{FF2B5EF4-FFF2-40B4-BE49-F238E27FC236}">
                  <a16:creationId xmlns:a16="http://schemas.microsoft.com/office/drawing/2014/main" id="{62B80C20-BE5B-DF22-0B3F-065F7A4452EC}"/>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2">
              <a:extLst>
                <a:ext uri="{FF2B5EF4-FFF2-40B4-BE49-F238E27FC236}">
                  <a16:creationId xmlns:a16="http://schemas.microsoft.com/office/drawing/2014/main" id="{3FF5D889-5FD9-9598-E70D-A7510779108B}"/>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2">
              <a:extLst>
                <a:ext uri="{FF2B5EF4-FFF2-40B4-BE49-F238E27FC236}">
                  <a16:creationId xmlns:a16="http://schemas.microsoft.com/office/drawing/2014/main" id="{C7E62AF8-0600-A6EF-E843-11CA3EB17BEB}"/>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2">
              <a:extLst>
                <a:ext uri="{FF2B5EF4-FFF2-40B4-BE49-F238E27FC236}">
                  <a16:creationId xmlns:a16="http://schemas.microsoft.com/office/drawing/2014/main" id="{BD12013B-243C-B5ED-73A3-639FFAE789B7}"/>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7" name="Google Shape;1887;p62">
            <a:extLst>
              <a:ext uri="{FF2B5EF4-FFF2-40B4-BE49-F238E27FC236}">
                <a16:creationId xmlns:a16="http://schemas.microsoft.com/office/drawing/2014/main" id="{6F43BCE8-7EE2-207F-6DE7-E8EB64149603}"/>
              </a:ext>
            </a:extLst>
          </p:cNvPr>
          <p:cNvSpPr/>
          <p:nvPr/>
        </p:nvSpPr>
        <p:spPr>
          <a:xfrm>
            <a:off x="8179883" y="4418544"/>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2">
            <a:extLst>
              <a:ext uri="{FF2B5EF4-FFF2-40B4-BE49-F238E27FC236}">
                <a16:creationId xmlns:a16="http://schemas.microsoft.com/office/drawing/2014/main" id="{2B84A5B3-1600-425B-8577-8CA3459654AC}"/>
              </a:ext>
            </a:extLst>
          </p:cNvPr>
          <p:cNvSpPr/>
          <p:nvPr/>
        </p:nvSpPr>
        <p:spPr>
          <a:xfrm rot="1791412">
            <a:off x="221387" y="323847"/>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Immagine 2">
            <a:extLst>
              <a:ext uri="{FF2B5EF4-FFF2-40B4-BE49-F238E27FC236}">
                <a16:creationId xmlns:a16="http://schemas.microsoft.com/office/drawing/2014/main" id="{70A110E1-A011-398C-2DE9-14A9B678C225}"/>
              </a:ext>
            </a:extLst>
          </p:cNvPr>
          <p:cNvPicPr>
            <a:picLocks noChangeAspect="1"/>
          </p:cNvPicPr>
          <p:nvPr/>
        </p:nvPicPr>
        <p:blipFill>
          <a:blip r:embed="rId3"/>
          <a:stretch>
            <a:fillRect/>
          </a:stretch>
        </p:blipFill>
        <p:spPr>
          <a:xfrm>
            <a:off x="5365121" y="1121471"/>
            <a:ext cx="2446992" cy="1843915"/>
          </a:xfrm>
          <a:prstGeom prst="rect">
            <a:avLst/>
          </a:prstGeom>
          <a:ln>
            <a:noFill/>
          </a:ln>
          <a:effectLst>
            <a:outerShdw blurRad="190500" algn="tl" rotWithShape="0">
              <a:srgbClr val="000000">
                <a:alpha val="70000"/>
              </a:srgbClr>
            </a:outerShdw>
          </a:effectLst>
        </p:spPr>
      </p:pic>
      <p:sp>
        <p:nvSpPr>
          <p:cNvPr id="8" name="Google Shape;1844;p62">
            <a:extLst>
              <a:ext uri="{FF2B5EF4-FFF2-40B4-BE49-F238E27FC236}">
                <a16:creationId xmlns:a16="http://schemas.microsoft.com/office/drawing/2014/main" id="{6EA09E38-6A16-1937-EE3F-C79C7440F882}"/>
              </a:ext>
            </a:extLst>
          </p:cNvPr>
          <p:cNvSpPr/>
          <p:nvPr/>
        </p:nvSpPr>
        <p:spPr>
          <a:xfrm>
            <a:off x="311895" y="2547353"/>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846;p62">
            <a:extLst>
              <a:ext uri="{FF2B5EF4-FFF2-40B4-BE49-F238E27FC236}">
                <a16:creationId xmlns:a16="http://schemas.microsoft.com/office/drawing/2014/main" id="{576875F3-1035-FAF4-65DC-842012FFB578}"/>
              </a:ext>
            </a:extLst>
          </p:cNvPr>
          <p:cNvSpPr txBox="1">
            <a:spLocks/>
          </p:cNvSpPr>
          <p:nvPr/>
        </p:nvSpPr>
        <p:spPr>
          <a:xfrm>
            <a:off x="1388443" y="2243297"/>
            <a:ext cx="2586192" cy="502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2500"/>
              <a:buFont typeface="Oswald"/>
              <a:buNone/>
              <a:defRPr sz="2400" b="0" i="0" u="none" strike="noStrike" cap="none">
                <a:solidFill>
                  <a:schemeClr val="dk1"/>
                </a:solidFill>
                <a:latin typeface="Oswald SemiBold"/>
                <a:ea typeface="Oswald SemiBold"/>
                <a:cs typeface="Oswald SemiBold"/>
                <a:sym typeface="Oswald SemiBold"/>
              </a:defRPr>
            </a:lvl1pPr>
            <a:lvl2pPr marL="914400" marR="0" lvl="1"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2pPr>
            <a:lvl3pPr marL="1371600" marR="0" lvl="2"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3pPr>
            <a:lvl4pPr marL="1828800" marR="0" lvl="3"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4pPr>
            <a:lvl5pPr marL="2286000" marR="0" lvl="4"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5pPr>
            <a:lvl6pPr marL="2743200" marR="0" lvl="5"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6pPr>
            <a:lvl7pPr marL="3200400" marR="0" lvl="6"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7pPr>
            <a:lvl8pPr marL="3657600" marR="0" lvl="7"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8pPr>
            <a:lvl9pPr marL="4114800" marR="0" lvl="8"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9pPr>
          </a:lstStyle>
          <a:p>
            <a:pPr marL="0" indent="0" algn="l"/>
            <a:r>
              <a:rPr lang="it-IT" sz="1600" dirty="0"/>
              <a:t>Seasons</a:t>
            </a:r>
          </a:p>
        </p:txBody>
      </p:sp>
      <p:sp>
        <p:nvSpPr>
          <p:cNvPr id="10" name="Google Shape;1848;p62">
            <a:extLst>
              <a:ext uri="{FF2B5EF4-FFF2-40B4-BE49-F238E27FC236}">
                <a16:creationId xmlns:a16="http://schemas.microsoft.com/office/drawing/2014/main" id="{48345C8A-8F22-F050-A61B-4FE208DEC7B5}"/>
              </a:ext>
            </a:extLst>
          </p:cNvPr>
          <p:cNvSpPr txBox="1">
            <a:spLocks/>
          </p:cNvSpPr>
          <p:nvPr/>
        </p:nvSpPr>
        <p:spPr>
          <a:xfrm>
            <a:off x="1388443" y="2626659"/>
            <a:ext cx="2586192" cy="1344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Open Sans SemiBold"/>
              <a:buNone/>
              <a:defRPr sz="16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9pPr>
          </a:lstStyle>
          <a:p>
            <a:pPr marL="285750" indent="-285750" algn="l">
              <a:buFont typeface="Arial" panose="020B0604020202020204" pitchFamily="34" charset="0"/>
              <a:buChar char="•"/>
            </a:pPr>
            <a:r>
              <a:rPr lang="en-US" sz="1100" dirty="0"/>
              <a:t>December-January-February</a:t>
            </a:r>
          </a:p>
          <a:p>
            <a:pPr marL="285750" indent="-285750" algn="l">
              <a:buFont typeface="Arial" panose="020B0604020202020204" pitchFamily="34" charset="0"/>
              <a:buChar char="•"/>
            </a:pPr>
            <a:r>
              <a:rPr lang="en-US" sz="1100" dirty="0"/>
              <a:t>March-April-May</a:t>
            </a:r>
          </a:p>
          <a:p>
            <a:pPr marL="285750" indent="-285750" algn="l">
              <a:buFont typeface="Arial" panose="020B0604020202020204" pitchFamily="34" charset="0"/>
              <a:buChar char="•"/>
            </a:pPr>
            <a:r>
              <a:rPr lang="en-US" sz="1100" dirty="0"/>
              <a:t>June-July-August</a:t>
            </a:r>
          </a:p>
          <a:p>
            <a:pPr marL="285750" indent="-285750" algn="l">
              <a:buFont typeface="Arial" panose="020B0604020202020204" pitchFamily="34" charset="0"/>
              <a:buChar char="•"/>
            </a:pPr>
            <a:r>
              <a:rPr lang="en-US" sz="1100" dirty="0"/>
              <a:t>September-October-November</a:t>
            </a:r>
          </a:p>
        </p:txBody>
      </p:sp>
      <p:sp>
        <p:nvSpPr>
          <p:cNvPr id="21" name="Google Shape;1844;p62">
            <a:extLst>
              <a:ext uri="{FF2B5EF4-FFF2-40B4-BE49-F238E27FC236}">
                <a16:creationId xmlns:a16="http://schemas.microsoft.com/office/drawing/2014/main" id="{35C78257-98DB-C545-FB08-CC62619C453E}"/>
              </a:ext>
            </a:extLst>
          </p:cNvPr>
          <p:cNvSpPr/>
          <p:nvPr/>
        </p:nvSpPr>
        <p:spPr>
          <a:xfrm>
            <a:off x="287589" y="3767376"/>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846;p62">
            <a:extLst>
              <a:ext uri="{FF2B5EF4-FFF2-40B4-BE49-F238E27FC236}">
                <a16:creationId xmlns:a16="http://schemas.microsoft.com/office/drawing/2014/main" id="{6E6DF314-C8E1-DD79-A35F-A49A4CE11271}"/>
              </a:ext>
            </a:extLst>
          </p:cNvPr>
          <p:cNvSpPr txBox="1">
            <a:spLocks/>
          </p:cNvSpPr>
          <p:nvPr/>
        </p:nvSpPr>
        <p:spPr>
          <a:xfrm>
            <a:off x="1364137" y="3463320"/>
            <a:ext cx="2586192" cy="502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2500"/>
              <a:buFont typeface="Oswald"/>
              <a:buNone/>
              <a:defRPr sz="2400" b="0" i="0" u="none" strike="noStrike" cap="none">
                <a:solidFill>
                  <a:schemeClr val="dk1"/>
                </a:solidFill>
                <a:latin typeface="Oswald SemiBold"/>
                <a:ea typeface="Oswald SemiBold"/>
                <a:cs typeface="Oswald SemiBold"/>
                <a:sym typeface="Oswald SemiBold"/>
              </a:defRPr>
            </a:lvl1pPr>
            <a:lvl2pPr marL="914400" marR="0" lvl="1"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2pPr>
            <a:lvl3pPr marL="1371600" marR="0" lvl="2"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3pPr>
            <a:lvl4pPr marL="1828800" marR="0" lvl="3"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4pPr>
            <a:lvl5pPr marL="2286000" marR="0" lvl="4"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5pPr>
            <a:lvl6pPr marL="2743200" marR="0" lvl="5"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6pPr>
            <a:lvl7pPr marL="3200400" marR="0" lvl="6"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7pPr>
            <a:lvl8pPr marL="3657600" marR="0" lvl="7"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8pPr>
            <a:lvl9pPr marL="4114800" marR="0" lvl="8" indent="-317500" algn="ctr" rtl="0">
              <a:lnSpc>
                <a:spcPct val="100000"/>
              </a:lnSpc>
              <a:spcBef>
                <a:spcPts val="0"/>
              </a:spcBef>
              <a:spcAft>
                <a:spcPts val="0"/>
              </a:spcAft>
              <a:buClr>
                <a:schemeClr val="dk1"/>
              </a:buClr>
              <a:buSzPts val="2500"/>
              <a:buFont typeface="Oswald"/>
              <a:buNone/>
              <a:defRPr sz="2500" b="0" i="0" u="none" strike="noStrike" cap="none">
                <a:solidFill>
                  <a:schemeClr val="dk1"/>
                </a:solidFill>
                <a:latin typeface="Oswald"/>
                <a:ea typeface="Oswald"/>
                <a:cs typeface="Oswald"/>
                <a:sym typeface="Oswald"/>
              </a:defRPr>
            </a:lvl9pPr>
          </a:lstStyle>
          <a:p>
            <a:pPr marL="0" indent="0" algn="l"/>
            <a:r>
              <a:rPr lang="it-IT" sz="1600" dirty="0" err="1"/>
              <a:t>Belts</a:t>
            </a:r>
            <a:endParaRPr lang="it-IT" sz="1600" dirty="0"/>
          </a:p>
        </p:txBody>
      </p:sp>
      <p:sp>
        <p:nvSpPr>
          <p:cNvPr id="23" name="Google Shape;1848;p62">
            <a:extLst>
              <a:ext uri="{FF2B5EF4-FFF2-40B4-BE49-F238E27FC236}">
                <a16:creationId xmlns:a16="http://schemas.microsoft.com/office/drawing/2014/main" id="{52C72B60-0BD2-C388-BE18-FCA6B6B0AEBA}"/>
              </a:ext>
            </a:extLst>
          </p:cNvPr>
          <p:cNvSpPr txBox="1">
            <a:spLocks/>
          </p:cNvSpPr>
          <p:nvPr/>
        </p:nvSpPr>
        <p:spPr>
          <a:xfrm>
            <a:off x="1364137" y="3846682"/>
            <a:ext cx="2586192" cy="1344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Open Sans SemiBold"/>
              <a:buNone/>
              <a:defRPr sz="16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9pPr>
          </a:lstStyle>
          <a:p>
            <a:pPr marL="285750" indent="-285750" algn="l">
              <a:buFont typeface="Arial" panose="020B0604020202020204" pitchFamily="34" charset="0"/>
              <a:buChar char="•"/>
            </a:pPr>
            <a:r>
              <a:rPr lang="en-US" sz="1100" dirty="0"/>
              <a:t>North Polar</a:t>
            </a:r>
          </a:p>
          <a:p>
            <a:pPr marL="285750" indent="-285750" algn="l">
              <a:buFont typeface="Arial" panose="020B0604020202020204" pitchFamily="34" charset="0"/>
              <a:buChar char="•"/>
            </a:pPr>
            <a:r>
              <a:rPr lang="en-US" sz="1100" dirty="0"/>
              <a:t>North Mid-Latitude</a:t>
            </a:r>
          </a:p>
          <a:p>
            <a:pPr marL="285750" indent="-285750" algn="l">
              <a:buFont typeface="Arial" panose="020B0604020202020204" pitchFamily="34" charset="0"/>
              <a:buChar char="•"/>
            </a:pPr>
            <a:r>
              <a:rPr lang="en-US" sz="1100" dirty="0"/>
              <a:t>Equatorial</a:t>
            </a:r>
          </a:p>
          <a:p>
            <a:pPr marL="285750" indent="-285750" algn="l">
              <a:buFont typeface="Arial" panose="020B0604020202020204" pitchFamily="34" charset="0"/>
              <a:buChar char="•"/>
            </a:pPr>
            <a:r>
              <a:rPr lang="en-US" sz="1100" dirty="0"/>
              <a:t>South Mid-Latitude</a:t>
            </a:r>
          </a:p>
          <a:p>
            <a:pPr marL="285750" indent="-285750" algn="l">
              <a:buFont typeface="Arial" panose="020B0604020202020204" pitchFamily="34" charset="0"/>
              <a:buChar char="•"/>
            </a:pPr>
            <a:r>
              <a:rPr lang="en-US" sz="1100" dirty="0"/>
              <a:t>South Polar</a:t>
            </a:r>
          </a:p>
        </p:txBody>
      </p:sp>
      <p:pic>
        <p:nvPicPr>
          <p:cNvPr id="35" name="Immagine 34">
            <a:extLst>
              <a:ext uri="{FF2B5EF4-FFF2-40B4-BE49-F238E27FC236}">
                <a16:creationId xmlns:a16="http://schemas.microsoft.com/office/drawing/2014/main" id="{46BF4E42-9892-A410-5D2F-C71852334D52}"/>
              </a:ext>
            </a:extLst>
          </p:cNvPr>
          <p:cNvPicPr>
            <a:picLocks noChangeAspect="1"/>
          </p:cNvPicPr>
          <p:nvPr/>
        </p:nvPicPr>
        <p:blipFill>
          <a:blip r:embed="rId4"/>
          <a:stretch>
            <a:fillRect/>
          </a:stretch>
        </p:blipFill>
        <p:spPr>
          <a:xfrm>
            <a:off x="4256783" y="3160877"/>
            <a:ext cx="4642584" cy="1623514"/>
          </a:xfrm>
          <a:prstGeom prst="rect">
            <a:avLst/>
          </a:prstGeom>
          <a:ln>
            <a:noFill/>
          </a:ln>
          <a:effectLst>
            <a:outerShdw blurRad="190500" algn="tl" rotWithShape="0">
              <a:srgbClr val="000000">
                <a:alpha val="70000"/>
              </a:srgbClr>
            </a:outerShdw>
          </a:effectLst>
        </p:spPr>
      </p:pic>
      <p:grpSp>
        <p:nvGrpSpPr>
          <p:cNvPr id="1812" name="Google Shape;17403;p89">
            <a:extLst>
              <a:ext uri="{FF2B5EF4-FFF2-40B4-BE49-F238E27FC236}">
                <a16:creationId xmlns:a16="http://schemas.microsoft.com/office/drawing/2014/main" id="{1561BF5C-DC16-DFFF-7E2A-FB3C836B01AB}"/>
              </a:ext>
            </a:extLst>
          </p:cNvPr>
          <p:cNvGrpSpPr/>
          <p:nvPr/>
        </p:nvGrpSpPr>
        <p:grpSpPr>
          <a:xfrm>
            <a:off x="477458" y="2716560"/>
            <a:ext cx="478110" cy="455985"/>
            <a:chOff x="6041259" y="3348084"/>
            <a:chExt cx="362729" cy="361051"/>
          </a:xfrm>
          <a:solidFill>
            <a:schemeClr val="accent1">
              <a:lumMod val="20000"/>
              <a:lumOff val="80000"/>
            </a:schemeClr>
          </a:solidFill>
        </p:grpSpPr>
        <p:sp>
          <p:nvSpPr>
            <p:cNvPr id="1813" name="Google Shape;17404;p89">
              <a:extLst>
                <a:ext uri="{FF2B5EF4-FFF2-40B4-BE49-F238E27FC236}">
                  <a16:creationId xmlns:a16="http://schemas.microsoft.com/office/drawing/2014/main" id="{AE776BD1-6335-7666-5D35-CE496F2459B2}"/>
                </a:ext>
              </a:extLst>
            </p:cNvPr>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grpFill/>
            <a:ln w="6350">
              <a:solidFill>
                <a:schemeClr val="accent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7405;p89">
              <a:extLst>
                <a:ext uri="{FF2B5EF4-FFF2-40B4-BE49-F238E27FC236}">
                  <a16:creationId xmlns:a16="http://schemas.microsoft.com/office/drawing/2014/main" id="{A3312EAF-B22F-68F9-F760-7BB2A4DC732E}"/>
                </a:ext>
              </a:extLst>
            </p:cNvPr>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grpFill/>
            <a:ln w="6350">
              <a:solidFill>
                <a:schemeClr val="accent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7406;p89">
              <a:extLst>
                <a:ext uri="{FF2B5EF4-FFF2-40B4-BE49-F238E27FC236}">
                  <a16:creationId xmlns:a16="http://schemas.microsoft.com/office/drawing/2014/main" id="{F1B6502E-35F2-3E59-E9D4-675E2323EE05}"/>
                </a:ext>
              </a:extLst>
            </p:cNvPr>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grpFill/>
            <a:ln w="6350">
              <a:solidFill>
                <a:schemeClr val="accent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7407;p89">
              <a:extLst>
                <a:ext uri="{FF2B5EF4-FFF2-40B4-BE49-F238E27FC236}">
                  <a16:creationId xmlns:a16="http://schemas.microsoft.com/office/drawing/2014/main" id="{2C26F982-16EE-EFEB-F211-6C347DE07CAC}"/>
                </a:ext>
              </a:extLst>
            </p:cNvPr>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grpFill/>
            <a:ln w="6350">
              <a:solidFill>
                <a:schemeClr val="accent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7408;p89">
              <a:extLst>
                <a:ext uri="{FF2B5EF4-FFF2-40B4-BE49-F238E27FC236}">
                  <a16:creationId xmlns:a16="http://schemas.microsoft.com/office/drawing/2014/main" id="{C98F7C1D-D769-2370-9766-47BA4C463580}"/>
                </a:ext>
              </a:extLst>
            </p:cNvPr>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grpFill/>
            <a:ln w="6350">
              <a:solidFill>
                <a:schemeClr val="accent2">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 name="Google Shape;17584;p89">
            <a:extLst>
              <a:ext uri="{FF2B5EF4-FFF2-40B4-BE49-F238E27FC236}">
                <a16:creationId xmlns:a16="http://schemas.microsoft.com/office/drawing/2014/main" id="{BE0363D9-B6E2-27DE-7C6C-D0FBA511B8C5}"/>
              </a:ext>
            </a:extLst>
          </p:cNvPr>
          <p:cNvGrpSpPr/>
          <p:nvPr/>
        </p:nvGrpSpPr>
        <p:grpSpPr>
          <a:xfrm>
            <a:off x="459706" y="3947349"/>
            <a:ext cx="462203" cy="434454"/>
            <a:chOff x="6569336" y="3348136"/>
            <a:chExt cx="387893" cy="360972"/>
          </a:xfrm>
        </p:grpSpPr>
        <p:sp>
          <p:nvSpPr>
            <p:cNvPr id="1819" name="Google Shape;17585;p89">
              <a:extLst>
                <a:ext uri="{FF2B5EF4-FFF2-40B4-BE49-F238E27FC236}">
                  <a16:creationId xmlns:a16="http://schemas.microsoft.com/office/drawing/2014/main" id="{1975738F-2FA2-3714-C4AF-815636CA0787}"/>
                </a:ext>
              </a:extLst>
            </p:cNvPr>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 name="Google Shape;17586;p89">
              <a:extLst>
                <a:ext uri="{FF2B5EF4-FFF2-40B4-BE49-F238E27FC236}">
                  <a16:creationId xmlns:a16="http://schemas.microsoft.com/office/drawing/2014/main" id="{4558D0F5-EADE-0FB2-CF36-8D174BA7BD89}"/>
                </a:ext>
              </a:extLst>
            </p:cNvPr>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chemeClr val="accent2">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7587;p89">
              <a:extLst>
                <a:ext uri="{FF2B5EF4-FFF2-40B4-BE49-F238E27FC236}">
                  <a16:creationId xmlns:a16="http://schemas.microsoft.com/office/drawing/2014/main" id="{141F318F-AA19-3CCD-BFA6-3113C47FAE1F}"/>
                </a:ext>
              </a:extLst>
            </p:cNvPr>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7588;p89">
              <a:extLst>
                <a:ext uri="{FF2B5EF4-FFF2-40B4-BE49-F238E27FC236}">
                  <a16:creationId xmlns:a16="http://schemas.microsoft.com/office/drawing/2014/main" id="{5BD06F1B-381C-C18F-0DD4-ECB0D665055D}"/>
                </a:ext>
              </a:extLst>
            </p:cNvPr>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7589;p89">
              <a:extLst>
                <a:ext uri="{FF2B5EF4-FFF2-40B4-BE49-F238E27FC236}">
                  <a16:creationId xmlns:a16="http://schemas.microsoft.com/office/drawing/2014/main" id="{84E905EF-11D5-3839-2035-F2DEF66EC788}"/>
                </a:ext>
              </a:extLst>
            </p:cNvPr>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7590;p89">
              <a:extLst>
                <a:ext uri="{FF2B5EF4-FFF2-40B4-BE49-F238E27FC236}">
                  <a16:creationId xmlns:a16="http://schemas.microsoft.com/office/drawing/2014/main" id="{91E283AB-D0D4-C6F4-AF78-614675087748}"/>
                </a:ext>
              </a:extLst>
            </p:cNvPr>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7591;p89">
              <a:extLst>
                <a:ext uri="{FF2B5EF4-FFF2-40B4-BE49-F238E27FC236}">
                  <a16:creationId xmlns:a16="http://schemas.microsoft.com/office/drawing/2014/main" id="{ACCC017B-8C2A-43D1-721B-C0844B575127}"/>
                </a:ext>
              </a:extLst>
            </p:cNvPr>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7592;p89">
              <a:extLst>
                <a:ext uri="{FF2B5EF4-FFF2-40B4-BE49-F238E27FC236}">
                  <a16:creationId xmlns:a16="http://schemas.microsoft.com/office/drawing/2014/main" id="{C23DCD5B-A414-08A4-D35D-0571EBF962AF}"/>
                </a:ext>
              </a:extLst>
            </p:cNvPr>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7593;p89">
              <a:extLst>
                <a:ext uri="{FF2B5EF4-FFF2-40B4-BE49-F238E27FC236}">
                  <a16:creationId xmlns:a16="http://schemas.microsoft.com/office/drawing/2014/main" id="{909282F3-268F-8BDC-1E53-9464A37F480D}"/>
                </a:ext>
              </a:extLst>
            </p:cNvPr>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7594;p89">
              <a:extLst>
                <a:ext uri="{FF2B5EF4-FFF2-40B4-BE49-F238E27FC236}">
                  <a16:creationId xmlns:a16="http://schemas.microsoft.com/office/drawing/2014/main" id="{3283F656-03A5-E88F-C097-28AEFE0392E6}"/>
                </a:ext>
              </a:extLst>
            </p:cNvPr>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7595;p89">
              <a:extLst>
                <a:ext uri="{FF2B5EF4-FFF2-40B4-BE49-F238E27FC236}">
                  <a16:creationId xmlns:a16="http://schemas.microsoft.com/office/drawing/2014/main" id="{3DE0E530-DBDA-D9B6-B458-A58756B130D3}"/>
                </a:ext>
              </a:extLst>
            </p:cNvPr>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7596;p89">
              <a:extLst>
                <a:ext uri="{FF2B5EF4-FFF2-40B4-BE49-F238E27FC236}">
                  <a16:creationId xmlns:a16="http://schemas.microsoft.com/office/drawing/2014/main" id="{78D4C1D4-CA73-642E-B750-737D4A76A702}"/>
                </a:ext>
              </a:extLst>
            </p:cNvPr>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7597;p89">
              <a:extLst>
                <a:ext uri="{FF2B5EF4-FFF2-40B4-BE49-F238E27FC236}">
                  <a16:creationId xmlns:a16="http://schemas.microsoft.com/office/drawing/2014/main" id="{B5F5BA71-1D69-37E0-E1FD-4C38EF1A7DC8}"/>
                </a:ext>
              </a:extLst>
            </p:cNvPr>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7598;p89">
              <a:extLst>
                <a:ext uri="{FF2B5EF4-FFF2-40B4-BE49-F238E27FC236}">
                  <a16:creationId xmlns:a16="http://schemas.microsoft.com/office/drawing/2014/main" id="{7D175FF9-89A1-4DBD-C972-6849EA356DE8}"/>
                </a:ext>
              </a:extLst>
            </p:cNvPr>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7599;p89">
              <a:extLst>
                <a:ext uri="{FF2B5EF4-FFF2-40B4-BE49-F238E27FC236}">
                  <a16:creationId xmlns:a16="http://schemas.microsoft.com/office/drawing/2014/main" id="{9D2BE202-48C1-777F-DA58-FF42BF670047}"/>
                </a:ext>
              </a:extLst>
            </p:cNvPr>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ruppo 1904">
            <a:extLst>
              <a:ext uri="{FF2B5EF4-FFF2-40B4-BE49-F238E27FC236}">
                <a16:creationId xmlns:a16="http://schemas.microsoft.com/office/drawing/2014/main" id="{3096DBC6-DB10-553E-BCFB-440428C294BA}"/>
              </a:ext>
            </a:extLst>
          </p:cNvPr>
          <p:cNvGrpSpPr/>
          <p:nvPr/>
        </p:nvGrpSpPr>
        <p:grpSpPr>
          <a:xfrm>
            <a:off x="463118" y="1515363"/>
            <a:ext cx="514233" cy="272466"/>
            <a:chOff x="2947536" y="1381701"/>
            <a:chExt cx="427980" cy="233451"/>
          </a:xfrm>
        </p:grpSpPr>
        <p:grpSp>
          <p:nvGrpSpPr>
            <p:cNvPr id="1834" name="Google Shape;12410;p86">
              <a:extLst>
                <a:ext uri="{FF2B5EF4-FFF2-40B4-BE49-F238E27FC236}">
                  <a16:creationId xmlns:a16="http://schemas.microsoft.com/office/drawing/2014/main" id="{09626E3B-4B75-237F-26A0-FBDC65A3F68F}"/>
                </a:ext>
              </a:extLst>
            </p:cNvPr>
            <p:cNvGrpSpPr/>
            <p:nvPr/>
          </p:nvGrpSpPr>
          <p:grpSpPr>
            <a:xfrm>
              <a:off x="2947536" y="1381701"/>
              <a:ext cx="427980" cy="233451"/>
              <a:chOff x="6627996" y="2449756"/>
              <a:chExt cx="427980" cy="233451"/>
            </a:xfrm>
          </p:grpSpPr>
          <p:sp>
            <p:nvSpPr>
              <p:cNvPr id="1835" name="Google Shape;12411;p86">
                <a:extLst>
                  <a:ext uri="{FF2B5EF4-FFF2-40B4-BE49-F238E27FC236}">
                    <a16:creationId xmlns:a16="http://schemas.microsoft.com/office/drawing/2014/main" id="{0D51B91A-CB3F-57EC-0E6B-6ABFED058B29}"/>
                  </a:ext>
                </a:extLst>
              </p:cNvPr>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chemeClr val="accent1">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2412;p86">
                <a:extLst>
                  <a:ext uri="{FF2B5EF4-FFF2-40B4-BE49-F238E27FC236}">
                    <a16:creationId xmlns:a16="http://schemas.microsoft.com/office/drawing/2014/main" id="{C47E0FCD-5CB1-3A7E-D675-0151028AE516}"/>
                  </a:ext>
                </a:extLst>
              </p:cNvPr>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chemeClr val="accent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 name="Google Shape;12414;p86">
                <a:extLst>
                  <a:ext uri="{FF2B5EF4-FFF2-40B4-BE49-F238E27FC236}">
                    <a16:creationId xmlns:a16="http://schemas.microsoft.com/office/drawing/2014/main" id="{1396A385-0016-D143-5A08-001F23F61071}"/>
                  </a:ext>
                </a:extLst>
              </p:cNvPr>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2415;p86">
                <a:extLst>
                  <a:ext uri="{FF2B5EF4-FFF2-40B4-BE49-F238E27FC236}">
                    <a16:creationId xmlns:a16="http://schemas.microsoft.com/office/drawing/2014/main" id="{9C069579-1D71-BAE6-3428-B0ADDF3490D6}"/>
                  </a:ext>
                </a:extLst>
              </p:cNvPr>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2418;p86">
                <a:extLst>
                  <a:ext uri="{FF2B5EF4-FFF2-40B4-BE49-F238E27FC236}">
                    <a16:creationId xmlns:a16="http://schemas.microsoft.com/office/drawing/2014/main" id="{AAD37C78-25B2-72C3-CAEA-CA8327FD2F2D}"/>
                  </a:ext>
                </a:extLst>
              </p:cNvPr>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2419;p86">
                <a:extLst>
                  <a:ext uri="{FF2B5EF4-FFF2-40B4-BE49-F238E27FC236}">
                    <a16:creationId xmlns:a16="http://schemas.microsoft.com/office/drawing/2014/main" id="{63CBE8AB-8329-D465-7516-8A5BF1BD3066}"/>
                  </a:ext>
                </a:extLst>
              </p:cNvPr>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904" name="Connettore diritto 1903">
              <a:extLst>
                <a:ext uri="{FF2B5EF4-FFF2-40B4-BE49-F238E27FC236}">
                  <a16:creationId xmlns:a16="http://schemas.microsoft.com/office/drawing/2014/main" id="{FD95CCA2-4B55-0DAF-2BF4-5154C3B81C0C}"/>
                </a:ext>
              </a:extLst>
            </p:cNvPr>
            <p:cNvCxnSpPr/>
            <p:nvPr/>
          </p:nvCxnSpPr>
          <p:spPr>
            <a:xfrm>
              <a:off x="3059974" y="1608936"/>
              <a:ext cx="217190" cy="0"/>
            </a:xfrm>
            <a:prstGeom prst="line">
              <a:avLst/>
            </a:prstGeom>
            <a:solidFill>
              <a:schemeClr val="accent1">
                <a:lumMod val="60000"/>
                <a:lumOff val="40000"/>
              </a:schemeClr>
            </a:solidFill>
            <a:ln w="12700">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9779727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Shape 1843">
          <a:extLst>
            <a:ext uri="{FF2B5EF4-FFF2-40B4-BE49-F238E27FC236}">
              <a16:creationId xmlns:a16="http://schemas.microsoft.com/office/drawing/2014/main" id="{758C6541-28B9-BD9D-49BD-D1D32197A381}"/>
            </a:ext>
          </a:extLst>
        </p:cNvPr>
        <p:cNvGrpSpPr/>
        <p:nvPr/>
      </p:nvGrpSpPr>
      <p:grpSpPr>
        <a:xfrm>
          <a:off x="0" y="0"/>
          <a:ext cx="0" cy="0"/>
          <a:chOff x="0" y="0"/>
          <a:chExt cx="0" cy="0"/>
        </a:xfrm>
      </p:grpSpPr>
      <p:sp>
        <p:nvSpPr>
          <p:cNvPr id="1850" name="Google Shape;1850;p62">
            <a:extLst>
              <a:ext uri="{FF2B5EF4-FFF2-40B4-BE49-F238E27FC236}">
                <a16:creationId xmlns:a16="http://schemas.microsoft.com/office/drawing/2014/main" id="{1932BB4A-9A3A-DEC7-3C71-734E5CD14690}"/>
              </a:ext>
            </a:extLst>
          </p:cNvPr>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Performance Evaluation - Results</a:t>
            </a:r>
            <a:endParaRPr dirty="0"/>
          </a:p>
        </p:txBody>
      </p:sp>
      <p:grpSp>
        <p:nvGrpSpPr>
          <p:cNvPr id="1880" name="Google Shape;1880;p62">
            <a:extLst>
              <a:ext uri="{FF2B5EF4-FFF2-40B4-BE49-F238E27FC236}">
                <a16:creationId xmlns:a16="http://schemas.microsoft.com/office/drawing/2014/main" id="{A5F50780-9D1A-BD72-FB6A-BD64201CD2C3}"/>
              </a:ext>
            </a:extLst>
          </p:cNvPr>
          <p:cNvGrpSpPr/>
          <p:nvPr/>
        </p:nvGrpSpPr>
        <p:grpSpPr>
          <a:xfrm rot="-7090238">
            <a:off x="8278435" y="357931"/>
            <a:ext cx="825555" cy="309250"/>
            <a:chOff x="5553275" y="2092625"/>
            <a:chExt cx="387150" cy="145025"/>
          </a:xfrm>
        </p:grpSpPr>
        <p:sp>
          <p:nvSpPr>
            <p:cNvPr id="1881" name="Google Shape;1881;p62">
              <a:extLst>
                <a:ext uri="{FF2B5EF4-FFF2-40B4-BE49-F238E27FC236}">
                  <a16:creationId xmlns:a16="http://schemas.microsoft.com/office/drawing/2014/main" id="{998E9DE3-8132-C1C3-68ED-5E81BBF197D4}"/>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2">
              <a:extLst>
                <a:ext uri="{FF2B5EF4-FFF2-40B4-BE49-F238E27FC236}">
                  <a16:creationId xmlns:a16="http://schemas.microsoft.com/office/drawing/2014/main" id="{242C9036-6CDA-B012-D29F-C89DC98A7118}"/>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2">
              <a:extLst>
                <a:ext uri="{FF2B5EF4-FFF2-40B4-BE49-F238E27FC236}">
                  <a16:creationId xmlns:a16="http://schemas.microsoft.com/office/drawing/2014/main" id="{ED06D0F0-EDE7-74E7-1AD6-B9FF9DEDD64E}"/>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2">
              <a:extLst>
                <a:ext uri="{FF2B5EF4-FFF2-40B4-BE49-F238E27FC236}">
                  <a16:creationId xmlns:a16="http://schemas.microsoft.com/office/drawing/2014/main" id="{FCF925FE-19E6-801A-79CF-06E16103F8D2}"/>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2">
              <a:extLst>
                <a:ext uri="{FF2B5EF4-FFF2-40B4-BE49-F238E27FC236}">
                  <a16:creationId xmlns:a16="http://schemas.microsoft.com/office/drawing/2014/main" id="{5423DD10-9A42-D92F-99AD-FE062F41516C}"/>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2">
              <a:extLst>
                <a:ext uri="{FF2B5EF4-FFF2-40B4-BE49-F238E27FC236}">
                  <a16:creationId xmlns:a16="http://schemas.microsoft.com/office/drawing/2014/main" id="{E752E834-EDFF-DD0D-8DF7-BFBC4AE810B4}"/>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2" name="Google Shape;1902;p62">
            <a:extLst>
              <a:ext uri="{FF2B5EF4-FFF2-40B4-BE49-F238E27FC236}">
                <a16:creationId xmlns:a16="http://schemas.microsoft.com/office/drawing/2014/main" id="{853F5781-9DDF-C743-D215-89751F4FA7EF}"/>
              </a:ext>
            </a:extLst>
          </p:cNvPr>
          <p:cNvSpPr/>
          <p:nvPr/>
        </p:nvSpPr>
        <p:spPr>
          <a:xfrm rot="1791412">
            <a:off x="221387" y="323847"/>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 name="Immagine 33">
            <a:extLst>
              <a:ext uri="{FF2B5EF4-FFF2-40B4-BE49-F238E27FC236}">
                <a16:creationId xmlns:a16="http://schemas.microsoft.com/office/drawing/2014/main" id="{7FB7EC29-831E-3852-6E09-A8E556F60458}"/>
              </a:ext>
            </a:extLst>
          </p:cNvPr>
          <p:cNvPicPr>
            <a:picLocks noChangeAspect="1"/>
          </p:cNvPicPr>
          <p:nvPr/>
        </p:nvPicPr>
        <p:blipFill>
          <a:blip r:embed="rId3"/>
          <a:stretch>
            <a:fillRect/>
          </a:stretch>
        </p:blipFill>
        <p:spPr>
          <a:xfrm>
            <a:off x="4597458" y="1474282"/>
            <a:ext cx="4215321" cy="1509148"/>
          </a:xfrm>
          <a:prstGeom prst="rect">
            <a:avLst/>
          </a:prstGeom>
          <a:ln>
            <a:noFill/>
          </a:ln>
          <a:effectLst>
            <a:outerShdw blurRad="292100" dist="139700" dir="2700000" algn="tl" rotWithShape="0">
              <a:srgbClr val="333333">
                <a:alpha val="65000"/>
              </a:srgbClr>
            </a:outerShdw>
          </a:effectLst>
        </p:spPr>
      </p:pic>
      <p:pic>
        <p:nvPicPr>
          <p:cNvPr id="37" name="Immagine 36">
            <a:extLst>
              <a:ext uri="{FF2B5EF4-FFF2-40B4-BE49-F238E27FC236}">
                <a16:creationId xmlns:a16="http://schemas.microsoft.com/office/drawing/2014/main" id="{5BB38900-603B-EB8F-8101-6D24BCDB36AF}"/>
              </a:ext>
            </a:extLst>
          </p:cNvPr>
          <p:cNvPicPr>
            <a:picLocks noChangeAspect="1"/>
          </p:cNvPicPr>
          <p:nvPr/>
        </p:nvPicPr>
        <p:blipFill>
          <a:blip r:embed="rId4"/>
          <a:stretch>
            <a:fillRect/>
          </a:stretch>
        </p:blipFill>
        <p:spPr>
          <a:xfrm>
            <a:off x="4592490" y="3341025"/>
            <a:ext cx="4220289" cy="1554048"/>
          </a:xfrm>
          <a:prstGeom prst="rect">
            <a:avLst/>
          </a:prstGeom>
          <a:ln>
            <a:noFill/>
          </a:ln>
          <a:effectLst>
            <a:outerShdw blurRad="292100" dist="139700" dir="2700000" algn="tl" rotWithShape="0">
              <a:srgbClr val="333333">
                <a:alpha val="65000"/>
              </a:srgbClr>
            </a:outerShdw>
          </a:effectLst>
        </p:spPr>
      </p:pic>
      <p:graphicFrame>
        <p:nvGraphicFramePr>
          <p:cNvPr id="38" name="Tabella 37">
            <a:extLst>
              <a:ext uri="{FF2B5EF4-FFF2-40B4-BE49-F238E27FC236}">
                <a16:creationId xmlns:a16="http://schemas.microsoft.com/office/drawing/2014/main" id="{7BEA1AC8-5D2A-8E5C-ADFA-55EE5D946115}"/>
              </a:ext>
            </a:extLst>
          </p:cNvPr>
          <p:cNvGraphicFramePr>
            <a:graphicFrameLocks noGrp="1"/>
          </p:cNvGraphicFramePr>
          <p:nvPr>
            <p:extLst>
              <p:ext uri="{D42A27DB-BD31-4B8C-83A1-F6EECF244321}">
                <p14:modId xmlns:p14="http://schemas.microsoft.com/office/powerpoint/2010/main" val="4085787485"/>
              </p:ext>
            </p:extLst>
          </p:nvPr>
        </p:nvGraphicFramePr>
        <p:xfrm>
          <a:off x="339223" y="1914858"/>
          <a:ext cx="2776871" cy="828606"/>
        </p:xfrm>
        <a:graphic>
          <a:graphicData uri="http://schemas.openxmlformats.org/drawingml/2006/table">
            <a:tbl>
              <a:tblPr firstRow="1" bandRow="1">
                <a:tableStyleId>{073A0DAA-6AF3-43AB-8588-CEC1D06C72B9}</a:tableStyleId>
              </a:tblPr>
              <a:tblGrid>
                <a:gridCol w="916562">
                  <a:extLst>
                    <a:ext uri="{9D8B030D-6E8A-4147-A177-3AD203B41FA5}">
                      <a16:colId xmlns:a16="http://schemas.microsoft.com/office/drawing/2014/main" val="269312543"/>
                    </a:ext>
                  </a:extLst>
                </a:gridCol>
                <a:gridCol w="916562">
                  <a:extLst>
                    <a:ext uri="{9D8B030D-6E8A-4147-A177-3AD203B41FA5}">
                      <a16:colId xmlns:a16="http://schemas.microsoft.com/office/drawing/2014/main" val="3478355175"/>
                    </a:ext>
                  </a:extLst>
                </a:gridCol>
                <a:gridCol w="943747">
                  <a:extLst>
                    <a:ext uri="{9D8B030D-6E8A-4147-A177-3AD203B41FA5}">
                      <a16:colId xmlns:a16="http://schemas.microsoft.com/office/drawing/2014/main" val="2684812567"/>
                    </a:ext>
                  </a:extLst>
                </a:gridCol>
              </a:tblGrid>
              <a:tr h="276202">
                <a:tc>
                  <a:txBody>
                    <a:bodyPr/>
                    <a:lstStyle/>
                    <a:p>
                      <a:endParaRPr lang="it-IT" sz="1050" dirty="0"/>
                    </a:p>
                  </a:txBody>
                  <a:tcPr/>
                </a:tc>
                <a:tc>
                  <a:txBody>
                    <a:bodyPr/>
                    <a:lstStyle/>
                    <a:p>
                      <a:r>
                        <a:rPr lang="it-IT" sz="1050" dirty="0" err="1"/>
                        <a:t>Pred</a:t>
                      </a:r>
                      <a:r>
                        <a:rPr lang="it-IT" sz="1050" dirty="0"/>
                        <a:t> Clear</a:t>
                      </a:r>
                    </a:p>
                  </a:txBody>
                  <a:tcPr/>
                </a:tc>
                <a:tc>
                  <a:txBody>
                    <a:bodyPr/>
                    <a:lstStyle/>
                    <a:p>
                      <a:r>
                        <a:rPr lang="it-IT" sz="1050" dirty="0" err="1"/>
                        <a:t>Pred</a:t>
                      </a:r>
                      <a:r>
                        <a:rPr lang="it-IT" sz="1050" dirty="0"/>
                        <a:t> Cloud</a:t>
                      </a:r>
                    </a:p>
                  </a:txBody>
                  <a:tcPr/>
                </a:tc>
                <a:extLst>
                  <a:ext uri="{0D108BD9-81ED-4DB2-BD59-A6C34878D82A}">
                    <a16:rowId xmlns:a16="http://schemas.microsoft.com/office/drawing/2014/main" val="4169274974"/>
                  </a:ext>
                </a:extLst>
              </a:tr>
              <a:tr h="276202">
                <a:tc>
                  <a:txBody>
                    <a:bodyPr/>
                    <a:lstStyle/>
                    <a:p>
                      <a:r>
                        <a:rPr lang="it-IT" sz="1050" dirty="0"/>
                        <a:t>True Clear</a:t>
                      </a:r>
                    </a:p>
                  </a:txBody>
                  <a:tcPr/>
                </a:tc>
                <a:tc>
                  <a:txBody>
                    <a:bodyPr/>
                    <a:lstStyle/>
                    <a:p>
                      <a:r>
                        <a:rPr lang="it-IT" sz="1050" dirty="0"/>
                        <a:t>3244</a:t>
                      </a:r>
                    </a:p>
                  </a:txBody>
                  <a:tcPr/>
                </a:tc>
                <a:tc>
                  <a:txBody>
                    <a:bodyPr/>
                    <a:lstStyle/>
                    <a:p>
                      <a:r>
                        <a:rPr lang="it-IT" sz="1050" dirty="0"/>
                        <a:t>250</a:t>
                      </a:r>
                    </a:p>
                  </a:txBody>
                  <a:tcPr/>
                </a:tc>
                <a:extLst>
                  <a:ext uri="{0D108BD9-81ED-4DB2-BD59-A6C34878D82A}">
                    <a16:rowId xmlns:a16="http://schemas.microsoft.com/office/drawing/2014/main" val="2094951096"/>
                  </a:ext>
                </a:extLst>
              </a:tr>
              <a:tr h="276202">
                <a:tc>
                  <a:txBody>
                    <a:bodyPr/>
                    <a:lstStyle/>
                    <a:p>
                      <a:r>
                        <a:rPr lang="it-IT" sz="1050" dirty="0"/>
                        <a:t>True Cloud</a:t>
                      </a:r>
                    </a:p>
                  </a:txBody>
                  <a:tcPr/>
                </a:tc>
                <a:tc>
                  <a:txBody>
                    <a:bodyPr/>
                    <a:lstStyle/>
                    <a:p>
                      <a:r>
                        <a:rPr lang="it-IT" sz="1050" dirty="0"/>
                        <a:t>51</a:t>
                      </a:r>
                    </a:p>
                  </a:txBody>
                  <a:tcPr/>
                </a:tc>
                <a:tc>
                  <a:txBody>
                    <a:bodyPr/>
                    <a:lstStyle/>
                    <a:p>
                      <a:r>
                        <a:rPr lang="it-IT" sz="1050" dirty="0"/>
                        <a:t>6465</a:t>
                      </a:r>
                    </a:p>
                  </a:txBody>
                  <a:tcPr/>
                </a:tc>
                <a:extLst>
                  <a:ext uri="{0D108BD9-81ED-4DB2-BD59-A6C34878D82A}">
                    <a16:rowId xmlns:a16="http://schemas.microsoft.com/office/drawing/2014/main" val="2777434484"/>
                  </a:ext>
                </a:extLst>
              </a:tr>
            </a:tbl>
          </a:graphicData>
        </a:graphic>
      </p:graphicFrame>
      <p:graphicFrame>
        <p:nvGraphicFramePr>
          <p:cNvPr id="39" name="Tabella 38">
            <a:extLst>
              <a:ext uri="{FF2B5EF4-FFF2-40B4-BE49-F238E27FC236}">
                <a16:creationId xmlns:a16="http://schemas.microsoft.com/office/drawing/2014/main" id="{52067F40-A6B3-9311-8336-FA56A7B64EC1}"/>
              </a:ext>
            </a:extLst>
          </p:cNvPr>
          <p:cNvGraphicFramePr>
            <a:graphicFrameLocks noGrp="1"/>
          </p:cNvGraphicFramePr>
          <p:nvPr>
            <p:extLst>
              <p:ext uri="{D42A27DB-BD31-4B8C-83A1-F6EECF244321}">
                <p14:modId xmlns:p14="http://schemas.microsoft.com/office/powerpoint/2010/main" val="626903055"/>
              </p:ext>
            </p:extLst>
          </p:nvPr>
        </p:nvGraphicFramePr>
        <p:xfrm>
          <a:off x="339223" y="3529046"/>
          <a:ext cx="2749686" cy="828606"/>
        </p:xfrm>
        <a:graphic>
          <a:graphicData uri="http://schemas.openxmlformats.org/drawingml/2006/table">
            <a:tbl>
              <a:tblPr firstRow="1" bandRow="1">
                <a:tableStyleId>{073A0DAA-6AF3-43AB-8588-CEC1D06C72B9}</a:tableStyleId>
              </a:tblPr>
              <a:tblGrid>
                <a:gridCol w="916562">
                  <a:extLst>
                    <a:ext uri="{9D8B030D-6E8A-4147-A177-3AD203B41FA5}">
                      <a16:colId xmlns:a16="http://schemas.microsoft.com/office/drawing/2014/main" val="269312543"/>
                    </a:ext>
                  </a:extLst>
                </a:gridCol>
                <a:gridCol w="916562">
                  <a:extLst>
                    <a:ext uri="{9D8B030D-6E8A-4147-A177-3AD203B41FA5}">
                      <a16:colId xmlns:a16="http://schemas.microsoft.com/office/drawing/2014/main" val="3478355175"/>
                    </a:ext>
                  </a:extLst>
                </a:gridCol>
                <a:gridCol w="916562">
                  <a:extLst>
                    <a:ext uri="{9D8B030D-6E8A-4147-A177-3AD203B41FA5}">
                      <a16:colId xmlns:a16="http://schemas.microsoft.com/office/drawing/2014/main" val="2684812567"/>
                    </a:ext>
                  </a:extLst>
                </a:gridCol>
              </a:tblGrid>
              <a:tr h="276202">
                <a:tc>
                  <a:txBody>
                    <a:bodyPr/>
                    <a:lstStyle/>
                    <a:p>
                      <a:endParaRPr lang="it-IT" sz="1050" dirty="0"/>
                    </a:p>
                  </a:txBody>
                  <a:tcPr/>
                </a:tc>
                <a:tc>
                  <a:txBody>
                    <a:bodyPr/>
                    <a:lstStyle/>
                    <a:p>
                      <a:r>
                        <a:rPr lang="it-IT" sz="1050" dirty="0" err="1"/>
                        <a:t>Pred</a:t>
                      </a:r>
                      <a:r>
                        <a:rPr lang="it-IT" sz="1050" dirty="0"/>
                        <a:t> Clear</a:t>
                      </a:r>
                    </a:p>
                  </a:txBody>
                  <a:tcPr/>
                </a:tc>
                <a:tc>
                  <a:txBody>
                    <a:bodyPr/>
                    <a:lstStyle/>
                    <a:p>
                      <a:r>
                        <a:rPr lang="it-IT" sz="1050" dirty="0" err="1"/>
                        <a:t>Pred</a:t>
                      </a:r>
                      <a:r>
                        <a:rPr lang="it-IT" sz="1050" dirty="0"/>
                        <a:t> Cloud</a:t>
                      </a:r>
                    </a:p>
                  </a:txBody>
                  <a:tcPr/>
                </a:tc>
                <a:extLst>
                  <a:ext uri="{0D108BD9-81ED-4DB2-BD59-A6C34878D82A}">
                    <a16:rowId xmlns:a16="http://schemas.microsoft.com/office/drawing/2014/main" val="4169274974"/>
                  </a:ext>
                </a:extLst>
              </a:tr>
              <a:tr h="276202">
                <a:tc>
                  <a:txBody>
                    <a:bodyPr/>
                    <a:lstStyle/>
                    <a:p>
                      <a:r>
                        <a:rPr lang="it-IT" sz="1050" dirty="0"/>
                        <a:t>True Clear</a:t>
                      </a:r>
                    </a:p>
                  </a:txBody>
                  <a:tcPr/>
                </a:tc>
                <a:tc>
                  <a:txBody>
                    <a:bodyPr/>
                    <a:lstStyle/>
                    <a:p>
                      <a:r>
                        <a:rPr lang="it-IT" sz="1050" dirty="0"/>
                        <a:t>6203</a:t>
                      </a:r>
                    </a:p>
                  </a:txBody>
                  <a:tcPr/>
                </a:tc>
                <a:tc>
                  <a:txBody>
                    <a:bodyPr/>
                    <a:lstStyle/>
                    <a:p>
                      <a:r>
                        <a:rPr lang="it-IT" sz="1050" dirty="0"/>
                        <a:t>59</a:t>
                      </a:r>
                    </a:p>
                  </a:txBody>
                  <a:tcPr/>
                </a:tc>
                <a:extLst>
                  <a:ext uri="{0D108BD9-81ED-4DB2-BD59-A6C34878D82A}">
                    <a16:rowId xmlns:a16="http://schemas.microsoft.com/office/drawing/2014/main" val="2094951096"/>
                  </a:ext>
                </a:extLst>
              </a:tr>
              <a:tr h="276202">
                <a:tc>
                  <a:txBody>
                    <a:bodyPr/>
                    <a:lstStyle/>
                    <a:p>
                      <a:r>
                        <a:rPr lang="it-IT" sz="1050" dirty="0"/>
                        <a:t>True Cloud</a:t>
                      </a:r>
                    </a:p>
                  </a:txBody>
                  <a:tcPr/>
                </a:tc>
                <a:tc>
                  <a:txBody>
                    <a:bodyPr/>
                    <a:lstStyle/>
                    <a:p>
                      <a:r>
                        <a:rPr lang="it-IT" sz="1050" dirty="0"/>
                        <a:t>565</a:t>
                      </a:r>
                    </a:p>
                  </a:txBody>
                  <a:tcPr/>
                </a:tc>
                <a:tc>
                  <a:txBody>
                    <a:bodyPr/>
                    <a:lstStyle/>
                    <a:p>
                      <a:r>
                        <a:rPr lang="it-IT" sz="1050" dirty="0"/>
                        <a:t>3984</a:t>
                      </a:r>
                    </a:p>
                  </a:txBody>
                  <a:tcPr/>
                </a:tc>
                <a:extLst>
                  <a:ext uri="{0D108BD9-81ED-4DB2-BD59-A6C34878D82A}">
                    <a16:rowId xmlns:a16="http://schemas.microsoft.com/office/drawing/2014/main" val="2777434484"/>
                  </a:ext>
                </a:extLst>
              </a:tr>
            </a:tbl>
          </a:graphicData>
        </a:graphic>
      </p:graphicFrame>
      <mc:AlternateContent xmlns:mc="http://schemas.openxmlformats.org/markup-compatibility/2006" xmlns:a14="http://schemas.microsoft.com/office/drawing/2010/main">
        <mc:Choice Requires="a14">
          <p:sp>
            <p:nvSpPr>
              <p:cNvPr id="40" name="Google Shape;1848;p62">
                <a:extLst>
                  <a:ext uri="{FF2B5EF4-FFF2-40B4-BE49-F238E27FC236}">
                    <a16:creationId xmlns:a16="http://schemas.microsoft.com/office/drawing/2014/main" id="{534B1E7E-98BB-2853-A397-38CB23317633}"/>
                  </a:ext>
                </a:extLst>
              </p:cNvPr>
              <p:cNvSpPr txBox="1">
                <a:spLocks/>
              </p:cNvSpPr>
              <p:nvPr/>
            </p:nvSpPr>
            <p:spPr>
              <a:xfrm>
                <a:off x="3006476" y="2046299"/>
                <a:ext cx="1633618" cy="56572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Open Sans SemiBold"/>
                  <a:buNone/>
                  <a:defRPr sz="16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9pPr>
              </a:lstStyle>
              <a:p>
                <a:pPr marL="0" indent="0" algn="l"/>
                <a14:m>
                  <m:oMathPara xmlns:m="http://schemas.openxmlformats.org/officeDocument/2006/math">
                    <m:oMathParaPr>
                      <m:jc m:val="centerGroup"/>
                    </m:oMathParaPr>
                    <m:oMath xmlns:m="http://schemas.openxmlformats.org/officeDocument/2006/math">
                      <m:r>
                        <a:rPr lang="it-IT" sz="1100" b="0" i="1" smtClean="0">
                          <a:latin typeface="Cambria Math" panose="02040503050406030204" pitchFamily="18" charset="0"/>
                        </a:rPr>
                        <m:t>𝐻𝑅</m:t>
                      </m:r>
                      <m:d>
                        <m:dPr>
                          <m:ctrlPr>
                            <a:rPr lang="it-IT" sz="1100" b="0" i="1" smtClean="0">
                              <a:latin typeface="Cambria Math" panose="02040503050406030204" pitchFamily="18" charset="0"/>
                            </a:rPr>
                          </m:ctrlPr>
                        </m:dPr>
                        <m:e>
                          <m:r>
                            <a:rPr lang="it-IT" sz="1100" b="0" i="1" smtClean="0">
                              <a:latin typeface="Cambria Math" panose="02040503050406030204" pitchFamily="18" charset="0"/>
                            </a:rPr>
                            <m:t>𝑐𝑙𝑒𝑎𝑟</m:t>
                          </m:r>
                        </m:e>
                      </m:d>
                      <m:r>
                        <a:rPr lang="it-IT" sz="1100" b="0" i="1" smtClean="0">
                          <a:latin typeface="Cambria Math" panose="02040503050406030204" pitchFamily="18" charset="0"/>
                        </a:rPr>
                        <m:t>=0.93</m:t>
                      </m:r>
                    </m:oMath>
                    <m:oMath xmlns:m="http://schemas.openxmlformats.org/officeDocument/2006/math">
                      <m:r>
                        <a:rPr lang="it-IT" sz="1100" b="0" i="1" smtClean="0">
                          <a:latin typeface="Cambria Math" panose="02040503050406030204" pitchFamily="18" charset="0"/>
                        </a:rPr>
                        <m:t>𝐻𝑅</m:t>
                      </m:r>
                      <m:d>
                        <m:dPr>
                          <m:ctrlPr>
                            <a:rPr lang="it-IT" sz="1100" b="0" i="1" smtClean="0">
                              <a:latin typeface="Cambria Math" panose="02040503050406030204" pitchFamily="18" charset="0"/>
                            </a:rPr>
                          </m:ctrlPr>
                        </m:dPr>
                        <m:e>
                          <m:r>
                            <a:rPr lang="it-IT" sz="1100" b="0" i="1" smtClean="0">
                              <a:latin typeface="Cambria Math" panose="02040503050406030204" pitchFamily="18" charset="0"/>
                            </a:rPr>
                            <m:t>𝑐𝑙𝑜𝑢𝑑</m:t>
                          </m:r>
                        </m:e>
                      </m:d>
                      <m:r>
                        <a:rPr lang="it-IT" sz="1100" b="0" i="1" smtClean="0">
                          <a:latin typeface="Cambria Math" panose="02040503050406030204" pitchFamily="18" charset="0"/>
                        </a:rPr>
                        <m:t>=0.99</m:t>
                      </m:r>
                    </m:oMath>
                  </m:oMathPara>
                </a14:m>
                <a:endParaRPr lang="it-IT" sz="1100" b="0" dirty="0"/>
              </a:p>
            </p:txBody>
          </p:sp>
        </mc:Choice>
        <mc:Fallback xmlns="">
          <p:sp>
            <p:nvSpPr>
              <p:cNvPr id="40" name="Google Shape;1848;p62">
                <a:extLst>
                  <a:ext uri="{FF2B5EF4-FFF2-40B4-BE49-F238E27FC236}">
                    <a16:creationId xmlns:a16="http://schemas.microsoft.com/office/drawing/2014/main" id="{534B1E7E-98BB-2853-A397-38CB23317633}"/>
                  </a:ext>
                </a:extLst>
              </p:cNvPr>
              <p:cNvSpPr txBox="1">
                <a:spLocks noRot="1" noChangeAspect="1" noMove="1" noResize="1" noEditPoints="1" noAdjustHandles="1" noChangeArrowheads="1" noChangeShapeType="1" noTextEdit="1"/>
              </p:cNvSpPr>
              <p:nvPr/>
            </p:nvSpPr>
            <p:spPr>
              <a:xfrm>
                <a:off x="3006476" y="2046299"/>
                <a:ext cx="1633618" cy="565723"/>
              </a:xfrm>
              <a:prstGeom prst="rect">
                <a:avLst/>
              </a:prstGeom>
              <a:blipFill>
                <a:blip r:embed="rId5"/>
                <a:stretch>
                  <a:fillRect/>
                </a:stretch>
              </a:blipFill>
              <a:ln>
                <a:noFill/>
              </a:ln>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41" name="Google Shape;1848;p62">
                <a:extLst>
                  <a:ext uri="{FF2B5EF4-FFF2-40B4-BE49-F238E27FC236}">
                    <a16:creationId xmlns:a16="http://schemas.microsoft.com/office/drawing/2014/main" id="{8A80C33B-5127-D4D9-FEC1-CA6BC1C0E7E1}"/>
                  </a:ext>
                </a:extLst>
              </p:cNvPr>
              <p:cNvSpPr txBox="1">
                <a:spLocks/>
              </p:cNvSpPr>
              <p:nvPr/>
            </p:nvSpPr>
            <p:spPr>
              <a:xfrm>
                <a:off x="3006476" y="3660487"/>
                <a:ext cx="1633618" cy="56572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Open Sans SemiBold"/>
                  <a:buNone/>
                  <a:defRPr sz="16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9pPr>
              </a:lstStyle>
              <a:p>
                <a:pPr marL="0" indent="0" algn="l"/>
                <a14:m>
                  <m:oMathPara xmlns:m="http://schemas.openxmlformats.org/officeDocument/2006/math">
                    <m:oMathParaPr>
                      <m:jc m:val="centerGroup"/>
                    </m:oMathParaPr>
                    <m:oMath xmlns:m="http://schemas.openxmlformats.org/officeDocument/2006/math">
                      <m:r>
                        <a:rPr lang="it-IT" sz="1100" b="0" i="1" smtClean="0">
                          <a:latin typeface="Cambria Math" panose="02040503050406030204" pitchFamily="18" charset="0"/>
                        </a:rPr>
                        <m:t>𝐻𝑅</m:t>
                      </m:r>
                      <m:d>
                        <m:dPr>
                          <m:ctrlPr>
                            <a:rPr lang="it-IT" sz="1100" b="0" i="1" smtClean="0">
                              <a:latin typeface="Cambria Math" panose="02040503050406030204" pitchFamily="18" charset="0"/>
                            </a:rPr>
                          </m:ctrlPr>
                        </m:dPr>
                        <m:e>
                          <m:r>
                            <a:rPr lang="it-IT" sz="1100" b="0" i="1" smtClean="0">
                              <a:latin typeface="Cambria Math" panose="02040503050406030204" pitchFamily="18" charset="0"/>
                            </a:rPr>
                            <m:t>𝑐𝑙𝑒𝑎𝑟</m:t>
                          </m:r>
                        </m:e>
                      </m:d>
                      <m:r>
                        <a:rPr lang="it-IT" sz="1100" b="0" i="1" smtClean="0">
                          <a:latin typeface="Cambria Math" panose="02040503050406030204" pitchFamily="18" charset="0"/>
                        </a:rPr>
                        <m:t>=0.99</m:t>
                      </m:r>
                    </m:oMath>
                    <m:oMath xmlns:m="http://schemas.openxmlformats.org/officeDocument/2006/math">
                      <m:r>
                        <a:rPr lang="it-IT" sz="1100" b="0" i="1" smtClean="0">
                          <a:latin typeface="Cambria Math" panose="02040503050406030204" pitchFamily="18" charset="0"/>
                        </a:rPr>
                        <m:t>𝐻𝑅</m:t>
                      </m:r>
                      <m:d>
                        <m:dPr>
                          <m:ctrlPr>
                            <a:rPr lang="it-IT" sz="1100" b="0" i="1" smtClean="0">
                              <a:latin typeface="Cambria Math" panose="02040503050406030204" pitchFamily="18" charset="0"/>
                            </a:rPr>
                          </m:ctrlPr>
                        </m:dPr>
                        <m:e>
                          <m:r>
                            <a:rPr lang="it-IT" sz="1100" b="0" i="1" smtClean="0">
                              <a:latin typeface="Cambria Math" panose="02040503050406030204" pitchFamily="18" charset="0"/>
                            </a:rPr>
                            <m:t>𝑐𝑙𝑜𝑢𝑑</m:t>
                          </m:r>
                        </m:e>
                      </m:d>
                      <m:r>
                        <a:rPr lang="it-IT" sz="1100" b="0" i="1" smtClean="0">
                          <a:latin typeface="Cambria Math" panose="02040503050406030204" pitchFamily="18" charset="0"/>
                        </a:rPr>
                        <m:t>=0.88</m:t>
                      </m:r>
                    </m:oMath>
                  </m:oMathPara>
                </a14:m>
                <a:endParaRPr lang="it-IT" sz="1100" b="0" dirty="0"/>
              </a:p>
            </p:txBody>
          </p:sp>
        </mc:Choice>
        <mc:Fallback xmlns="">
          <p:sp>
            <p:nvSpPr>
              <p:cNvPr id="41" name="Google Shape;1848;p62">
                <a:extLst>
                  <a:ext uri="{FF2B5EF4-FFF2-40B4-BE49-F238E27FC236}">
                    <a16:creationId xmlns:a16="http://schemas.microsoft.com/office/drawing/2014/main" id="{8A80C33B-5127-D4D9-FEC1-CA6BC1C0E7E1}"/>
                  </a:ext>
                </a:extLst>
              </p:cNvPr>
              <p:cNvSpPr txBox="1">
                <a:spLocks noRot="1" noChangeAspect="1" noMove="1" noResize="1" noEditPoints="1" noAdjustHandles="1" noChangeArrowheads="1" noChangeShapeType="1" noTextEdit="1"/>
              </p:cNvSpPr>
              <p:nvPr/>
            </p:nvSpPr>
            <p:spPr>
              <a:xfrm>
                <a:off x="3006476" y="3660487"/>
                <a:ext cx="1633618" cy="565723"/>
              </a:xfrm>
              <a:prstGeom prst="rect">
                <a:avLst/>
              </a:prstGeom>
              <a:blipFill>
                <a:blip r:embed="rId6"/>
                <a:stretch>
                  <a:fillRect/>
                </a:stretch>
              </a:blipFill>
              <a:ln>
                <a:noFill/>
              </a:ln>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42" name="Google Shape;1848;p62">
                <a:extLst>
                  <a:ext uri="{FF2B5EF4-FFF2-40B4-BE49-F238E27FC236}">
                    <a16:creationId xmlns:a16="http://schemas.microsoft.com/office/drawing/2014/main" id="{20ECFAFD-45BD-1155-B649-EC7797C037E5}"/>
                  </a:ext>
                </a:extLst>
              </p:cNvPr>
              <p:cNvSpPr txBox="1">
                <a:spLocks/>
              </p:cNvSpPr>
              <p:nvPr/>
            </p:nvSpPr>
            <p:spPr>
              <a:xfrm>
                <a:off x="0" y="1056448"/>
                <a:ext cx="1633618" cy="56572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Open Sans SemiBold"/>
                  <a:buNone/>
                  <a:defRPr sz="16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400"/>
                  <a:buFont typeface="Open Sans SemiBold"/>
                  <a:buNone/>
                  <a:defRPr sz="1400" b="0" i="0" u="none" strike="noStrike" cap="none">
                    <a:solidFill>
                      <a:schemeClr val="dk1"/>
                    </a:solidFill>
                    <a:latin typeface="Open Sans SemiBold"/>
                    <a:ea typeface="Open Sans SemiBold"/>
                    <a:cs typeface="Open Sans SemiBold"/>
                    <a:sym typeface="Open Sans SemiBold"/>
                  </a:defRPr>
                </a:lvl9pPr>
              </a:lstStyle>
              <a:p>
                <a:pPr marL="0" indent="0" algn="l"/>
                <a14:m>
                  <m:oMathPara xmlns:m="http://schemas.openxmlformats.org/officeDocument/2006/math">
                    <m:oMathParaPr>
                      <m:jc m:val="centerGroup"/>
                    </m:oMathParaPr>
                    <m:oMath xmlns:m="http://schemas.openxmlformats.org/officeDocument/2006/math">
                      <m:r>
                        <a:rPr lang="it-IT" sz="1100" b="0" i="1" smtClean="0">
                          <a:latin typeface="Cambria Math" panose="02040503050406030204" pitchFamily="18" charset="0"/>
                        </a:rPr>
                        <m:t>𝐻𝑅</m:t>
                      </m:r>
                      <m:d>
                        <m:dPr>
                          <m:ctrlPr>
                            <a:rPr lang="it-IT" sz="1100" b="0" i="1" smtClean="0">
                              <a:latin typeface="Cambria Math" panose="02040503050406030204" pitchFamily="18" charset="0"/>
                            </a:rPr>
                          </m:ctrlPr>
                        </m:dPr>
                        <m:e>
                          <m:r>
                            <a:rPr lang="it-IT" sz="1100" b="0" i="1" smtClean="0">
                              <a:latin typeface="Cambria Math" panose="02040503050406030204" pitchFamily="18" charset="0"/>
                            </a:rPr>
                            <m:t>𝑖</m:t>
                          </m:r>
                        </m:e>
                      </m:d>
                      <m:r>
                        <a:rPr lang="it-IT" sz="1100" b="0" i="1" smtClean="0">
                          <a:latin typeface="Cambria Math" panose="02040503050406030204" pitchFamily="18" charset="0"/>
                        </a:rPr>
                        <m:t>=</m:t>
                      </m:r>
                      <m:f>
                        <m:fPr>
                          <m:ctrlPr>
                            <a:rPr lang="it-IT" sz="1100" b="0" i="1" smtClean="0">
                              <a:latin typeface="Cambria Math" panose="02040503050406030204" pitchFamily="18" charset="0"/>
                            </a:rPr>
                          </m:ctrlPr>
                        </m:fPr>
                        <m:num>
                          <m:r>
                            <a:rPr lang="it-IT" sz="1100" b="0" i="1" smtClean="0">
                              <a:latin typeface="Cambria Math" panose="02040503050406030204" pitchFamily="18" charset="0"/>
                            </a:rPr>
                            <m:t>𝑇</m:t>
                          </m:r>
                          <m:sSub>
                            <m:sSubPr>
                              <m:ctrlPr>
                                <a:rPr lang="it-IT" sz="1100" b="0" i="1" smtClean="0">
                                  <a:latin typeface="Cambria Math" panose="02040503050406030204" pitchFamily="18" charset="0"/>
                                </a:rPr>
                              </m:ctrlPr>
                            </m:sSubPr>
                            <m:e>
                              <m:r>
                                <a:rPr lang="it-IT" sz="1100" b="0" i="1" smtClean="0">
                                  <a:latin typeface="Cambria Math" panose="02040503050406030204" pitchFamily="18" charset="0"/>
                                </a:rPr>
                                <m:t>𝑃</m:t>
                              </m:r>
                            </m:e>
                            <m:sub>
                              <m:r>
                                <a:rPr lang="it-IT" sz="1100" b="0" i="1" smtClean="0">
                                  <a:latin typeface="Cambria Math" panose="02040503050406030204" pitchFamily="18" charset="0"/>
                                </a:rPr>
                                <m:t>𝑖</m:t>
                              </m:r>
                            </m:sub>
                          </m:sSub>
                        </m:num>
                        <m:den>
                          <m:r>
                            <a:rPr lang="it-IT" sz="1100" b="0" i="1" smtClean="0">
                              <a:latin typeface="Cambria Math" panose="02040503050406030204" pitchFamily="18" charset="0"/>
                            </a:rPr>
                            <m:t>𝑇</m:t>
                          </m:r>
                          <m:sSub>
                            <m:sSubPr>
                              <m:ctrlPr>
                                <a:rPr lang="it-IT" sz="1100" b="0" i="1" smtClean="0">
                                  <a:latin typeface="Cambria Math" panose="02040503050406030204" pitchFamily="18" charset="0"/>
                                </a:rPr>
                              </m:ctrlPr>
                            </m:sSubPr>
                            <m:e>
                              <m:r>
                                <a:rPr lang="it-IT" sz="1100" b="0" i="1" smtClean="0">
                                  <a:latin typeface="Cambria Math" panose="02040503050406030204" pitchFamily="18" charset="0"/>
                                </a:rPr>
                                <m:t>𝑃</m:t>
                              </m:r>
                            </m:e>
                            <m:sub>
                              <m:r>
                                <a:rPr lang="it-IT" sz="1100" b="0" i="1" smtClean="0">
                                  <a:latin typeface="Cambria Math" panose="02040503050406030204" pitchFamily="18" charset="0"/>
                                </a:rPr>
                                <m:t>𝑖</m:t>
                              </m:r>
                            </m:sub>
                          </m:sSub>
                          <m:r>
                            <a:rPr lang="it-IT" sz="1100" b="0" i="1" smtClean="0">
                              <a:latin typeface="Cambria Math" panose="02040503050406030204" pitchFamily="18" charset="0"/>
                            </a:rPr>
                            <m:t>+</m:t>
                          </m:r>
                          <m:r>
                            <a:rPr lang="it-IT" sz="1100" b="0" i="1" smtClean="0">
                              <a:latin typeface="Cambria Math" panose="02040503050406030204" pitchFamily="18" charset="0"/>
                            </a:rPr>
                            <m:t>𝐹</m:t>
                          </m:r>
                          <m:sSub>
                            <m:sSubPr>
                              <m:ctrlPr>
                                <a:rPr lang="it-IT" sz="1100" b="0" i="1" smtClean="0">
                                  <a:latin typeface="Cambria Math" panose="02040503050406030204" pitchFamily="18" charset="0"/>
                                </a:rPr>
                              </m:ctrlPr>
                            </m:sSubPr>
                            <m:e>
                              <m:r>
                                <a:rPr lang="it-IT" sz="1100" b="0" i="1" smtClean="0">
                                  <a:latin typeface="Cambria Math" panose="02040503050406030204" pitchFamily="18" charset="0"/>
                                </a:rPr>
                                <m:t>𝑁</m:t>
                              </m:r>
                            </m:e>
                            <m:sub>
                              <m:r>
                                <a:rPr lang="it-IT" sz="1100" b="0" i="1" smtClean="0">
                                  <a:latin typeface="Cambria Math" panose="02040503050406030204" pitchFamily="18" charset="0"/>
                                </a:rPr>
                                <m:t>𝑖</m:t>
                              </m:r>
                            </m:sub>
                          </m:sSub>
                        </m:den>
                      </m:f>
                    </m:oMath>
                  </m:oMathPara>
                </a14:m>
                <a:endParaRPr lang="it-IT" sz="1100" b="0" dirty="0"/>
              </a:p>
            </p:txBody>
          </p:sp>
        </mc:Choice>
        <mc:Fallback xmlns="">
          <p:sp>
            <p:nvSpPr>
              <p:cNvPr id="42" name="Google Shape;1848;p62">
                <a:extLst>
                  <a:ext uri="{FF2B5EF4-FFF2-40B4-BE49-F238E27FC236}">
                    <a16:creationId xmlns:a16="http://schemas.microsoft.com/office/drawing/2014/main" id="{20ECFAFD-45BD-1155-B649-EC7797C037E5}"/>
                  </a:ext>
                </a:extLst>
              </p:cNvPr>
              <p:cNvSpPr txBox="1">
                <a:spLocks noRot="1" noChangeAspect="1" noMove="1" noResize="1" noEditPoints="1" noAdjustHandles="1" noChangeArrowheads="1" noChangeShapeType="1" noTextEdit="1"/>
              </p:cNvSpPr>
              <p:nvPr/>
            </p:nvSpPr>
            <p:spPr>
              <a:xfrm>
                <a:off x="0" y="1056448"/>
                <a:ext cx="1633618" cy="565723"/>
              </a:xfrm>
              <a:prstGeom prst="rect">
                <a:avLst/>
              </a:prstGeom>
              <a:blipFill>
                <a:blip r:embed="rId7"/>
                <a:stretch>
                  <a:fillRect/>
                </a:stretch>
              </a:blipFill>
              <a:ln>
                <a:noFill/>
              </a:ln>
            </p:spPr>
            <p:txBody>
              <a:bodyPr/>
              <a:lstStyle/>
              <a:p>
                <a:r>
                  <a:rPr lang="it-IT">
                    <a:noFill/>
                  </a:rPr>
                  <a:t> </a:t>
                </a:r>
              </a:p>
            </p:txBody>
          </p:sp>
        </mc:Fallback>
      </mc:AlternateContent>
      <p:cxnSp>
        <p:nvCxnSpPr>
          <p:cNvPr id="45" name="Connettore diritto 44">
            <a:extLst>
              <a:ext uri="{FF2B5EF4-FFF2-40B4-BE49-F238E27FC236}">
                <a16:creationId xmlns:a16="http://schemas.microsoft.com/office/drawing/2014/main" id="{70683578-5D12-1268-F4BD-C15BD911E1B5}"/>
              </a:ext>
            </a:extLst>
          </p:cNvPr>
          <p:cNvCxnSpPr>
            <a:cxnSpLocks/>
          </p:cNvCxnSpPr>
          <p:nvPr/>
        </p:nvCxnSpPr>
        <p:spPr>
          <a:xfrm>
            <a:off x="6485" y="3161348"/>
            <a:ext cx="9144000"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sp>
        <p:nvSpPr>
          <p:cNvPr id="48" name="Google Shape;1850;p62">
            <a:extLst>
              <a:ext uri="{FF2B5EF4-FFF2-40B4-BE49-F238E27FC236}">
                <a16:creationId xmlns:a16="http://schemas.microsoft.com/office/drawing/2014/main" id="{9B392597-3402-F0A1-FFE8-24B3BE68B5E3}"/>
              </a:ext>
            </a:extLst>
          </p:cNvPr>
          <p:cNvSpPr txBox="1">
            <a:spLocks/>
          </p:cNvSpPr>
          <p:nvPr/>
        </p:nvSpPr>
        <p:spPr>
          <a:xfrm>
            <a:off x="6319736" y="1454283"/>
            <a:ext cx="680937" cy="28612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Oswald"/>
              <a:buNone/>
              <a:defRPr sz="3000" b="1" i="0" u="none" strike="noStrike" cap="none">
                <a:solidFill>
                  <a:schemeClr val="dk1"/>
                </a:solidFill>
                <a:latin typeface="Oswald"/>
                <a:ea typeface="Oswald"/>
                <a:cs typeface="Oswald"/>
                <a:sym typeface="Oswald"/>
              </a:defRPr>
            </a:lvl1pPr>
            <a:lvl2pPr marR="0" lvl="1"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2pPr>
            <a:lvl3pPr marR="0" lvl="2"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3pPr>
            <a:lvl4pPr marR="0" lvl="3"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4pPr>
            <a:lvl5pPr marR="0" lvl="4"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5pPr>
            <a:lvl6pPr marR="0" lvl="5"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6pPr>
            <a:lvl7pPr marR="0" lvl="6"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7pPr>
            <a:lvl8pPr marR="0" lvl="7"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8pPr>
            <a:lvl9pPr marR="0" lvl="8" algn="l" rtl="0">
              <a:lnSpc>
                <a:spcPct val="100000"/>
              </a:lnSpc>
              <a:spcBef>
                <a:spcPts val="0"/>
              </a:spcBef>
              <a:spcAft>
                <a:spcPts val="0"/>
              </a:spcAft>
              <a:buClr>
                <a:schemeClr val="dk1"/>
              </a:buClr>
              <a:buSzPts val="3500"/>
              <a:buFont typeface="Oswald"/>
              <a:buNone/>
              <a:defRPr sz="3500" b="1" i="0" u="none" strike="noStrike" cap="none">
                <a:solidFill>
                  <a:schemeClr val="dk1"/>
                </a:solidFill>
                <a:latin typeface="Oswald"/>
                <a:ea typeface="Oswald"/>
                <a:cs typeface="Oswald"/>
                <a:sym typeface="Oswald"/>
              </a:defRPr>
            </a:lvl9pPr>
          </a:lstStyle>
          <a:p>
            <a:r>
              <a:rPr lang="it-IT" sz="900" dirty="0">
                <a:solidFill>
                  <a:schemeClr val="bg2">
                    <a:lumMod val="75000"/>
                  </a:schemeClr>
                </a:solidFill>
              </a:rPr>
              <a:t>North Pole</a:t>
            </a:r>
          </a:p>
        </p:txBody>
      </p:sp>
    </p:spTree>
    <p:extLst>
      <p:ext uri="{BB962C8B-B14F-4D97-AF65-F5344CB8AC3E}">
        <p14:creationId xmlns:p14="http://schemas.microsoft.com/office/powerpoint/2010/main" val="401098963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Shape 2353">
          <a:extLst>
            <a:ext uri="{FF2B5EF4-FFF2-40B4-BE49-F238E27FC236}">
              <a16:creationId xmlns:a16="http://schemas.microsoft.com/office/drawing/2014/main" id="{A743012C-65DD-EC25-040E-C6AB179B3602}"/>
            </a:ext>
          </a:extLst>
        </p:cNvPr>
        <p:cNvGrpSpPr/>
        <p:nvPr/>
      </p:nvGrpSpPr>
      <p:grpSpPr>
        <a:xfrm>
          <a:off x="0" y="0"/>
          <a:ext cx="0" cy="0"/>
          <a:chOff x="0" y="0"/>
          <a:chExt cx="0" cy="0"/>
        </a:xfrm>
      </p:grpSpPr>
      <p:sp>
        <p:nvSpPr>
          <p:cNvPr id="2354" name="Google Shape;2354;p70">
            <a:extLst>
              <a:ext uri="{FF2B5EF4-FFF2-40B4-BE49-F238E27FC236}">
                <a16:creationId xmlns:a16="http://schemas.microsoft.com/office/drawing/2014/main" id="{0A0B0D75-6668-1C76-8C57-86C6A483B12F}"/>
              </a:ext>
            </a:extLst>
          </p:cNvPr>
          <p:cNvSpPr txBox="1">
            <a:spLocks noGrp="1"/>
          </p:cNvSpPr>
          <p:nvPr>
            <p:ph type="ctrTitle"/>
          </p:nvPr>
        </p:nvSpPr>
        <p:spPr>
          <a:xfrm>
            <a:off x="1327168" y="1913235"/>
            <a:ext cx="6489664" cy="128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dirty="0"/>
              <a:t>Thank you for </a:t>
            </a:r>
            <a:br>
              <a:rPr lang="en" sz="5400" dirty="0"/>
            </a:br>
            <a:r>
              <a:rPr lang="en" sz="5400" dirty="0"/>
              <a:t>your Attention!</a:t>
            </a:r>
            <a:endParaRPr sz="5400" dirty="0"/>
          </a:p>
        </p:txBody>
      </p:sp>
      <p:grpSp>
        <p:nvGrpSpPr>
          <p:cNvPr id="2383" name="Google Shape;2383;p70">
            <a:extLst>
              <a:ext uri="{FF2B5EF4-FFF2-40B4-BE49-F238E27FC236}">
                <a16:creationId xmlns:a16="http://schemas.microsoft.com/office/drawing/2014/main" id="{C5403F2E-4B63-4362-A9C7-B5572F0449B6}"/>
              </a:ext>
            </a:extLst>
          </p:cNvPr>
          <p:cNvGrpSpPr/>
          <p:nvPr/>
        </p:nvGrpSpPr>
        <p:grpSpPr>
          <a:xfrm rot="665443">
            <a:off x="279471" y="4270619"/>
            <a:ext cx="520099" cy="669049"/>
            <a:chOff x="4938450" y="2419450"/>
            <a:chExt cx="243900" cy="313750"/>
          </a:xfrm>
        </p:grpSpPr>
        <p:sp>
          <p:nvSpPr>
            <p:cNvPr id="2384" name="Google Shape;2384;p70">
              <a:extLst>
                <a:ext uri="{FF2B5EF4-FFF2-40B4-BE49-F238E27FC236}">
                  <a16:creationId xmlns:a16="http://schemas.microsoft.com/office/drawing/2014/main" id="{49CEA641-9F71-D196-ADCD-0FD60A17332E}"/>
                </a:ext>
              </a:extLst>
            </p:cNvPr>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0">
              <a:extLst>
                <a:ext uri="{FF2B5EF4-FFF2-40B4-BE49-F238E27FC236}">
                  <a16:creationId xmlns:a16="http://schemas.microsoft.com/office/drawing/2014/main" id="{DBFB7B7F-F916-AC87-E392-B46C91C91F26}"/>
                </a:ext>
              </a:extLst>
            </p:cNvPr>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0">
              <a:extLst>
                <a:ext uri="{FF2B5EF4-FFF2-40B4-BE49-F238E27FC236}">
                  <a16:creationId xmlns:a16="http://schemas.microsoft.com/office/drawing/2014/main" id="{4BCA292F-74CF-9CBE-B4B3-104EBC735D3C}"/>
                </a:ext>
              </a:extLst>
            </p:cNvPr>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0">
              <a:extLst>
                <a:ext uri="{FF2B5EF4-FFF2-40B4-BE49-F238E27FC236}">
                  <a16:creationId xmlns:a16="http://schemas.microsoft.com/office/drawing/2014/main" id="{C1EF5043-4E51-FE49-3E3A-133A773A160F}"/>
                </a:ext>
              </a:extLst>
            </p:cNvPr>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0">
              <a:extLst>
                <a:ext uri="{FF2B5EF4-FFF2-40B4-BE49-F238E27FC236}">
                  <a16:creationId xmlns:a16="http://schemas.microsoft.com/office/drawing/2014/main" id="{B47A70DB-BD80-1625-511F-9FC40495A8E6}"/>
                </a:ext>
              </a:extLst>
            </p:cNvPr>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0">
              <a:extLst>
                <a:ext uri="{FF2B5EF4-FFF2-40B4-BE49-F238E27FC236}">
                  <a16:creationId xmlns:a16="http://schemas.microsoft.com/office/drawing/2014/main" id="{EB733276-C9AA-616D-4E58-62F02B860804}"/>
                </a:ext>
              </a:extLst>
            </p:cNvPr>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 name="Google Shape;2390;p70">
            <a:extLst>
              <a:ext uri="{FF2B5EF4-FFF2-40B4-BE49-F238E27FC236}">
                <a16:creationId xmlns:a16="http://schemas.microsoft.com/office/drawing/2014/main" id="{B5CD695C-0EC8-6C9F-2210-7A2C39334C69}"/>
              </a:ext>
            </a:extLst>
          </p:cNvPr>
          <p:cNvGrpSpPr/>
          <p:nvPr/>
        </p:nvGrpSpPr>
        <p:grpSpPr>
          <a:xfrm rot="-1464382">
            <a:off x="6889534" y="383951"/>
            <a:ext cx="825540" cy="309244"/>
            <a:chOff x="5553275" y="2092625"/>
            <a:chExt cx="387150" cy="145025"/>
          </a:xfrm>
        </p:grpSpPr>
        <p:sp>
          <p:nvSpPr>
            <p:cNvPr id="2391" name="Google Shape;2391;p70">
              <a:extLst>
                <a:ext uri="{FF2B5EF4-FFF2-40B4-BE49-F238E27FC236}">
                  <a16:creationId xmlns:a16="http://schemas.microsoft.com/office/drawing/2014/main" id="{2BD710CC-55EB-4838-FE21-1BAA7D267E76}"/>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0">
              <a:extLst>
                <a:ext uri="{FF2B5EF4-FFF2-40B4-BE49-F238E27FC236}">
                  <a16:creationId xmlns:a16="http://schemas.microsoft.com/office/drawing/2014/main" id="{7D7FFFCC-2454-9CFC-3EF3-9158FB32ACDE}"/>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0">
              <a:extLst>
                <a:ext uri="{FF2B5EF4-FFF2-40B4-BE49-F238E27FC236}">
                  <a16:creationId xmlns:a16="http://schemas.microsoft.com/office/drawing/2014/main" id="{02F41018-C930-BCE5-AA84-F7BF0D07D46F}"/>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0">
              <a:extLst>
                <a:ext uri="{FF2B5EF4-FFF2-40B4-BE49-F238E27FC236}">
                  <a16:creationId xmlns:a16="http://schemas.microsoft.com/office/drawing/2014/main" id="{9AEA7F14-CE5A-B854-4324-29ADB64BC2B5}"/>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0">
              <a:extLst>
                <a:ext uri="{FF2B5EF4-FFF2-40B4-BE49-F238E27FC236}">
                  <a16:creationId xmlns:a16="http://schemas.microsoft.com/office/drawing/2014/main" id="{F522470A-EAC9-6EED-DB3F-C419A0CDB847}"/>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0">
              <a:extLst>
                <a:ext uri="{FF2B5EF4-FFF2-40B4-BE49-F238E27FC236}">
                  <a16:creationId xmlns:a16="http://schemas.microsoft.com/office/drawing/2014/main" id="{F6A9E3FB-A1A8-0BB6-74F1-EE7A26EE591B}"/>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9" name="Google Shape;2399;p70">
            <a:extLst>
              <a:ext uri="{FF2B5EF4-FFF2-40B4-BE49-F238E27FC236}">
                <a16:creationId xmlns:a16="http://schemas.microsoft.com/office/drawing/2014/main" id="{53B68B2A-68F8-2DA3-8CE5-028002C187D9}"/>
              </a:ext>
            </a:extLst>
          </p:cNvPr>
          <p:cNvGrpSpPr/>
          <p:nvPr/>
        </p:nvGrpSpPr>
        <p:grpSpPr>
          <a:xfrm>
            <a:off x="7357433" y="2226767"/>
            <a:ext cx="384632" cy="574469"/>
            <a:chOff x="5896600" y="1746775"/>
            <a:chExt cx="180375" cy="269400"/>
          </a:xfrm>
        </p:grpSpPr>
        <p:sp>
          <p:nvSpPr>
            <p:cNvPr id="2400" name="Google Shape;2400;p70">
              <a:extLst>
                <a:ext uri="{FF2B5EF4-FFF2-40B4-BE49-F238E27FC236}">
                  <a16:creationId xmlns:a16="http://schemas.microsoft.com/office/drawing/2014/main" id="{5D3CC7FE-33B2-9D76-A0D0-4CA4453F166B}"/>
                </a:ext>
              </a:extLst>
            </p:cNvPr>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0">
              <a:extLst>
                <a:ext uri="{FF2B5EF4-FFF2-40B4-BE49-F238E27FC236}">
                  <a16:creationId xmlns:a16="http://schemas.microsoft.com/office/drawing/2014/main" id="{315322FC-6D48-90EF-0291-B080A749D637}"/>
                </a:ext>
              </a:extLst>
            </p:cNvPr>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0">
              <a:extLst>
                <a:ext uri="{FF2B5EF4-FFF2-40B4-BE49-F238E27FC236}">
                  <a16:creationId xmlns:a16="http://schemas.microsoft.com/office/drawing/2014/main" id="{5BD4403C-9D14-C9C3-9D0C-7FEC0DA45888}"/>
                </a:ext>
              </a:extLst>
            </p:cNvPr>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0">
              <a:extLst>
                <a:ext uri="{FF2B5EF4-FFF2-40B4-BE49-F238E27FC236}">
                  <a16:creationId xmlns:a16="http://schemas.microsoft.com/office/drawing/2014/main" id="{D7FC7E19-1EF5-0214-2D3F-B6EAB39D0E29}"/>
                </a:ext>
              </a:extLst>
            </p:cNvPr>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0">
              <a:extLst>
                <a:ext uri="{FF2B5EF4-FFF2-40B4-BE49-F238E27FC236}">
                  <a16:creationId xmlns:a16="http://schemas.microsoft.com/office/drawing/2014/main" id="{6737471C-3E15-BBBD-4FA1-37E98D230781}"/>
                </a:ext>
              </a:extLst>
            </p:cNvPr>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0">
              <a:extLst>
                <a:ext uri="{FF2B5EF4-FFF2-40B4-BE49-F238E27FC236}">
                  <a16:creationId xmlns:a16="http://schemas.microsoft.com/office/drawing/2014/main" id="{9979DFED-4997-F153-08F2-662BB87714AC}"/>
                </a:ext>
              </a:extLst>
            </p:cNvPr>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70">
            <a:extLst>
              <a:ext uri="{FF2B5EF4-FFF2-40B4-BE49-F238E27FC236}">
                <a16:creationId xmlns:a16="http://schemas.microsoft.com/office/drawing/2014/main" id="{56002AD9-6BFE-1BF3-632F-210EAB3A01EB}"/>
              </a:ext>
            </a:extLst>
          </p:cNvPr>
          <p:cNvGrpSpPr/>
          <p:nvPr/>
        </p:nvGrpSpPr>
        <p:grpSpPr>
          <a:xfrm>
            <a:off x="891223" y="2716103"/>
            <a:ext cx="490612" cy="415445"/>
            <a:chOff x="5278225" y="2418025"/>
            <a:chExt cx="230075" cy="194825"/>
          </a:xfrm>
        </p:grpSpPr>
        <p:sp>
          <p:nvSpPr>
            <p:cNvPr id="2407" name="Google Shape;2407;p70">
              <a:extLst>
                <a:ext uri="{FF2B5EF4-FFF2-40B4-BE49-F238E27FC236}">
                  <a16:creationId xmlns:a16="http://schemas.microsoft.com/office/drawing/2014/main" id="{696DCD70-12D2-AE46-BACD-624146853375}"/>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0">
              <a:extLst>
                <a:ext uri="{FF2B5EF4-FFF2-40B4-BE49-F238E27FC236}">
                  <a16:creationId xmlns:a16="http://schemas.microsoft.com/office/drawing/2014/main" id="{6D5E00A3-8239-9D4D-3A1E-B8E81C4F98E4}"/>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0">
              <a:extLst>
                <a:ext uri="{FF2B5EF4-FFF2-40B4-BE49-F238E27FC236}">
                  <a16:creationId xmlns:a16="http://schemas.microsoft.com/office/drawing/2014/main" id="{A429131D-6B7C-1CF0-A4C0-9CCD183687F8}"/>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0">
              <a:extLst>
                <a:ext uri="{FF2B5EF4-FFF2-40B4-BE49-F238E27FC236}">
                  <a16:creationId xmlns:a16="http://schemas.microsoft.com/office/drawing/2014/main" id="{F4BA6E11-DB81-136F-FFDC-37E72346F50B}"/>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0">
              <a:extLst>
                <a:ext uri="{FF2B5EF4-FFF2-40B4-BE49-F238E27FC236}">
                  <a16:creationId xmlns:a16="http://schemas.microsoft.com/office/drawing/2014/main" id="{1ED4BDDF-7BCD-DB14-7134-6AF5E606D15A}"/>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0">
              <a:extLst>
                <a:ext uri="{FF2B5EF4-FFF2-40B4-BE49-F238E27FC236}">
                  <a16:creationId xmlns:a16="http://schemas.microsoft.com/office/drawing/2014/main" id="{DE16F7F0-5AAA-8EB6-89C6-22865735C212}"/>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3" name="Google Shape;2413;p70">
            <a:extLst>
              <a:ext uri="{FF2B5EF4-FFF2-40B4-BE49-F238E27FC236}">
                <a16:creationId xmlns:a16="http://schemas.microsoft.com/office/drawing/2014/main" id="{A3580260-6341-7352-6049-7F35682DF538}"/>
              </a:ext>
            </a:extLst>
          </p:cNvPr>
          <p:cNvSpPr/>
          <p:nvPr/>
        </p:nvSpPr>
        <p:spPr>
          <a:xfrm>
            <a:off x="221392" y="3308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0">
            <a:extLst>
              <a:ext uri="{FF2B5EF4-FFF2-40B4-BE49-F238E27FC236}">
                <a16:creationId xmlns:a16="http://schemas.microsoft.com/office/drawing/2014/main" id="{34A31C17-C5AD-D46A-9B46-FB95DD3C4BF2}"/>
              </a:ext>
            </a:extLst>
          </p:cNvPr>
          <p:cNvSpPr/>
          <p:nvPr/>
        </p:nvSpPr>
        <p:spPr>
          <a:xfrm>
            <a:off x="8286392" y="3308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821973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Shape 329"/>
        <p:cNvGrpSpPr/>
        <p:nvPr/>
      </p:nvGrpSpPr>
      <p:grpSpPr>
        <a:xfrm>
          <a:off x="0" y="0"/>
          <a:ext cx="0" cy="0"/>
          <a:chOff x="0" y="0"/>
          <a:chExt cx="0" cy="0"/>
        </a:xfrm>
      </p:grpSpPr>
      <p:sp>
        <p:nvSpPr>
          <p:cNvPr id="330" name="Google Shape;330;p37"/>
          <p:cNvSpPr txBox="1">
            <a:spLocks noGrp="1"/>
          </p:cNvSpPr>
          <p:nvPr>
            <p:ph type="title"/>
          </p:nvPr>
        </p:nvSpPr>
        <p:spPr>
          <a:xfrm>
            <a:off x="539400" y="445025"/>
            <a:ext cx="8065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 of this template</a:t>
            </a:r>
            <a:endParaRPr/>
          </a:p>
        </p:txBody>
      </p:sp>
      <p:sp>
        <p:nvSpPr>
          <p:cNvPr id="331" name="Google Shape;331;p37"/>
          <p:cNvSpPr txBox="1">
            <a:spLocks noGrp="1"/>
          </p:cNvSpPr>
          <p:nvPr>
            <p:ph type="body" idx="1"/>
          </p:nvPr>
        </p:nvSpPr>
        <p:spPr>
          <a:xfrm>
            <a:off x="539400" y="1089950"/>
            <a:ext cx="8065200" cy="349500"/>
          </a:xfrm>
          <a:prstGeom prst="rect">
            <a:avLst/>
          </a:prstGeom>
        </p:spPr>
        <p:txBody>
          <a:bodyPr spcFirstLastPara="1" wrap="square" lIns="91425" tIns="91425" rIns="91425" bIns="91425" anchor="t" anchorCtr="0">
            <a:noAutofit/>
          </a:bodyPr>
          <a:lstStyle/>
          <a:p>
            <a:pPr marL="0" lvl="0" indent="0" algn="ctr" rtl="0">
              <a:spcBef>
                <a:spcPts val="0"/>
              </a:spcBef>
              <a:spcAft>
                <a:spcPts val="1000"/>
              </a:spcAft>
              <a:buNone/>
            </a:pPr>
            <a:r>
              <a:rPr lang="en" dirty="0"/>
              <a:t>You can delete this slide when you’re done editing the presentation</a:t>
            </a:r>
            <a:endParaRPr dirty="0"/>
          </a:p>
        </p:txBody>
      </p:sp>
      <p:grpSp>
        <p:nvGrpSpPr>
          <p:cNvPr id="332" name="Google Shape;332;p37"/>
          <p:cNvGrpSpPr/>
          <p:nvPr/>
        </p:nvGrpSpPr>
        <p:grpSpPr>
          <a:xfrm rot="-1464382">
            <a:off x="8631609" y="2152026"/>
            <a:ext cx="825540" cy="309244"/>
            <a:chOff x="5553275" y="2092625"/>
            <a:chExt cx="387150" cy="145025"/>
          </a:xfrm>
        </p:grpSpPr>
        <p:sp>
          <p:nvSpPr>
            <p:cNvPr id="333" name="Google Shape;333;p37"/>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7"/>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7"/>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7"/>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7"/>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7"/>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 name="Google Shape;339;p37"/>
          <p:cNvSpPr/>
          <p:nvPr/>
        </p:nvSpPr>
        <p:spPr>
          <a:xfrm>
            <a:off x="0" y="79625"/>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7"/>
          <p:cNvSpPr/>
          <p:nvPr/>
        </p:nvSpPr>
        <p:spPr>
          <a:xfrm>
            <a:off x="8343600" y="33274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 name="Google Shape;341;p37"/>
          <p:cNvGrpSpPr/>
          <p:nvPr/>
        </p:nvGrpSpPr>
        <p:grpSpPr>
          <a:xfrm>
            <a:off x="6548083" y="4317692"/>
            <a:ext cx="384632" cy="574469"/>
            <a:chOff x="5896600" y="1746775"/>
            <a:chExt cx="180375" cy="269400"/>
          </a:xfrm>
        </p:grpSpPr>
        <p:sp>
          <p:nvSpPr>
            <p:cNvPr id="342" name="Google Shape;342;p37"/>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7"/>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7"/>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7"/>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7"/>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7"/>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37"/>
          <p:cNvGrpSpPr/>
          <p:nvPr/>
        </p:nvGrpSpPr>
        <p:grpSpPr>
          <a:xfrm>
            <a:off x="857598" y="4903803"/>
            <a:ext cx="490612" cy="415445"/>
            <a:chOff x="5278225" y="2418025"/>
            <a:chExt cx="230075" cy="194825"/>
          </a:xfrm>
        </p:grpSpPr>
        <p:sp>
          <p:nvSpPr>
            <p:cNvPr id="349" name="Google Shape;349;p37"/>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7"/>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7"/>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7"/>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7"/>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7"/>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 name="Google Shape;355;p37"/>
          <p:cNvSpPr/>
          <p:nvPr/>
        </p:nvSpPr>
        <p:spPr>
          <a:xfrm>
            <a:off x="221392" y="3306570"/>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7"/>
          <p:cNvSpPr/>
          <p:nvPr/>
        </p:nvSpPr>
        <p:spPr>
          <a:xfrm>
            <a:off x="8360017" y="44623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357" name="Google Shape;357;p37"/>
          <p:cNvGraphicFramePr/>
          <p:nvPr/>
        </p:nvGraphicFramePr>
        <p:xfrm>
          <a:off x="539500" y="1614825"/>
          <a:ext cx="8065200" cy="2358150"/>
        </p:xfrm>
        <a:graphic>
          <a:graphicData uri="http://schemas.openxmlformats.org/drawingml/2006/table">
            <a:tbl>
              <a:tblPr>
                <a:noFill/>
                <a:tableStyleId>{D05970FB-5539-4497-8209-E86A818B2547}</a:tableStyleId>
              </a:tblPr>
              <a:tblGrid>
                <a:gridCol w="2417675">
                  <a:extLst>
                    <a:ext uri="{9D8B030D-6E8A-4147-A177-3AD203B41FA5}">
                      <a16:colId xmlns:a16="http://schemas.microsoft.com/office/drawing/2014/main" val="20000"/>
                    </a:ext>
                  </a:extLst>
                </a:gridCol>
                <a:gridCol w="5647525">
                  <a:extLst>
                    <a:ext uri="{9D8B030D-6E8A-4147-A177-3AD203B41FA5}">
                      <a16:colId xmlns:a16="http://schemas.microsoft.com/office/drawing/2014/main" val="20001"/>
                    </a:ext>
                  </a:extLst>
                </a:gridCol>
              </a:tblGrid>
              <a:tr h="393025">
                <a:tc>
                  <a:txBody>
                    <a:bodyPr/>
                    <a:lstStyle/>
                    <a:p>
                      <a:pPr marL="0" lvl="0" indent="0" algn="l" rtl="0">
                        <a:spcBef>
                          <a:spcPts val="0"/>
                        </a:spcBef>
                        <a:spcAft>
                          <a:spcPts val="0"/>
                        </a:spcAft>
                        <a:buNone/>
                      </a:pPr>
                      <a:r>
                        <a:rPr lang="en" sz="1000" b="1" u="sng">
                          <a:solidFill>
                            <a:schemeClr val="hlink"/>
                          </a:solidFill>
                          <a:latin typeface="Open Sans"/>
                          <a:ea typeface="Open Sans"/>
                          <a:cs typeface="Open Sans"/>
                          <a:sym typeface="Open Sans"/>
                          <a:hlinkClick r:id="rId3" action="ppaction://hlinksldjump"/>
                        </a:rPr>
                        <a:t>Fonts</a:t>
                      </a:r>
                      <a:endParaRPr sz="1000" b="1" u="sng">
                        <a:solidFill>
                          <a:schemeClr val="dk1"/>
                        </a:solidFill>
                        <a:latin typeface="Open Sans"/>
                        <a:ea typeface="Open Sans"/>
                        <a:cs typeface="Open Sans"/>
                        <a:sym typeface="Open Sans"/>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solidFill>
                      <a:schemeClr val="accent6"/>
                    </a:solidFill>
                  </a:tcPr>
                </a:tc>
                <a:tc>
                  <a:txBody>
                    <a:bodyPr/>
                    <a:lstStyle/>
                    <a:p>
                      <a:pPr marL="0" lvl="0" indent="0" algn="l" rtl="0">
                        <a:spcBef>
                          <a:spcPts val="0"/>
                        </a:spcBef>
                        <a:spcAft>
                          <a:spcPts val="1600"/>
                        </a:spcAft>
                        <a:buNone/>
                      </a:pPr>
                      <a:r>
                        <a:rPr lang="en" sz="1000">
                          <a:solidFill>
                            <a:schemeClr val="dk1"/>
                          </a:solidFill>
                          <a:latin typeface="Open Sans SemiBold"/>
                          <a:ea typeface="Open Sans SemiBold"/>
                          <a:cs typeface="Open Sans SemiBold"/>
                          <a:sym typeface="Open Sans SemiBold"/>
                        </a:rPr>
                        <a:t>To view this template correctly in PowerPoint, download and install the fonts we used</a:t>
                      </a:r>
                      <a:endParaRPr sz="1000">
                        <a:solidFill>
                          <a:schemeClr val="dk1"/>
                        </a:solidFill>
                        <a:latin typeface="Open Sans SemiBold"/>
                        <a:ea typeface="Open Sans SemiBold"/>
                        <a:cs typeface="Open Sans SemiBold"/>
                        <a:sym typeface="Open Sans SemiBold"/>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0"/>
                  </a:ext>
                </a:extLst>
              </a:tr>
              <a:tr h="393025">
                <a:tc>
                  <a:txBody>
                    <a:bodyPr/>
                    <a:lstStyle/>
                    <a:p>
                      <a:pPr marL="0" lvl="0" indent="0" algn="l" rtl="0">
                        <a:spcBef>
                          <a:spcPts val="0"/>
                        </a:spcBef>
                        <a:spcAft>
                          <a:spcPts val="0"/>
                        </a:spcAft>
                        <a:buNone/>
                      </a:pPr>
                      <a:r>
                        <a:rPr lang="en" sz="1000" b="1" u="sng">
                          <a:solidFill>
                            <a:schemeClr val="hlink"/>
                          </a:solidFill>
                          <a:latin typeface="Open Sans"/>
                          <a:ea typeface="Open Sans"/>
                          <a:cs typeface="Open Sans"/>
                          <a:sym typeface="Open Sans"/>
                          <a:hlinkClick r:id="rId4" action="ppaction://hlinksldjump"/>
                        </a:rPr>
                        <a:t>Used</a:t>
                      </a:r>
                      <a:r>
                        <a:rPr lang="en" sz="1000" b="1">
                          <a:solidFill>
                            <a:schemeClr val="dk1"/>
                          </a:solidFill>
                          <a:latin typeface="Open Sans"/>
                          <a:ea typeface="Open Sans"/>
                          <a:cs typeface="Open Sans"/>
                          <a:sym typeface="Open Sans"/>
                        </a:rPr>
                        <a:t> and </a:t>
                      </a:r>
                      <a:r>
                        <a:rPr lang="en" sz="1000" b="1" u="sng">
                          <a:solidFill>
                            <a:schemeClr val="hlink"/>
                          </a:solidFill>
                          <a:latin typeface="Open Sans"/>
                          <a:ea typeface="Open Sans"/>
                          <a:cs typeface="Open Sans"/>
                          <a:sym typeface="Open Sans"/>
                          <a:hlinkClick r:id="rId5" action="ppaction://hlinksldjump"/>
                        </a:rPr>
                        <a:t>alternative resources</a:t>
                      </a:r>
                      <a:endParaRPr sz="1000" b="1" u="sng">
                        <a:solidFill>
                          <a:schemeClr val="dk1"/>
                        </a:solidFill>
                        <a:latin typeface="Open Sans"/>
                        <a:ea typeface="Open Sans"/>
                        <a:cs typeface="Open Sans"/>
                        <a:sym typeface="Open Sans"/>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solidFill>
                      <a:schemeClr val="accent6"/>
                    </a:solidFill>
                  </a:tcPr>
                </a:tc>
                <a:tc>
                  <a:txBody>
                    <a:bodyPr/>
                    <a:lstStyle/>
                    <a:p>
                      <a:pPr marL="0" marR="0" lvl="0" indent="0" algn="l" rtl="0">
                        <a:lnSpc>
                          <a:spcPct val="100000"/>
                        </a:lnSpc>
                        <a:spcBef>
                          <a:spcPts val="0"/>
                        </a:spcBef>
                        <a:spcAft>
                          <a:spcPts val="1600"/>
                        </a:spcAft>
                        <a:buNone/>
                      </a:pPr>
                      <a:r>
                        <a:rPr lang="en" sz="1000">
                          <a:solidFill>
                            <a:schemeClr val="dk1"/>
                          </a:solidFill>
                          <a:latin typeface="Open Sans SemiBold"/>
                          <a:ea typeface="Open Sans SemiBold"/>
                          <a:cs typeface="Open Sans SemiBold"/>
                          <a:sym typeface="Open Sans SemiBold"/>
                        </a:rPr>
                        <a:t>An assortment of graphic resources that are suitable for use in this presentation</a:t>
                      </a:r>
                      <a:endParaRPr sz="1000">
                        <a:solidFill>
                          <a:schemeClr val="dk1"/>
                        </a:solidFill>
                        <a:latin typeface="Open Sans SemiBold"/>
                        <a:ea typeface="Open Sans SemiBold"/>
                        <a:cs typeface="Open Sans SemiBold"/>
                        <a:sym typeface="Open Sans SemiBold"/>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1"/>
                  </a:ext>
                </a:extLst>
              </a:tr>
              <a:tr h="393025">
                <a:tc>
                  <a:txBody>
                    <a:bodyPr/>
                    <a:lstStyle/>
                    <a:p>
                      <a:pPr marL="0" lvl="0" indent="0" algn="l" rtl="0">
                        <a:spcBef>
                          <a:spcPts val="0"/>
                        </a:spcBef>
                        <a:spcAft>
                          <a:spcPts val="0"/>
                        </a:spcAft>
                        <a:buNone/>
                      </a:pPr>
                      <a:r>
                        <a:rPr lang="en" sz="1000" b="1" u="sng">
                          <a:solidFill>
                            <a:schemeClr val="hlink"/>
                          </a:solidFill>
                          <a:latin typeface="Open Sans"/>
                          <a:ea typeface="Open Sans"/>
                          <a:cs typeface="Open Sans"/>
                          <a:sym typeface="Open Sans"/>
                          <a:hlinkClick r:id="rId6" action="ppaction://hlinksldjump"/>
                        </a:rPr>
                        <a:t>Thanks slide</a:t>
                      </a:r>
                      <a:endParaRPr sz="1000" b="1" u="sng">
                        <a:solidFill>
                          <a:schemeClr val="dk1"/>
                        </a:solidFill>
                        <a:latin typeface="Open Sans"/>
                        <a:ea typeface="Open Sans"/>
                        <a:cs typeface="Open Sans"/>
                        <a:sym typeface="Open Sans"/>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solidFill>
                      <a:schemeClr val="accent6"/>
                    </a:solidFill>
                  </a:tcPr>
                </a:tc>
                <a:tc>
                  <a:txBody>
                    <a:bodyPr/>
                    <a:lstStyle/>
                    <a:p>
                      <a:pPr marL="0" lvl="0" indent="0" algn="l" rtl="0">
                        <a:spcBef>
                          <a:spcPts val="0"/>
                        </a:spcBef>
                        <a:spcAft>
                          <a:spcPts val="1600"/>
                        </a:spcAft>
                        <a:buNone/>
                      </a:pPr>
                      <a:r>
                        <a:rPr lang="en" sz="1000">
                          <a:solidFill>
                            <a:schemeClr val="dk1"/>
                          </a:solidFill>
                          <a:latin typeface="Open Sans SemiBold"/>
                          <a:ea typeface="Open Sans SemiBold"/>
                          <a:cs typeface="Open Sans SemiBold"/>
                          <a:sym typeface="Open Sans SemiBold"/>
                        </a:rPr>
                        <a:t>You must keep it so that proper credits for our design are given</a:t>
                      </a:r>
                      <a:endParaRPr sz="1000">
                        <a:solidFill>
                          <a:schemeClr val="dk1"/>
                        </a:solidFill>
                        <a:latin typeface="Open Sans SemiBold"/>
                        <a:ea typeface="Open Sans SemiBold"/>
                        <a:cs typeface="Open Sans SemiBold"/>
                        <a:sym typeface="Open Sans SemiBold"/>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2"/>
                  </a:ext>
                </a:extLst>
              </a:tr>
              <a:tr h="393025">
                <a:tc>
                  <a:txBody>
                    <a:bodyPr/>
                    <a:lstStyle/>
                    <a:p>
                      <a:pPr marL="0" lvl="0" indent="0" algn="l" rtl="0">
                        <a:spcBef>
                          <a:spcPts val="0"/>
                        </a:spcBef>
                        <a:spcAft>
                          <a:spcPts val="0"/>
                        </a:spcAft>
                        <a:buNone/>
                      </a:pPr>
                      <a:r>
                        <a:rPr lang="en" sz="1000" b="1" u="sng">
                          <a:solidFill>
                            <a:schemeClr val="hlink"/>
                          </a:solidFill>
                          <a:latin typeface="Open Sans"/>
                          <a:ea typeface="Open Sans"/>
                          <a:cs typeface="Open Sans"/>
                          <a:sym typeface="Open Sans"/>
                          <a:hlinkClick r:id="rId3" action="ppaction://hlinksldjump"/>
                        </a:rPr>
                        <a:t>Colors</a:t>
                      </a:r>
                      <a:endParaRPr sz="1000" b="1" u="sng">
                        <a:solidFill>
                          <a:schemeClr val="dk1"/>
                        </a:solidFill>
                        <a:latin typeface="Open Sans"/>
                        <a:ea typeface="Open Sans"/>
                        <a:cs typeface="Open Sans"/>
                        <a:sym typeface="Open Sans"/>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solidFill>
                      <a:schemeClr val="accent6"/>
                    </a:solidFill>
                  </a:tcPr>
                </a:tc>
                <a:tc>
                  <a:txBody>
                    <a:bodyPr/>
                    <a:lstStyle/>
                    <a:p>
                      <a:pPr marL="0" lvl="0" indent="0" algn="l" rtl="0">
                        <a:spcBef>
                          <a:spcPts val="0"/>
                        </a:spcBef>
                        <a:spcAft>
                          <a:spcPts val="1600"/>
                        </a:spcAft>
                        <a:buNone/>
                      </a:pPr>
                      <a:r>
                        <a:rPr lang="en" sz="1000">
                          <a:solidFill>
                            <a:schemeClr val="dk1"/>
                          </a:solidFill>
                          <a:latin typeface="Open Sans SemiBold"/>
                          <a:ea typeface="Open Sans SemiBold"/>
                          <a:cs typeface="Open Sans SemiBold"/>
                          <a:sym typeface="Open Sans SemiBold"/>
                        </a:rPr>
                        <a:t>All the colors used in this presentation</a:t>
                      </a:r>
                      <a:endParaRPr sz="1000">
                        <a:solidFill>
                          <a:schemeClr val="dk1"/>
                        </a:solidFill>
                        <a:latin typeface="Open Sans SemiBold"/>
                        <a:ea typeface="Open Sans SemiBold"/>
                        <a:cs typeface="Open Sans SemiBold"/>
                        <a:sym typeface="Open Sans SemiBold"/>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3"/>
                  </a:ext>
                </a:extLst>
              </a:tr>
              <a:tr h="393025">
                <a:tc>
                  <a:txBody>
                    <a:bodyPr/>
                    <a:lstStyle/>
                    <a:p>
                      <a:pPr marL="0" lvl="0" indent="0" algn="l" rtl="0">
                        <a:spcBef>
                          <a:spcPts val="0"/>
                        </a:spcBef>
                        <a:spcAft>
                          <a:spcPts val="0"/>
                        </a:spcAft>
                        <a:buNone/>
                      </a:pPr>
                      <a:r>
                        <a:rPr lang="en" sz="1000" b="1" u="sng">
                          <a:solidFill>
                            <a:schemeClr val="hlink"/>
                          </a:solidFill>
                          <a:latin typeface="Open Sans"/>
                          <a:ea typeface="Open Sans"/>
                          <a:cs typeface="Open Sans"/>
                          <a:sym typeface="Open Sans"/>
                          <a:hlinkClick r:id="rId7" action="ppaction://hlinksldjump"/>
                        </a:rPr>
                        <a:t>Icons</a:t>
                      </a:r>
                      <a:r>
                        <a:rPr lang="en" sz="1000" b="1">
                          <a:solidFill>
                            <a:schemeClr val="dk1"/>
                          </a:solidFill>
                          <a:latin typeface="Open Sans"/>
                          <a:ea typeface="Open Sans"/>
                          <a:cs typeface="Open Sans"/>
                          <a:sym typeface="Open Sans"/>
                        </a:rPr>
                        <a:t> and </a:t>
                      </a:r>
                      <a:r>
                        <a:rPr lang="en" sz="1000" b="1" u="sng">
                          <a:solidFill>
                            <a:schemeClr val="hlink"/>
                          </a:solidFill>
                          <a:latin typeface="Open Sans"/>
                          <a:ea typeface="Open Sans"/>
                          <a:cs typeface="Open Sans"/>
                          <a:sym typeface="Open Sans"/>
                          <a:hlinkClick r:id="rId8" action="ppaction://hlinksldjump"/>
                        </a:rPr>
                        <a:t>infographic resources</a:t>
                      </a:r>
                      <a:endParaRPr sz="1000" b="1" u="sng">
                        <a:solidFill>
                          <a:schemeClr val="dk1"/>
                        </a:solidFill>
                        <a:latin typeface="Open Sans"/>
                        <a:ea typeface="Open Sans"/>
                        <a:cs typeface="Open Sans"/>
                        <a:sym typeface="Open Sans"/>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solidFill>
                      <a:schemeClr val="accent6"/>
                    </a:solidFill>
                  </a:tcPr>
                </a:tc>
                <a:tc>
                  <a:txBody>
                    <a:bodyPr/>
                    <a:lstStyle/>
                    <a:p>
                      <a:pPr marL="0" lvl="0" indent="0" algn="l" rtl="0">
                        <a:spcBef>
                          <a:spcPts val="0"/>
                        </a:spcBef>
                        <a:spcAft>
                          <a:spcPts val="0"/>
                        </a:spcAft>
                        <a:buNone/>
                      </a:pPr>
                      <a:r>
                        <a:rPr lang="en" sz="1000">
                          <a:solidFill>
                            <a:schemeClr val="dk1"/>
                          </a:solidFill>
                          <a:latin typeface="Open Sans SemiBold"/>
                          <a:ea typeface="Open Sans SemiBold"/>
                          <a:cs typeface="Open Sans SemiBold"/>
                          <a:sym typeface="Open Sans SemiBold"/>
                        </a:rPr>
                        <a:t>These can be used in the template, and their size and color can be edited</a:t>
                      </a:r>
                      <a:endParaRPr sz="1000">
                        <a:solidFill>
                          <a:schemeClr val="dk1"/>
                        </a:solidFill>
                        <a:latin typeface="Open Sans SemiBold"/>
                        <a:ea typeface="Open Sans SemiBold"/>
                        <a:cs typeface="Open Sans SemiBold"/>
                        <a:sym typeface="Open Sans SemiBold"/>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4"/>
                  </a:ext>
                </a:extLst>
              </a:tr>
              <a:tr h="393025">
                <a:tc>
                  <a:txBody>
                    <a:bodyPr/>
                    <a:lstStyle/>
                    <a:p>
                      <a:pPr marL="0" lvl="0" indent="0" algn="l" rtl="0">
                        <a:spcBef>
                          <a:spcPts val="0"/>
                        </a:spcBef>
                        <a:spcAft>
                          <a:spcPts val="0"/>
                        </a:spcAft>
                        <a:buNone/>
                      </a:pPr>
                      <a:r>
                        <a:rPr lang="en" sz="1000" b="1">
                          <a:solidFill>
                            <a:schemeClr val="dk1"/>
                          </a:solidFill>
                          <a:latin typeface="Open Sans"/>
                          <a:ea typeface="Open Sans"/>
                          <a:cs typeface="Open Sans"/>
                          <a:sym typeface="Open Sans"/>
                        </a:rPr>
                        <a:t>Editable presentation theme </a:t>
                      </a:r>
                      <a:endParaRPr sz="1000" b="1">
                        <a:solidFill>
                          <a:schemeClr val="dk1"/>
                        </a:solidFill>
                        <a:latin typeface="Open Sans"/>
                        <a:ea typeface="Open Sans"/>
                        <a:cs typeface="Open Sans"/>
                        <a:sym typeface="Open Sans"/>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solidFill>
                      <a:schemeClr val="accent6"/>
                    </a:solidFill>
                  </a:tcPr>
                </a:tc>
                <a:tc>
                  <a:txBody>
                    <a:bodyPr/>
                    <a:lstStyle/>
                    <a:p>
                      <a:pPr marL="0" lvl="0" indent="0" algn="l" rtl="0">
                        <a:spcBef>
                          <a:spcPts val="0"/>
                        </a:spcBef>
                        <a:spcAft>
                          <a:spcPts val="1600"/>
                        </a:spcAft>
                        <a:buNone/>
                      </a:pPr>
                      <a:r>
                        <a:rPr lang="en" sz="1000">
                          <a:solidFill>
                            <a:schemeClr val="dk1"/>
                          </a:solidFill>
                          <a:latin typeface="Open Sans SemiBold"/>
                          <a:ea typeface="Open Sans SemiBold"/>
                          <a:cs typeface="Open Sans SemiBold"/>
                          <a:sym typeface="Open Sans SemiBold"/>
                        </a:rPr>
                        <a:t>You can edit the master slides easily. For more info, click </a:t>
                      </a:r>
                      <a:r>
                        <a:rPr lang="en" sz="1000" b="1" u="sng">
                          <a:solidFill>
                            <a:schemeClr val="dk1"/>
                          </a:solidFill>
                          <a:latin typeface="Open Sans"/>
                          <a:ea typeface="Open Sans"/>
                          <a:cs typeface="Open Sans"/>
                          <a:sym typeface="Open Sans"/>
                          <a:hlinkClick r:id="rId9">
                            <a:extLst>
                              <a:ext uri="{A12FA001-AC4F-418D-AE19-62706E023703}">
                                <ahyp:hlinkClr xmlns:ahyp="http://schemas.microsoft.com/office/drawing/2018/hyperlinkcolor" val="tx"/>
                              </a:ext>
                            </a:extLst>
                          </a:hlinkClick>
                        </a:rPr>
                        <a:t>here</a:t>
                      </a:r>
                      <a:endParaRPr sz="1000" b="1">
                        <a:solidFill>
                          <a:schemeClr val="dk1"/>
                        </a:solidFill>
                        <a:latin typeface="Open Sans"/>
                        <a:ea typeface="Open Sans"/>
                        <a:cs typeface="Open Sans"/>
                        <a:sym typeface="Open Sans"/>
                      </a:endParaRPr>
                    </a:p>
                  </a:txBody>
                  <a:tcPr marL="91425" marR="91425" marT="0" marB="0"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5"/>
                  </a:ext>
                </a:extLst>
              </a:tr>
            </a:tbl>
          </a:graphicData>
        </a:graphic>
      </p:graphicFrame>
      <p:sp>
        <p:nvSpPr>
          <p:cNvPr id="358" name="Google Shape;358;p37"/>
          <p:cNvSpPr txBox="1"/>
          <p:nvPr/>
        </p:nvSpPr>
        <p:spPr>
          <a:xfrm>
            <a:off x="1309250" y="4133675"/>
            <a:ext cx="24051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Open Sans SemiBold"/>
                <a:ea typeface="Open Sans SemiBold"/>
                <a:cs typeface="Open Sans SemiBold"/>
                <a:sym typeface="Open Sans SemiBold"/>
              </a:rPr>
              <a:t>For more info:</a:t>
            </a:r>
            <a:br>
              <a:rPr lang="en" sz="1000">
                <a:solidFill>
                  <a:schemeClr val="dk1"/>
                </a:solidFill>
                <a:latin typeface="Open Sans SemiBold"/>
                <a:ea typeface="Open Sans SemiBold"/>
                <a:cs typeface="Open Sans SemiBold"/>
                <a:sym typeface="Open Sans SemiBold"/>
              </a:rPr>
            </a:br>
            <a:r>
              <a:rPr lang="en" sz="1000" b="1" u="sng">
                <a:solidFill>
                  <a:schemeClr val="dk1"/>
                </a:solidFill>
                <a:latin typeface="Open Sans"/>
                <a:ea typeface="Open Sans"/>
                <a:cs typeface="Open Sans"/>
                <a:sym typeface="Open Sans"/>
                <a:hlinkClick r:id="rId10">
                  <a:extLst>
                    <a:ext uri="{A12FA001-AC4F-418D-AE19-62706E023703}">
                      <ahyp:hlinkClr xmlns:ahyp="http://schemas.microsoft.com/office/drawing/2018/hyperlinkcolor" val="tx"/>
                    </a:ext>
                  </a:extLst>
                </a:hlinkClick>
              </a:rPr>
              <a:t>SLIDESGO</a:t>
            </a:r>
            <a:r>
              <a:rPr lang="en" sz="1000" b="1">
                <a:solidFill>
                  <a:schemeClr val="dk1"/>
                </a:solidFill>
                <a:uFill>
                  <a:noFill/>
                </a:uFill>
                <a:latin typeface="Open Sans"/>
                <a:ea typeface="Open Sans"/>
                <a:cs typeface="Open Sans"/>
                <a:sym typeface="Open Sans"/>
                <a:hlinkClick r:id="rId10">
                  <a:extLst>
                    <a:ext uri="{A12FA001-AC4F-418D-AE19-62706E023703}">
                      <ahyp:hlinkClr xmlns:ahyp="http://schemas.microsoft.com/office/drawing/2018/hyperlinkcolor" val="tx"/>
                    </a:ext>
                  </a:extLst>
                </a:hlinkClick>
              </a:rPr>
              <a:t> </a:t>
            </a:r>
            <a:r>
              <a:rPr lang="en" sz="1000" b="1">
                <a:solidFill>
                  <a:schemeClr val="dk1"/>
                </a:solidFill>
                <a:latin typeface="Open Sans"/>
                <a:ea typeface="Open Sans"/>
                <a:cs typeface="Open Sans"/>
                <a:sym typeface="Open Sans"/>
              </a:rPr>
              <a:t>| </a:t>
            </a:r>
            <a:r>
              <a:rPr lang="en" sz="1000" b="1" u="sng">
                <a:solidFill>
                  <a:schemeClr val="dk1"/>
                </a:solidFill>
                <a:latin typeface="Open Sans"/>
                <a:ea typeface="Open Sans"/>
                <a:cs typeface="Open Sans"/>
                <a:sym typeface="Open Sans"/>
                <a:hlinkClick r:id="rId11">
                  <a:extLst>
                    <a:ext uri="{A12FA001-AC4F-418D-AE19-62706E023703}">
                      <ahyp:hlinkClr xmlns:ahyp="http://schemas.microsoft.com/office/drawing/2018/hyperlinkcolor" val="tx"/>
                    </a:ext>
                  </a:extLst>
                </a:hlinkClick>
              </a:rPr>
              <a:t>BLOG</a:t>
            </a:r>
            <a:r>
              <a:rPr lang="en" sz="1000" b="1">
                <a:solidFill>
                  <a:schemeClr val="dk1"/>
                </a:solidFill>
                <a:latin typeface="Open Sans"/>
                <a:ea typeface="Open Sans"/>
                <a:cs typeface="Open Sans"/>
                <a:sym typeface="Open Sans"/>
              </a:rPr>
              <a:t> | </a:t>
            </a:r>
            <a:r>
              <a:rPr lang="en" sz="1000" b="1" u="sng">
                <a:solidFill>
                  <a:schemeClr val="dk1"/>
                </a:solidFill>
                <a:latin typeface="Open Sans"/>
                <a:ea typeface="Open Sans"/>
                <a:cs typeface="Open Sans"/>
                <a:sym typeface="Open Sans"/>
                <a:hlinkClick r:id="rId12">
                  <a:extLst>
                    <a:ext uri="{A12FA001-AC4F-418D-AE19-62706E023703}">
                      <ahyp:hlinkClr xmlns:ahyp="http://schemas.microsoft.com/office/drawing/2018/hyperlinkcolor" val="tx"/>
                    </a:ext>
                  </a:extLst>
                </a:hlinkClick>
              </a:rPr>
              <a:t>FAQ</a:t>
            </a:r>
            <a:r>
              <a:rPr lang="en" sz="1000" b="1" u="sng">
                <a:solidFill>
                  <a:schemeClr val="dk1"/>
                </a:solidFill>
                <a:latin typeface="Open Sans"/>
                <a:ea typeface="Open Sans"/>
                <a:cs typeface="Open Sans"/>
                <a:sym typeface="Open Sans"/>
              </a:rPr>
              <a:t>s</a:t>
            </a:r>
            <a:endParaRPr sz="1000" b="1" u="sng">
              <a:solidFill>
                <a:schemeClr val="dk1"/>
              </a:solidFill>
              <a:latin typeface="Open Sans"/>
              <a:ea typeface="Open Sans"/>
              <a:cs typeface="Open Sans"/>
              <a:sym typeface="Open Sans"/>
            </a:endParaRPr>
          </a:p>
        </p:txBody>
      </p:sp>
      <p:sp>
        <p:nvSpPr>
          <p:cNvPr id="359" name="Google Shape;359;p37"/>
          <p:cNvSpPr txBox="1"/>
          <p:nvPr/>
        </p:nvSpPr>
        <p:spPr>
          <a:xfrm>
            <a:off x="3812350" y="4133675"/>
            <a:ext cx="40224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Open Sans SemiBold"/>
                <a:ea typeface="Open Sans SemiBold"/>
                <a:cs typeface="Open Sans SemiBold"/>
                <a:sym typeface="Open Sans SemiBold"/>
              </a:rPr>
              <a:t>You can visit our sister projects:</a:t>
            </a:r>
            <a:br>
              <a:rPr lang="en" sz="1000">
                <a:solidFill>
                  <a:schemeClr val="dk1"/>
                </a:solidFill>
                <a:latin typeface="Open Sans SemiBold"/>
                <a:ea typeface="Open Sans SemiBold"/>
                <a:cs typeface="Open Sans SemiBold"/>
                <a:sym typeface="Open Sans SemiBold"/>
              </a:rPr>
            </a:br>
            <a:r>
              <a:rPr lang="en" sz="1000" b="1" u="sng">
                <a:solidFill>
                  <a:schemeClr val="dk1"/>
                </a:solidFill>
                <a:latin typeface="Open Sans"/>
                <a:ea typeface="Open Sans"/>
                <a:cs typeface="Open Sans"/>
                <a:sym typeface="Open Sans"/>
                <a:hlinkClick r:id="rId13">
                  <a:extLst>
                    <a:ext uri="{A12FA001-AC4F-418D-AE19-62706E023703}">
                      <ahyp:hlinkClr xmlns:ahyp="http://schemas.microsoft.com/office/drawing/2018/hyperlinkcolor" val="tx"/>
                    </a:ext>
                  </a:extLst>
                </a:hlinkClick>
              </a:rPr>
              <a:t>FREEPIK</a:t>
            </a:r>
            <a:r>
              <a:rPr lang="en" sz="1000" b="1">
                <a:solidFill>
                  <a:schemeClr val="dk1"/>
                </a:solidFill>
                <a:latin typeface="Open Sans"/>
                <a:ea typeface="Open Sans"/>
                <a:cs typeface="Open Sans"/>
                <a:sym typeface="Open Sans"/>
              </a:rPr>
              <a:t> | </a:t>
            </a:r>
            <a:r>
              <a:rPr lang="en" sz="1000" b="1" u="sng">
                <a:solidFill>
                  <a:schemeClr val="dk1"/>
                </a:solidFill>
                <a:latin typeface="Open Sans"/>
                <a:ea typeface="Open Sans"/>
                <a:cs typeface="Open Sans"/>
                <a:sym typeface="Open Sans"/>
                <a:hlinkClick r:id="rId14">
                  <a:extLst>
                    <a:ext uri="{A12FA001-AC4F-418D-AE19-62706E023703}">
                      <ahyp:hlinkClr xmlns:ahyp="http://schemas.microsoft.com/office/drawing/2018/hyperlinkcolor" val="tx"/>
                    </a:ext>
                  </a:extLst>
                </a:hlinkClick>
              </a:rPr>
              <a:t>FLATICON</a:t>
            </a:r>
            <a:r>
              <a:rPr lang="en" sz="1000" b="1">
                <a:solidFill>
                  <a:schemeClr val="dk1"/>
                </a:solidFill>
                <a:latin typeface="Open Sans"/>
                <a:ea typeface="Open Sans"/>
                <a:cs typeface="Open Sans"/>
                <a:sym typeface="Open Sans"/>
              </a:rPr>
              <a:t> | </a:t>
            </a:r>
            <a:r>
              <a:rPr lang="en" sz="1000" b="1" u="sng">
                <a:solidFill>
                  <a:schemeClr val="dk1"/>
                </a:solidFill>
                <a:latin typeface="Open Sans"/>
                <a:ea typeface="Open Sans"/>
                <a:cs typeface="Open Sans"/>
                <a:sym typeface="Open Sans"/>
                <a:hlinkClick r:id="rId15">
                  <a:extLst>
                    <a:ext uri="{A12FA001-AC4F-418D-AE19-62706E023703}">
                      <ahyp:hlinkClr xmlns:ahyp="http://schemas.microsoft.com/office/drawing/2018/hyperlinkcolor" val="tx"/>
                    </a:ext>
                  </a:extLst>
                </a:hlinkClick>
              </a:rPr>
              <a:t>STORYSET</a:t>
            </a:r>
            <a:r>
              <a:rPr lang="en" sz="1000" b="1">
                <a:solidFill>
                  <a:schemeClr val="dk1"/>
                </a:solidFill>
                <a:latin typeface="Open Sans"/>
                <a:ea typeface="Open Sans"/>
                <a:cs typeface="Open Sans"/>
                <a:sym typeface="Open Sans"/>
              </a:rPr>
              <a:t> | </a:t>
            </a:r>
            <a:r>
              <a:rPr lang="en" sz="1000" b="1" u="sng">
                <a:solidFill>
                  <a:schemeClr val="dk1"/>
                </a:solidFill>
                <a:latin typeface="Open Sans"/>
                <a:ea typeface="Open Sans"/>
                <a:cs typeface="Open Sans"/>
                <a:sym typeface="Open Sans"/>
                <a:hlinkClick r:id="rId16">
                  <a:extLst>
                    <a:ext uri="{A12FA001-AC4F-418D-AE19-62706E023703}">
                      <ahyp:hlinkClr xmlns:ahyp="http://schemas.microsoft.com/office/drawing/2018/hyperlinkcolor" val="tx"/>
                    </a:ext>
                  </a:extLst>
                </a:hlinkClick>
              </a:rPr>
              <a:t>WEPIK</a:t>
            </a:r>
            <a:r>
              <a:rPr lang="en" sz="1000" b="1">
                <a:solidFill>
                  <a:schemeClr val="dk1"/>
                </a:solidFill>
                <a:uFill>
                  <a:noFill/>
                </a:uFill>
                <a:latin typeface="Open Sans"/>
                <a:ea typeface="Open Sans"/>
                <a:cs typeface="Open Sans"/>
                <a:sym typeface="Open Sans"/>
                <a:hlinkClick r:id="rId16">
                  <a:extLst>
                    <a:ext uri="{A12FA001-AC4F-418D-AE19-62706E023703}">
                      <ahyp:hlinkClr xmlns:ahyp="http://schemas.microsoft.com/office/drawing/2018/hyperlinkcolor" val="tx"/>
                    </a:ext>
                  </a:extLst>
                </a:hlinkClick>
              </a:rPr>
              <a:t> </a:t>
            </a:r>
            <a:r>
              <a:rPr lang="en" sz="1000" b="1">
                <a:solidFill>
                  <a:schemeClr val="dk1"/>
                </a:solidFill>
                <a:latin typeface="Open Sans"/>
                <a:ea typeface="Open Sans"/>
                <a:cs typeface="Open Sans"/>
                <a:sym typeface="Open Sans"/>
              </a:rPr>
              <a:t>| </a:t>
            </a:r>
            <a:r>
              <a:rPr lang="en" sz="1000" b="1" u="sng">
                <a:solidFill>
                  <a:schemeClr val="dk1"/>
                </a:solidFill>
                <a:latin typeface="Open Sans"/>
                <a:ea typeface="Open Sans"/>
                <a:cs typeface="Open Sans"/>
                <a:sym typeface="Open Sans"/>
                <a:hlinkClick r:id="rId17">
                  <a:extLst>
                    <a:ext uri="{A12FA001-AC4F-418D-AE19-62706E023703}">
                      <ahyp:hlinkClr xmlns:ahyp="http://schemas.microsoft.com/office/drawing/2018/hyperlinkcolor" val="tx"/>
                    </a:ext>
                  </a:extLst>
                </a:hlinkClick>
              </a:rPr>
              <a:t>VIDEVO</a:t>
            </a:r>
            <a:endParaRPr sz="1000" b="1">
              <a:solidFill>
                <a:schemeClr val="dk1"/>
              </a:solidFill>
              <a:latin typeface="Open Sans"/>
              <a:ea typeface="Open Sans"/>
              <a:cs typeface="Open Sans"/>
              <a:sym typeface="Open Sans"/>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Shape 363"/>
        <p:cNvGrpSpPr/>
        <p:nvPr/>
      </p:nvGrpSpPr>
      <p:grpSpPr>
        <a:xfrm>
          <a:off x="0" y="0"/>
          <a:ext cx="0" cy="0"/>
          <a:chOff x="0" y="0"/>
          <a:chExt cx="0" cy="0"/>
        </a:xfrm>
      </p:grpSpPr>
      <p:sp>
        <p:nvSpPr>
          <p:cNvPr id="364" name="Google Shape;364;p38"/>
          <p:cNvSpPr txBox="1">
            <a:spLocks noGrp="1"/>
          </p:cNvSpPr>
          <p:nvPr>
            <p:ph type="title"/>
          </p:nvPr>
        </p:nvSpPr>
        <p:spPr>
          <a:xfrm>
            <a:off x="539400" y="445025"/>
            <a:ext cx="8065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slide title goes here!</a:t>
            </a:r>
            <a:endParaRPr/>
          </a:p>
        </p:txBody>
      </p:sp>
      <p:sp>
        <p:nvSpPr>
          <p:cNvPr id="365" name="Google Shape;365;p38"/>
          <p:cNvSpPr txBox="1">
            <a:spLocks noGrp="1"/>
          </p:cNvSpPr>
          <p:nvPr>
            <p:ph type="body" idx="1"/>
          </p:nvPr>
        </p:nvSpPr>
        <p:spPr>
          <a:xfrm>
            <a:off x="539400" y="1449675"/>
            <a:ext cx="5935200" cy="282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Do you know what helps you make your point clear?</a:t>
            </a:r>
            <a:endParaRPr dirty="0"/>
          </a:p>
          <a:p>
            <a:pPr marL="0" lvl="0" indent="0" algn="l" rtl="0">
              <a:spcBef>
                <a:spcPts val="0"/>
              </a:spcBef>
              <a:spcAft>
                <a:spcPts val="0"/>
              </a:spcAft>
              <a:buNone/>
            </a:pPr>
            <a:r>
              <a:rPr lang="en" dirty="0"/>
              <a:t>Lists like this one:</a:t>
            </a:r>
            <a:endParaRPr dirty="0"/>
          </a:p>
          <a:p>
            <a:pPr marL="457200" lvl="0" indent="-330200" algn="l" rtl="0">
              <a:spcBef>
                <a:spcPts val="1600"/>
              </a:spcBef>
              <a:spcAft>
                <a:spcPts val="0"/>
              </a:spcAft>
              <a:buSzPts val="1600"/>
              <a:buChar char="●"/>
            </a:pPr>
            <a:r>
              <a:rPr lang="en" dirty="0"/>
              <a:t>They’re simple </a:t>
            </a:r>
            <a:endParaRPr dirty="0"/>
          </a:p>
          <a:p>
            <a:pPr marL="457200" lvl="0" indent="-330200" algn="l" rtl="0">
              <a:spcBef>
                <a:spcPts val="0"/>
              </a:spcBef>
              <a:spcAft>
                <a:spcPts val="0"/>
              </a:spcAft>
              <a:buSzPts val="1600"/>
              <a:buChar char="●"/>
            </a:pPr>
            <a:r>
              <a:rPr lang="en" dirty="0"/>
              <a:t>You can organize your ideas clearly</a:t>
            </a:r>
            <a:endParaRPr dirty="0"/>
          </a:p>
          <a:p>
            <a:pPr marL="457200" lvl="0" indent="-330200" algn="l" rtl="0">
              <a:spcBef>
                <a:spcPts val="0"/>
              </a:spcBef>
              <a:spcAft>
                <a:spcPts val="0"/>
              </a:spcAft>
              <a:buSzPts val="1600"/>
              <a:buChar char="●"/>
            </a:pPr>
            <a:r>
              <a:rPr lang="en" dirty="0"/>
              <a:t>You’ll never forget to buy milk!</a:t>
            </a:r>
            <a:endParaRPr dirty="0"/>
          </a:p>
          <a:p>
            <a:pPr marL="0" lvl="0" indent="0" algn="l" rtl="0">
              <a:spcBef>
                <a:spcPts val="1600"/>
              </a:spcBef>
              <a:spcAft>
                <a:spcPts val="0"/>
              </a:spcAft>
              <a:buNone/>
            </a:pPr>
            <a:r>
              <a:rPr lang="en" dirty="0"/>
              <a:t>And the most important thing: the audience won’t miss the point of your presentation</a:t>
            </a:r>
            <a:endParaRPr dirty="0"/>
          </a:p>
        </p:txBody>
      </p:sp>
      <p:grpSp>
        <p:nvGrpSpPr>
          <p:cNvPr id="366" name="Google Shape;366;p38"/>
          <p:cNvGrpSpPr/>
          <p:nvPr/>
        </p:nvGrpSpPr>
        <p:grpSpPr>
          <a:xfrm rot="1464382" flipH="1">
            <a:off x="8191719" y="4523851"/>
            <a:ext cx="825540" cy="309244"/>
            <a:chOff x="5553275" y="2092625"/>
            <a:chExt cx="387150" cy="145025"/>
          </a:xfrm>
        </p:grpSpPr>
        <p:sp>
          <p:nvSpPr>
            <p:cNvPr id="367" name="Google Shape;367;p38"/>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8"/>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8"/>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8"/>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8"/>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8"/>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 name="Google Shape;373;p38"/>
          <p:cNvSpPr/>
          <p:nvPr/>
        </p:nvSpPr>
        <p:spPr>
          <a:xfrm flipH="1">
            <a:off x="8412409" y="126035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8"/>
          <p:cNvSpPr/>
          <p:nvPr/>
        </p:nvSpPr>
        <p:spPr>
          <a:xfrm flipH="1">
            <a:off x="130820" y="33274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38"/>
          <p:cNvGrpSpPr/>
          <p:nvPr/>
        </p:nvGrpSpPr>
        <p:grpSpPr>
          <a:xfrm flipH="1">
            <a:off x="7648009" y="4903803"/>
            <a:ext cx="490612" cy="415445"/>
            <a:chOff x="5278225" y="2418025"/>
            <a:chExt cx="230075" cy="194825"/>
          </a:xfrm>
        </p:grpSpPr>
        <p:sp>
          <p:nvSpPr>
            <p:cNvPr id="376" name="Google Shape;376;p38"/>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8"/>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8"/>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8"/>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8"/>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8"/>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 name="Google Shape;382;p38"/>
          <p:cNvSpPr/>
          <p:nvPr/>
        </p:nvSpPr>
        <p:spPr>
          <a:xfrm flipH="1">
            <a:off x="130825" y="427958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Shape 386"/>
        <p:cNvGrpSpPr/>
        <p:nvPr/>
      </p:nvGrpSpPr>
      <p:grpSpPr>
        <a:xfrm>
          <a:off x="0" y="0"/>
          <a:ext cx="0" cy="0"/>
          <a:chOff x="0" y="0"/>
          <a:chExt cx="0" cy="0"/>
        </a:xfrm>
      </p:grpSpPr>
      <p:sp>
        <p:nvSpPr>
          <p:cNvPr id="387" name="Google Shape;387;p39"/>
          <p:cNvSpPr/>
          <p:nvPr/>
        </p:nvSpPr>
        <p:spPr>
          <a:xfrm>
            <a:off x="690525" y="2964238"/>
            <a:ext cx="817500" cy="8175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388" name="Google Shape;388;p39"/>
          <p:cNvSpPr/>
          <p:nvPr/>
        </p:nvSpPr>
        <p:spPr>
          <a:xfrm>
            <a:off x="690575" y="1392875"/>
            <a:ext cx="817500" cy="8175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389" name="Google Shape;389;p39"/>
          <p:cNvSpPr/>
          <p:nvPr/>
        </p:nvSpPr>
        <p:spPr>
          <a:xfrm>
            <a:off x="4738087" y="1392863"/>
            <a:ext cx="817500" cy="8175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390" name="Google Shape;390;p39"/>
          <p:cNvSpPr/>
          <p:nvPr/>
        </p:nvSpPr>
        <p:spPr>
          <a:xfrm>
            <a:off x="4738087" y="2964263"/>
            <a:ext cx="817500" cy="8175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391" name="Google Shape;391;p39"/>
          <p:cNvSpPr txBox="1">
            <a:spLocks noGrp="1"/>
          </p:cNvSpPr>
          <p:nvPr>
            <p:ph type="title"/>
          </p:nvPr>
        </p:nvSpPr>
        <p:spPr>
          <a:xfrm>
            <a:off x="1732498" y="1443730"/>
            <a:ext cx="27453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Overview</a:t>
            </a:r>
            <a:endParaRPr/>
          </a:p>
        </p:txBody>
      </p:sp>
      <p:sp>
        <p:nvSpPr>
          <p:cNvPr id="392" name="Google Shape;392;p39"/>
          <p:cNvSpPr txBox="1">
            <a:spLocks noGrp="1"/>
          </p:cNvSpPr>
          <p:nvPr>
            <p:ph type="title" idx="2"/>
          </p:nvPr>
        </p:nvSpPr>
        <p:spPr>
          <a:xfrm>
            <a:off x="628602" y="1594513"/>
            <a:ext cx="941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393" name="Google Shape;393;p39"/>
          <p:cNvSpPr txBox="1">
            <a:spLocks noGrp="1"/>
          </p:cNvSpPr>
          <p:nvPr>
            <p:ph type="subTitle" idx="1"/>
          </p:nvPr>
        </p:nvSpPr>
        <p:spPr>
          <a:xfrm>
            <a:off x="1732498" y="1920818"/>
            <a:ext cx="2745300" cy="62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94" name="Google Shape;394;p39"/>
          <p:cNvSpPr txBox="1">
            <a:spLocks noGrp="1"/>
          </p:cNvSpPr>
          <p:nvPr>
            <p:ph type="title" idx="3"/>
          </p:nvPr>
        </p:nvSpPr>
        <p:spPr>
          <a:xfrm>
            <a:off x="5773698" y="1443730"/>
            <a:ext cx="27417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Features</a:t>
            </a:r>
            <a:endParaRPr/>
          </a:p>
        </p:txBody>
      </p:sp>
      <p:sp>
        <p:nvSpPr>
          <p:cNvPr id="395" name="Google Shape;395;p39"/>
          <p:cNvSpPr txBox="1">
            <a:spLocks noGrp="1"/>
          </p:cNvSpPr>
          <p:nvPr>
            <p:ph type="subTitle" idx="5"/>
          </p:nvPr>
        </p:nvSpPr>
        <p:spPr>
          <a:xfrm>
            <a:off x="5773698" y="1920818"/>
            <a:ext cx="2741700" cy="62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96" name="Google Shape;396;p39"/>
          <p:cNvSpPr txBox="1">
            <a:spLocks noGrp="1"/>
          </p:cNvSpPr>
          <p:nvPr>
            <p:ph type="title" idx="6"/>
          </p:nvPr>
        </p:nvSpPr>
        <p:spPr>
          <a:xfrm>
            <a:off x="1732498" y="3008223"/>
            <a:ext cx="27453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Assignment</a:t>
            </a:r>
            <a:endParaRPr/>
          </a:p>
        </p:txBody>
      </p:sp>
      <p:sp>
        <p:nvSpPr>
          <p:cNvPr id="397" name="Google Shape;397;p39"/>
          <p:cNvSpPr txBox="1">
            <a:spLocks noGrp="1"/>
          </p:cNvSpPr>
          <p:nvPr>
            <p:ph type="title" idx="7"/>
          </p:nvPr>
        </p:nvSpPr>
        <p:spPr>
          <a:xfrm>
            <a:off x="628602" y="3165913"/>
            <a:ext cx="941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398" name="Google Shape;398;p39"/>
          <p:cNvSpPr txBox="1">
            <a:spLocks noGrp="1"/>
          </p:cNvSpPr>
          <p:nvPr>
            <p:ph type="subTitle" idx="8"/>
          </p:nvPr>
        </p:nvSpPr>
        <p:spPr>
          <a:xfrm>
            <a:off x="1732498" y="3486168"/>
            <a:ext cx="2745300" cy="62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99" name="Google Shape;399;p39"/>
          <p:cNvSpPr txBox="1">
            <a:spLocks noGrp="1"/>
          </p:cNvSpPr>
          <p:nvPr>
            <p:ph type="title" idx="9"/>
          </p:nvPr>
        </p:nvSpPr>
        <p:spPr>
          <a:xfrm>
            <a:off x="5773698" y="3008224"/>
            <a:ext cx="27417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About the topic</a:t>
            </a:r>
            <a:endParaRPr/>
          </a:p>
        </p:txBody>
      </p:sp>
      <p:sp>
        <p:nvSpPr>
          <p:cNvPr id="400" name="Google Shape;400;p39"/>
          <p:cNvSpPr txBox="1">
            <a:spLocks noGrp="1"/>
          </p:cNvSpPr>
          <p:nvPr>
            <p:ph type="title" idx="13"/>
          </p:nvPr>
        </p:nvSpPr>
        <p:spPr>
          <a:xfrm>
            <a:off x="4676125" y="3165926"/>
            <a:ext cx="941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401" name="Google Shape;401;p39"/>
          <p:cNvSpPr txBox="1">
            <a:spLocks noGrp="1"/>
          </p:cNvSpPr>
          <p:nvPr>
            <p:ph type="subTitle" idx="14"/>
          </p:nvPr>
        </p:nvSpPr>
        <p:spPr>
          <a:xfrm>
            <a:off x="5773698" y="3486168"/>
            <a:ext cx="2741700" cy="62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402" name="Google Shape;402;p39"/>
          <p:cNvSpPr txBox="1">
            <a:spLocks noGrp="1"/>
          </p:cNvSpPr>
          <p:nvPr>
            <p:ph type="title" idx="4"/>
          </p:nvPr>
        </p:nvSpPr>
        <p:spPr>
          <a:xfrm>
            <a:off x="4676132" y="1594513"/>
            <a:ext cx="941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403" name="Google Shape;403;p39"/>
          <p:cNvSpPr txBox="1">
            <a:spLocks noGrp="1"/>
          </p:cNvSpPr>
          <p:nvPr>
            <p:ph type="title" idx="15"/>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grpSp>
        <p:nvGrpSpPr>
          <p:cNvPr id="404" name="Google Shape;404;p39"/>
          <p:cNvGrpSpPr/>
          <p:nvPr/>
        </p:nvGrpSpPr>
        <p:grpSpPr>
          <a:xfrm>
            <a:off x="11" y="4604930"/>
            <a:ext cx="520092" cy="669040"/>
            <a:chOff x="4938450" y="2419450"/>
            <a:chExt cx="243900" cy="313750"/>
          </a:xfrm>
        </p:grpSpPr>
        <p:sp>
          <p:nvSpPr>
            <p:cNvPr id="405" name="Google Shape;405;p39"/>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9"/>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9"/>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9"/>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9"/>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9"/>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39"/>
          <p:cNvGrpSpPr/>
          <p:nvPr/>
        </p:nvGrpSpPr>
        <p:grpSpPr>
          <a:xfrm rot="-1464382">
            <a:off x="8331009" y="961764"/>
            <a:ext cx="825540" cy="309244"/>
            <a:chOff x="5553275" y="2092625"/>
            <a:chExt cx="387150" cy="145025"/>
          </a:xfrm>
        </p:grpSpPr>
        <p:sp>
          <p:nvSpPr>
            <p:cNvPr id="412" name="Google Shape;412;p39"/>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9"/>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9"/>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9"/>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9"/>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9"/>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Google Shape;418;p39"/>
          <p:cNvSpPr/>
          <p:nvPr/>
        </p:nvSpPr>
        <p:spPr>
          <a:xfrm>
            <a:off x="671025" y="451475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9"/>
          <p:cNvSpPr/>
          <p:nvPr/>
        </p:nvSpPr>
        <p:spPr>
          <a:xfrm>
            <a:off x="8344450" y="439909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 name="Google Shape;420;p39"/>
          <p:cNvGrpSpPr/>
          <p:nvPr/>
        </p:nvGrpSpPr>
        <p:grpSpPr>
          <a:xfrm>
            <a:off x="347183" y="126467"/>
            <a:ext cx="384632" cy="574469"/>
            <a:chOff x="5896600" y="1746775"/>
            <a:chExt cx="180375" cy="269400"/>
          </a:xfrm>
        </p:grpSpPr>
        <p:sp>
          <p:nvSpPr>
            <p:cNvPr id="421" name="Google Shape;421;p39"/>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9"/>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9"/>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9"/>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9"/>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9"/>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42">
          <a:extLst>
            <a:ext uri="{FF2B5EF4-FFF2-40B4-BE49-F238E27FC236}">
              <a16:creationId xmlns:a16="http://schemas.microsoft.com/office/drawing/2014/main" id="{7692142F-4845-2FCB-F0F7-BCA3C02F4AAA}"/>
            </a:ext>
          </a:extLst>
        </p:cNvPr>
        <p:cNvGrpSpPr/>
        <p:nvPr/>
      </p:nvGrpSpPr>
      <p:grpSpPr>
        <a:xfrm>
          <a:off x="0" y="0"/>
          <a:ext cx="0" cy="0"/>
          <a:chOff x="0" y="0"/>
          <a:chExt cx="0" cy="0"/>
        </a:xfrm>
      </p:grpSpPr>
      <p:sp>
        <p:nvSpPr>
          <p:cNvPr id="944" name="Google Shape;944;p47">
            <a:extLst>
              <a:ext uri="{FF2B5EF4-FFF2-40B4-BE49-F238E27FC236}">
                <a16:creationId xmlns:a16="http://schemas.microsoft.com/office/drawing/2014/main" id="{5E52B62A-9D16-26D8-3673-C8F27604243C}"/>
              </a:ext>
            </a:extLst>
          </p:cNvPr>
          <p:cNvSpPr txBox="1">
            <a:spLocks noGrp="1"/>
          </p:cNvSpPr>
          <p:nvPr>
            <p:ph type="subTitle" idx="1"/>
          </p:nvPr>
        </p:nvSpPr>
        <p:spPr>
          <a:xfrm>
            <a:off x="2872434" y="132752"/>
            <a:ext cx="3399127" cy="48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Oswald" panose="00000500000000000000" pitchFamily="2" charset="0"/>
              </a:rPr>
              <a:t>Cloud Property Retrieval Algorithm</a:t>
            </a:r>
            <a:endParaRPr sz="2400" b="1" dirty="0">
              <a:latin typeface="Oswald" panose="00000500000000000000" pitchFamily="2" charset="0"/>
            </a:endParaRPr>
          </a:p>
        </p:txBody>
      </p:sp>
      <p:sp>
        <p:nvSpPr>
          <p:cNvPr id="969" name="Google Shape;969;p47">
            <a:extLst>
              <a:ext uri="{FF2B5EF4-FFF2-40B4-BE49-F238E27FC236}">
                <a16:creationId xmlns:a16="http://schemas.microsoft.com/office/drawing/2014/main" id="{1D64AC46-107A-95B3-5665-86044818FAE5}"/>
              </a:ext>
            </a:extLst>
          </p:cNvPr>
          <p:cNvSpPr/>
          <p:nvPr/>
        </p:nvSpPr>
        <p:spPr>
          <a:xfrm rot="1844305">
            <a:off x="8201172" y="425956"/>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Immagine 3">
            <a:extLst>
              <a:ext uri="{FF2B5EF4-FFF2-40B4-BE49-F238E27FC236}">
                <a16:creationId xmlns:a16="http://schemas.microsoft.com/office/drawing/2014/main" id="{F1D7BC96-586F-2C55-5F86-32F84CC19F37}"/>
              </a:ext>
            </a:extLst>
          </p:cNvPr>
          <p:cNvPicPr>
            <a:picLocks noChangeAspect="1"/>
          </p:cNvPicPr>
          <p:nvPr/>
        </p:nvPicPr>
        <p:blipFill>
          <a:blip r:embed="rId3"/>
          <a:stretch>
            <a:fillRect/>
          </a:stretch>
        </p:blipFill>
        <p:spPr>
          <a:xfrm>
            <a:off x="1251420" y="1238290"/>
            <a:ext cx="6641157" cy="3394426"/>
          </a:xfrm>
          <a:prstGeom prst="rect">
            <a:avLst/>
          </a:prstGeom>
          <a:solidFill>
            <a:srgbClr val="FFFFFF">
              <a:shade val="85000"/>
            </a:srgbClr>
          </a:solidFill>
          <a:ln w="88900" cap="sq">
            <a:solidFill>
              <a:srgbClr val="FFFFFF"/>
            </a:solidFill>
            <a:miter lim="800000"/>
          </a:ln>
          <a:effectLst>
            <a:outerShdw blurRad="63500" sx="102000" sy="102000" algn="ctr" rotWithShape="0">
              <a:prstClr val="black">
                <a:alpha val="40000"/>
              </a:prst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91686689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Shape 430"/>
        <p:cNvGrpSpPr/>
        <p:nvPr/>
      </p:nvGrpSpPr>
      <p:grpSpPr>
        <a:xfrm>
          <a:off x="0" y="0"/>
          <a:ext cx="0" cy="0"/>
          <a:chOff x="0" y="0"/>
          <a:chExt cx="0" cy="0"/>
        </a:xfrm>
      </p:grpSpPr>
      <p:sp>
        <p:nvSpPr>
          <p:cNvPr id="431" name="Google Shape;431;p40"/>
          <p:cNvSpPr/>
          <p:nvPr/>
        </p:nvSpPr>
        <p:spPr>
          <a:xfrm>
            <a:off x="1807402" y="1489575"/>
            <a:ext cx="2038200" cy="20382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0"/>
          <p:cNvSpPr txBox="1">
            <a:spLocks noGrp="1"/>
          </p:cNvSpPr>
          <p:nvPr>
            <p:ph type="title"/>
          </p:nvPr>
        </p:nvSpPr>
        <p:spPr>
          <a:xfrm>
            <a:off x="4461246" y="1866175"/>
            <a:ext cx="4143300" cy="1054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Overview</a:t>
            </a:r>
            <a:endParaRPr/>
          </a:p>
        </p:txBody>
      </p:sp>
      <p:sp>
        <p:nvSpPr>
          <p:cNvPr id="433" name="Google Shape;433;p40"/>
          <p:cNvSpPr txBox="1">
            <a:spLocks noGrp="1"/>
          </p:cNvSpPr>
          <p:nvPr>
            <p:ph type="title" idx="2"/>
          </p:nvPr>
        </p:nvSpPr>
        <p:spPr>
          <a:xfrm>
            <a:off x="2030590" y="1693075"/>
            <a:ext cx="1579800" cy="17052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34" name="Google Shape;434;p40"/>
          <p:cNvSpPr txBox="1">
            <a:spLocks noGrp="1"/>
          </p:cNvSpPr>
          <p:nvPr>
            <p:ph type="subTitle" idx="1"/>
          </p:nvPr>
        </p:nvSpPr>
        <p:spPr>
          <a:xfrm>
            <a:off x="4461251" y="2920375"/>
            <a:ext cx="4143300" cy="67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grpSp>
        <p:nvGrpSpPr>
          <p:cNvPr id="435" name="Google Shape;435;p40"/>
          <p:cNvGrpSpPr/>
          <p:nvPr/>
        </p:nvGrpSpPr>
        <p:grpSpPr>
          <a:xfrm>
            <a:off x="8344461" y="2326305"/>
            <a:ext cx="520092" cy="669040"/>
            <a:chOff x="4938450" y="2419450"/>
            <a:chExt cx="243900" cy="313750"/>
          </a:xfrm>
        </p:grpSpPr>
        <p:sp>
          <p:nvSpPr>
            <p:cNvPr id="436" name="Google Shape;436;p40"/>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0"/>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0"/>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0"/>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0"/>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0"/>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40"/>
          <p:cNvGrpSpPr/>
          <p:nvPr/>
        </p:nvGrpSpPr>
        <p:grpSpPr>
          <a:xfrm rot="-1464382">
            <a:off x="5365184" y="4450314"/>
            <a:ext cx="825540" cy="309244"/>
            <a:chOff x="5553275" y="2092625"/>
            <a:chExt cx="387150" cy="145025"/>
          </a:xfrm>
        </p:grpSpPr>
        <p:sp>
          <p:nvSpPr>
            <p:cNvPr id="443" name="Google Shape;443;p40"/>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0"/>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0"/>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0"/>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0"/>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0"/>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 name="Google Shape;449;p40"/>
          <p:cNvSpPr/>
          <p:nvPr/>
        </p:nvSpPr>
        <p:spPr>
          <a:xfrm>
            <a:off x="8360025" y="427040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0"/>
          <p:cNvSpPr/>
          <p:nvPr/>
        </p:nvSpPr>
        <p:spPr>
          <a:xfrm>
            <a:off x="539500" y="42456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 name="Google Shape;451;p40"/>
          <p:cNvGrpSpPr/>
          <p:nvPr/>
        </p:nvGrpSpPr>
        <p:grpSpPr>
          <a:xfrm>
            <a:off x="4201658" y="251342"/>
            <a:ext cx="384632" cy="574469"/>
            <a:chOff x="5896600" y="1746775"/>
            <a:chExt cx="180375" cy="269400"/>
          </a:xfrm>
        </p:grpSpPr>
        <p:sp>
          <p:nvSpPr>
            <p:cNvPr id="452" name="Google Shape;452;p40"/>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0"/>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0"/>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0"/>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0"/>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0"/>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40"/>
          <p:cNvGrpSpPr/>
          <p:nvPr/>
        </p:nvGrpSpPr>
        <p:grpSpPr>
          <a:xfrm>
            <a:off x="6844123" y="760828"/>
            <a:ext cx="490612" cy="415445"/>
            <a:chOff x="5278225" y="2418025"/>
            <a:chExt cx="230075" cy="194825"/>
          </a:xfrm>
        </p:grpSpPr>
        <p:sp>
          <p:nvSpPr>
            <p:cNvPr id="459" name="Google Shape;459;p40"/>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0"/>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0"/>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0"/>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0"/>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0"/>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 name="Google Shape;465;p40"/>
          <p:cNvSpPr/>
          <p:nvPr/>
        </p:nvSpPr>
        <p:spPr>
          <a:xfrm>
            <a:off x="8286392" y="400545"/>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0"/>
          <p:cNvSpPr/>
          <p:nvPr/>
        </p:nvSpPr>
        <p:spPr>
          <a:xfrm>
            <a:off x="700667" y="39542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 name="Google Shape;467;p40"/>
          <p:cNvGrpSpPr/>
          <p:nvPr/>
        </p:nvGrpSpPr>
        <p:grpSpPr>
          <a:xfrm>
            <a:off x="3007156" y="1403234"/>
            <a:ext cx="1406846" cy="3133901"/>
            <a:chOff x="7554413" y="-4692500"/>
            <a:chExt cx="1511925" cy="3367975"/>
          </a:xfrm>
        </p:grpSpPr>
        <p:sp>
          <p:nvSpPr>
            <p:cNvPr id="468" name="Google Shape;468;p40"/>
            <p:cNvSpPr/>
            <p:nvPr/>
          </p:nvSpPr>
          <p:spPr>
            <a:xfrm>
              <a:off x="8739413" y="-3360725"/>
              <a:ext cx="293575" cy="385325"/>
            </a:xfrm>
            <a:custGeom>
              <a:avLst/>
              <a:gdLst/>
              <a:ahLst/>
              <a:cxnLst/>
              <a:rect l="l" t="t" r="r" b="b"/>
              <a:pathLst>
                <a:path w="11743" h="15413" extrusionOk="0">
                  <a:moveTo>
                    <a:pt x="11742" y="1"/>
                  </a:moveTo>
                  <a:lnTo>
                    <a:pt x="5104" y="1135"/>
                  </a:lnTo>
                  <a:lnTo>
                    <a:pt x="2069" y="9474"/>
                  </a:lnTo>
                  <a:lnTo>
                    <a:pt x="1" y="9775"/>
                  </a:lnTo>
                  <a:lnTo>
                    <a:pt x="1468" y="15412"/>
                  </a:lnTo>
                  <a:cubicBezTo>
                    <a:pt x="1468" y="15412"/>
                    <a:pt x="3670" y="12677"/>
                    <a:pt x="4337" y="11676"/>
                  </a:cubicBezTo>
                  <a:cubicBezTo>
                    <a:pt x="5038" y="10675"/>
                    <a:pt x="11742" y="1"/>
                    <a:pt x="11742"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0"/>
            <p:cNvSpPr/>
            <p:nvPr/>
          </p:nvSpPr>
          <p:spPr>
            <a:xfrm>
              <a:off x="8127213" y="-1498550"/>
              <a:ext cx="272825" cy="174025"/>
            </a:xfrm>
            <a:custGeom>
              <a:avLst/>
              <a:gdLst/>
              <a:ahLst/>
              <a:cxnLst/>
              <a:rect l="l" t="t" r="r" b="b"/>
              <a:pathLst>
                <a:path w="10913" h="6961" extrusionOk="0">
                  <a:moveTo>
                    <a:pt x="5742" y="1"/>
                  </a:moveTo>
                  <a:cubicBezTo>
                    <a:pt x="5742" y="1"/>
                    <a:pt x="638" y="4537"/>
                    <a:pt x="171" y="6138"/>
                  </a:cubicBezTo>
                  <a:cubicBezTo>
                    <a:pt x="1" y="6723"/>
                    <a:pt x="452" y="6960"/>
                    <a:pt x="1195" y="6960"/>
                  </a:cubicBezTo>
                  <a:cubicBezTo>
                    <a:pt x="2487" y="6960"/>
                    <a:pt x="4662" y="6240"/>
                    <a:pt x="5975" y="5371"/>
                  </a:cubicBezTo>
                  <a:cubicBezTo>
                    <a:pt x="7010" y="4704"/>
                    <a:pt x="8044" y="3937"/>
                    <a:pt x="9011" y="3103"/>
                  </a:cubicBezTo>
                  <a:lnTo>
                    <a:pt x="9211" y="3703"/>
                  </a:lnTo>
                  <a:cubicBezTo>
                    <a:pt x="9211" y="3703"/>
                    <a:pt x="10445" y="3570"/>
                    <a:pt x="10679" y="2803"/>
                  </a:cubicBezTo>
                  <a:cubicBezTo>
                    <a:pt x="10912" y="2035"/>
                    <a:pt x="10212" y="201"/>
                    <a:pt x="10212" y="201"/>
                  </a:cubicBezTo>
                  <a:lnTo>
                    <a:pt x="5742"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0"/>
            <p:cNvSpPr/>
            <p:nvPr/>
          </p:nvSpPr>
          <p:spPr>
            <a:xfrm>
              <a:off x="8489238" y="-1531075"/>
              <a:ext cx="271975" cy="199050"/>
            </a:xfrm>
            <a:custGeom>
              <a:avLst/>
              <a:gdLst/>
              <a:ahLst/>
              <a:cxnLst/>
              <a:rect l="l" t="t" r="r" b="b"/>
              <a:pathLst>
                <a:path w="10879" h="7962" extrusionOk="0">
                  <a:moveTo>
                    <a:pt x="5071" y="1"/>
                  </a:moveTo>
                  <a:lnTo>
                    <a:pt x="668" y="1202"/>
                  </a:lnTo>
                  <a:cubicBezTo>
                    <a:pt x="668" y="1202"/>
                    <a:pt x="1" y="3036"/>
                    <a:pt x="234" y="3803"/>
                  </a:cubicBezTo>
                  <a:cubicBezTo>
                    <a:pt x="468" y="4571"/>
                    <a:pt x="1668" y="4704"/>
                    <a:pt x="1668" y="4704"/>
                  </a:cubicBezTo>
                  <a:lnTo>
                    <a:pt x="1902" y="4104"/>
                  </a:lnTo>
                  <a:cubicBezTo>
                    <a:pt x="2869" y="4938"/>
                    <a:pt x="3870" y="5705"/>
                    <a:pt x="4937" y="6372"/>
                  </a:cubicBezTo>
                  <a:cubicBezTo>
                    <a:pt x="6251" y="7241"/>
                    <a:pt x="8412" y="7961"/>
                    <a:pt x="9695" y="7961"/>
                  </a:cubicBezTo>
                  <a:cubicBezTo>
                    <a:pt x="10432" y="7961"/>
                    <a:pt x="10879" y="7723"/>
                    <a:pt x="10708" y="7139"/>
                  </a:cubicBezTo>
                  <a:cubicBezTo>
                    <a:pt x="10275" y="5538"/>
                    <a:pt x="5071" y="1"/>
                    <a:pt x="507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0"/>
            <p:cNvSpPr/>
            <p:nvPr/>
          </p:nvSpPr>
          <p:spPr>
            <a:xfrm>
              <a:off x="8152338" y="-3223950"/>
              <a:ext cx="673000" cy="1772200"/>
            </a:xfrm>
            <a:custGeom>
              <a:avLst/>
              <a:gdLst/>
              <a:ahLst/>
              <a:cxnLst/>
              <a:rect l="l" t="t" r="r" b="b"/>
              <a:pathLst>
                <a:path w="26920" h="70888" extrusionOk="0">
                  <a:moveTo>
                    <a:pt x="1902" y="1"/>
                  </a:moveTo>
                  <a:cubicBezTo>
                    <a:pt x="1902" y="1"/>
                    <a:pt x="467" y="9574"/>
                    <a:pt x="234" y="14444"/>
                  </a:cubicBezTo>
                  <a:cubicBezTo>
                    <a:pt x="0" y="19281"/>
                    <a:pt x="1468" y="38762"/>
                    <a:pt x="1468" y="44299"/>
                  </a:cubicBezTo>
                  <a:cubicBezTo>
                    <a:pt x="1468" y="49836"/>
                    <a:pt x="5638" y="67249"/>
                    <a:pt x="5638" y="67249"/>
                  </a:cubicBezTo>
                  <a:lnTo>
                    <a:pt x="4503" y="68149"/>
                  </a:lnTo>
                  <a:lnTo>
                    <a:pt x="4403" y="69350"/>
                  </a:lnTo>
                  <a:lnTo>
                    <a:pt x="7739" y="70418"/>
                  </a:lnTo>
                  <a:cubicBezTo>
                    <a:pt x="9073" y="70845"/>
                    <a:pt x="9554" y="70887"/>
                    <a:pt x="9693" y="70887"/>
                  </a:cubicBezTo>
                  <a:cubicBezTo>
                    <a:pt x="9727" y="70887"/>
                    <a:pt x="9741" y="70885"/>
                    <a:pt x="9741" y="70885"/>
                  </a:cubicBezTo>
                  <a:cubicBezTo>
                    <a:pt x="9741" y="70885"/>
                    <a:pt x="9340" y="67315"/>
                    <a:pt x="9340" y="59343"/>
                  </a:cubicBezTo>
                  <a:cubicBezTo>
                    <a:pt x="9340" y="51337"/>
                    <a:pt x="10641" y="36760"/>
                    <a:pt x="10708" y="30289"/>
                  </a:cubicBezTo>
                  <a:cubicBezTo>
                    <a:pt x="10775" y="23818"/>
                    <a:pt x="13143" y="17680"/>
                    <a:pt x="13143" y="17680"/>
                  </a:cubicBezTo>
                  <a:lnTo>
                    <a:pt x="14144" y="16846"/>
                  </a:lnTo>
                  <a:cubicBezTo>
                    <a:pt x="14144" y="16846"/>
                    <a:pt x="18113" y="37527"/>
                    <a:pt x="18113" y="39129"/>
                  </a:cubicBezTo>
                  <a:cubicBezTo>
                    <a:pt x="18113" y="40730"/>
                    <a:pt x="14377" y="65814"/>
                    <a:pt x="14177" y="66415"/>
                  </a:cubicBezTo>
                  <a:cubicBezTo>
                    <a:pt x="13944" y="67015"/>
                    <a:pt x="13643" y="67315"/>
                    <a:pt x="13643" y="68183"/>
                  </a:cubicBezTo>
                  <a:lnTo>
                    <a:pt x="13643" y="70518"/>
                  </a:lnTo>
                  <a:lnTo>
                    <a:pt x="19247" y="68316"/>
                  </a:lnTo>
                  <a:cubicBezTo>
                    <a:pt x="19247" y="67682"/>
                    <a:pt x="19181" y="67049"/>
                    <a:pt x="19014" y="66415"/>
                  </a:cubicBezTo>
                  <a:cubicBezTo>
                    <a:pt x="18847" y="65948"/>
                    <a:pt x="18780" y="65447"/>
                    <a:pt x="18814" y="64980"/>
                  </a:cubicBezTo>
                  <a:cubicBezTo>
                    <a:pt x="18814" y="64747"/>
                    <a:pt x="26919" y="43398"/>
                    <a:pt x="26919" y="40963"/>
                  </a:cubicBezTo>
                  <a:cubicBezTo>
                    <a:pt x="26886" y="39229"/>
                    <a:pt x="26719" y="37494"/>
                    <a:pt x="26452" y="35793"/>
                  </a:cubicBezTo>
                  <a:lnTo>
                    <a:pt x="25552" y="14044"/>
                  </a:lnTo>
                  <a:cubicBezTo>
                    <a:pt x="25552" y="14044"/>
                    <a:pt x="26619" y="11776"/>
                    <a:pt x="26152" y="9808"/>
                  </a:cubicBezTo>
                  <a:cubicBezTo>
                    <a:pt x="25685" y="7806"/>
                    <a:pt x="23183" y="1969"/>
                    <a:pt x="22716" y="1602"/>
                  </a:cubicBezTo>
                  <a:cubicBezTo>
                    <a:pt x="22687" y="1575"/>
                    <a:pt x="22587" y="1563"/>
                    <a:pt x="22426" y="1563"/>
                  </a:cubicBezTo>
                  <a:cubicBezTo>
                    <a:pt x="21219" y="1563"/>
                    <a:pt x="16562" y="2227"/>
                    <a:pt x="11860" y="2227"/>
                  </a:cubicBezTo>
                  <a:cubicBezTo>
                    <a:pt x="7887" y="2227"/>
                    <a:pt x="3881" y="1753"/>
                    <a:pt x="19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0"/>
            <p:cNvSpPr/>
            <p:nvPr/>
          </p:nvSpPr>
          <p:spPr>
            <a:xfrm>
              <a:off x="8492563" y="-2913725"/>
              <a:ext cx="312750" cy="1452725"/>
            </a:xfrm>
            <a:custGeom>
              <a:avLst/>
              <a:gdLst/>
              <a:ahLst/>
              <a:cxnLst/>
              <a:rect l="l" t="t" r="r" b="b"/>
              <a:pathLst>
                <a:path w="12510" h="58109" extrusionOk="0">
                  <a:moveTo>
                    <a:pt x="8340" y="0"/>
                  </a:moveTo>
                  <a:lnTo>
                    <a:pt x="535" y="4470"/>
                  </a:lnTo>
                  <a:cubicBezTo>
                    <a:pt x="1102" y="7339"/>
                    <a:pt x="4504" y="25252"/>
                    <a:pt x="4504" y="26720"/>
                  </a:cubicBezTo>
                  <a:cubicBezTo>
                    <a:pt x="4504" y="28321"/>
                    <a:pt x="768" y="53405"/>
                    <a:pt x="535" y="54006"/>
                  </a:cubicBezTo>
                  <a:cubicBezTo>
                    <a:pt x="301" y="54606"/>
                    <a:pt x="1" y="54906"/>
                    <a:pt x="1" y="55774"/>
                  </a:cubicBezTo>
                  <a:lnTo>
                    <a:pt x="1" y="58109"/>
                  </a:lnTo>
                  <a:lnTo>
                    <a:pt x="5638" y="55907"/>
                  </a:lnTo>
                  <a:cubicBezTo>
                    <a:pt x="5638" y="55273"/>
                    <a:pt x="5572" y="54640"/>
                    <a:pt x="5405" y="54006"/>
                  </a:cubicBezTo>
                  <a:cubicBezTo>
                    <a:pt x="5238" y="53539"/>
                    <a:pt x="5171" y="53038"/>
                    <a:pt x="5171" y="52571"/>
                  </a:cubicBezTo>
                  <a:cubicBezTo>
                    <a:pt x="5171" y="52371"/>
                    <a:pt x="10442" y="38528"/>
                    <a:pt x="12510" y="31857"/>
                  </a:cubicBezTo>
                  <a:lnTo>
                    <a:pt x="12510" y="31857"/>
                  </a:lnTo>
                  <a:cubicBezTo>
                    <a:pt x="11744" y="32024"/>
                    <a:pt x="11081" y="32100"/>
                    <a:pt x="10507" y="32100"/>
                  </a:cubicBezTo>
                  <a:cubicBezTo>
                    <a:pt x="6285" y="32100"/>
                    <a:pt x="6906" y="27987"/>
                    <a:pt x="6906" y="26019"/>
                  </a:cubicBezTo>
                  <a:cubicBezTo>
                    <a:pt x="6906" y="23717"/>
                    <a:pt x="8340" y="1"/>
                    <a:pt x="8340" y="0"/>
                  </a:cubicBezTo>
                  <a:close/>
                </a:path>
              </a:pathLst>
            </a:custGeom>
            <a:solidFill>
              <a:srgbClr val="D9D9D9">
                <a:alpha val="30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0"/>
            <p:cNvSpPr/>
            <p:nvPr/>
          </p:nvSpPr>
          <p:spPr>
            <a:xfrm>
              <a:off x="8157338" y="-3223950"/>
              <a:ext cx="348600" cy="1773025"/>
            </a:xfrm>
            <a:custGeom>
              <a:avLst/>
              <a:gdLst/>
              <a:ahLst/>
              <a:cxnLst/>
              <a:rect l="l" t="t" r="r" b="b"/>
              <a:pathLst>
                <a:path w="13944" h="70921" extrusionOk="0">
                  <a:moveTo>
                    <a:pt x="1702" y="1"/>
                  </a:moveTo>
                  <a:lnTo>
                    <a:pt x="0" y="12143"/>
                  </a:lnTo>
                  <a:lnTo>
                    <a:pt x="534" y="35760"/>
                  </a:lnTo>
                  <a:lnTo>
                    <a:pt x="1268" y="44866"/>
                  </a:lnTo>
                  <a:cubicBezTo>
                    <a:pt x="1301" y="45400"/>
                    <a:pt x="1335" y="46000"/>
                    <a:pt x="1401" y="46667"/>
                  </a:cubicBezTo>
                  <a:lnTo>
                    <a:pt x="1668" y="49669"/>
                  </a:lnTo>
                  <a:cubicBezTo>
                    <a:pt x="1702" y="49970"/>
                    <a:pt x="1802" y="50270"/>
                    <a:pt x="1968" y="50537"/>
                  </a:cubicBezTo>
                  <a:cubicBezTo>
                    <a:pt x="3136" y="57742"/>
                    <a:pt x="5438" y="67249"/>
                    <a:pt x="5438" y="67249"/>
                  </a:cubicBezTo>
                  <a:lnTo>
                    <a:pt x="4303" y="68183"/>
                  </a:lnTo>
                  <a:lnTo>
                    <a:pt x="4203" y="69384"/>
                  </a:lnTo>
                  <a:lnTo>
                    <a:pt x="7572" y="70451"/>
                  </a:lnTo>
                  <a:cubicBezTo>
                    <a:pt x="8907" y="70878"/>
                    <a:pt x="9366" y="70921"/>
                    <a:pt x="9496" y="70921"/>
                  </a:cubicBezTo>
                  <a:cubicBezTo>
                    <a:pt x="9529" y="70921"/>
                    <a:pt x="9541" y="70918"/>
                    <a:pt x="9541" y="70918"/>
                  </a:cubicBezTo>
                  <a:cubicBezTo>
                    <a:pt x="9541" y="70918"/>
                    <a:pt x="9140" y="67315"/>
                    <a:pt x="9140" y="59343"/>
                  </a:cubicBezTo>
                  <a:cubicBezTo>
                    <a:pt x="9140" y="56341"/>
                    <a:pt x="9340" y="52438"/>
                    <a:pt x="9574" y="48335"/>
                  </a:cubicBezTo>
                  <a:cubicBezTo>
                    <a:pt x="9941" y="47601"/>
                    <a:pt x="10274" y="46834"/>
                    <a:pt x="10541" y="46034"/>
                  </a:cubicBezTo>
                  <a:lnTo>
                    <a:pt x="9907" y="42798"/>
                  </a:lnTo>
                  <a:cubicBezTo>
                    <a:pt x="9941" y="42331"/>
                    <a:pt x="9974" y="41831"/>
                    <a:pt x="10008" y="41364"/>
                  </a:cubicBezTo>
                  <a:lnTo>
                    <a:pt x="10008" y="41364"/>
                  </a:lnTo>
                  <a:lnTo>
                    <a:pt x="9707" y="41864"/>
                  </a:lnTo>
                  <a:lnTo>
                    <a:pt x="2769" y="6839"/>
                  </a:lnTo>
                  <a:lnTo>
                    <a:pt x="13944" y="5004"/>
                  </a:lnTo>
                  <a:lnTo>
                    <a:pt x="13944" y="5004"/>
                  </a:lnTo>
                  <a:cubicBezTo>
                    <a:pt x="13901" y="5005"/>
                    <a:pt x="13859" y="5006"/>
                    <a:pt x="13815" y="5006"/>
                  </a:cubicBezTo>
                  <a:cubicBezTo>
                    <a:pt x="9422" y="5006"/>
                    <a:pt x="1702" y="1"/>
                    <a:pt x="1702" y="1"/>
                  </a:cubicBezTo>
                  <a:close/>
                </a:path>
              </a:pathLst>
            </a:custGeom>
            <a:solidFill>
              <a:srgbClr val="D9D9D9">
                <a:alpha val="30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0"/>
            <p:cNvSpPr/>
            <p:nvPr/>
          </p:nvSpPr>
          <p:spPr>
            <a:xfrm>
              <a:off x="8152338" y="-3223950"/>
              <a:ext cx="673000" cy="1773800"/>
            </a:xfrm>
            <a:custGeom>
              <a:avLst/>
              <a:gdLst/>
              <a:ahLst/>
              <a:cxnLst/>
              <a:rect l="l" t="t" r="r" b="b"/>
              <a:pathLst>
                <a:path w="26920" h="70952" fill="none" extrusionOk="0">
                  <a:moveTo>
                    <a:pt x="1902" y="1"/>
                  </a:moveTo>
                  <a:cubicBezTo>
                    <a:pt x="1902" y="1"/>
                    <a:pt x="467" y="9574"/>
                    <a:pt x="234" y="14444"/>
                  </a:cubicBezTo>
                  <a:cubicBezTo>
                    <a:pt x="0" y="19281"/>
                    <a:pt x="1468" y="38762"/>
                    <a:pt x="1468" y="44299"/>
                  </a:cubicBezTo>
                  <a:cubicBezTo>
                    <a:pt x="1468" y="49836"/>
                    <a:pt x="5638" y="67249"/>
                    <a:pt x="5638" y="67249"/>
                  </a:cubicBezTo>
                  <a:lnTo>
                    <a:pt x="4503" y="68149"/>
                  </a:lnTo>
                  <a:lnTo>
                    <a:pt x="4403" y="69350"/>
                  </a:lnTo>
                  <a:lnTo>
                    <a:pt x="7739" y="70418"/>
                  </a:lnTo>
                  <a:cubicBezTo>
                    <a:pt x="9407" y="70951"/>
                    <a:pt x="9741" y="70885"/>
                    <a:pt x="9741" y="70885"/>
                  </a:cubicBezTo>
                  <a:cubicBezTo>
                    <a:pt x="9741" y="70885"/>
                    <a:pt x="9340" y="67315"/>
                    <a:pt x="9340" y="59343"/>
                  </a:cubicBezTo>
                  <a:cubicBezTo>
                    <a:pt x="9340" y="51337"/>
                    <a:pt x="10641" y="36760"/>
                    <a:pt x="10708" y="30289"/>
                  </a:cubicBezTo>
                  <a:cubicBezTo>
                    <a:pt x="10775" y="23818"/>
                    <a:pt x="13143" y="17680"/>
                    <a:pt x="13143" y="17680"/>
                  </a:cubicBezTo>
                  <a:lnTo>
                    <a:pt x="14144" y="16846"/>
                  </a:lnTo>
                  <a:cubicBezTo>
                    <a:pt x="14144" y="16846"/>
                    <a:pt x="18113" y="37527"/>
                    <a:pt x="18113" y="39129"/>
                  </a:cubicBezTo>
                  <a:cubicBezTo>
                    <a:pt x="18113" y="40730"/>
                    <a:pt x="14377" y="65814"/>
                    <a:pt x="14177" y="66415"/>
                  </a:cubicBezTo>
                  <a:cubicBezTo>
                    <a:pt x="13944" y="67015"/>
                    <a:pt x="13643" y="67315"/>
                    <a:pt x="13643" y="68183"/>
                  </a:cubicBezTo>
                  <a:lnTo>
                    <a:pt x="13643" y="70518"/>
                  </a:lnTo>
                  <a:lnTo>
                    <a:pt x="19247" y="68316"/>
                  </a:lnTo>
                  <a:cubicBezTo>
                    <a:pt x="19247" y="67682"/>
                    <a:pt x="19181" y="67049"/>
                    <a:pt x="19014" y="66415"/>
                  </a:cubicBezTo>
                  <a:cubicBezTo>
                    <a:pt x="18847" y="65948"/>
                    <a:pt x="18780" y="65447"/>
                    <a:pt x="18814" y="64980"/>
                  </a:cubicBezTo>
                  <a:cubicBezTo>
                    <a:pt x="18814" y="64747"/>
                    <a:pt x="26919" y="43398"/>
                    <a:pt x="26919" y="40963"/>
                  </a:cubicBezTo>
                  <a:cubicBezTo>
                    <a:pt x="26886" y="39229"/>
                    <a:pt x="26719" y="37494"/>
                    <a:pt x="26452" y="35793"/>
                  </a:cubicBezTo>
                  <a:lnTo>
                    <a:pt x="25552" y="14044"/>
                  </a:lnTo>
                  <a:cubicBezTo>
                    <a:pt x="25552" y="14044"/>
                    <a:pt x="26619" y="11776"/>
                    <a:pt x="26152" y="9808"/>
                  </a:cubicBezTo>
                  <a:cubicBezTo>
                    <a:pt x="25685" y="7806"/>
                    <a:pt x="23183" y="1969"/>
                    <a:pt x="22716" y="1602"/>
                  </a:cubicBezTo>
                  <a:cubicBezTo>
                    <a:pt x="22283" y="1201"/>
                    <a:pt x="6538" y="4104"/>
                    <a:pt x="1902" y="1"/>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0"/>
            <p:cNvSpPr/>
            <p:nvPr/>
          </p:nvSpPr>
          <p:spPr>
            <a:xfrm>
              <a:off x="8505913" y="-2914550"/>
              <a:ext cx="186000" cy="111750"/>
            </a:xfrm>
            <a:custGeom>
              <a:avLst/>
              <a:gdLst/>
              <a:ahLst/>
              <a:cxnLst/>
              <a:rect l="l" t="t" r="r" b="b"/>
              <a:pathLst>
                <a:path w="7440" h="4470" fill="none" extrusionOk="0">
                  <a:moveTo>
                    <a:pt x="1" y="4470"/>
                  </a:moveTo>
                  <a:lnTo>
                    <a:pt x="7439"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0"/>
            <p:cNvSpPr/>
            <p:nvPr/>
          </p:nvSpPr>
          <p:spPr>
            <a:xfrm>
              <a:off x="8560963" y="-2853675"/>
              <a:ext cx="96750" cy="38375"/>
            </a:xfrm>
            <a:custGeom>
              <a:avLst/>
              <a:gdLst/>
              <a:ahLst/>
              <a:cxnLst/>
              <a:rect l="l" t="t" r="r" b="b"/>
              <a:pathLst>
                <a:path w="3870" h="1535" fill="none" extrusionOk="0">
                  <a:moveTo>
                    <a:pt x="0" y="1535"/>
                  </a:moveTo>
                  <a:lnTo>
                    <a:pt x="3870"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0"/>
            <p:cNvSpPr/>
            <p:nvPr/>
          </p:nvSpPr>
          <p:spPr>
            <a:xfrm>
              <a:off x="8479238" y="-3104700"/>
              <a:ext cx="1675" cy="199350"/>
            </a:xfrm>
            <a:custGeom>
              <a:avLst/>
              <a:gdLst/>
              <a:ahLst/>
              <a:cxnLst/>
              <a:rect l="l" t="t" r="r" b="b"/>
              <a:pathLst>
                <a:path w="67" h="7974" fill="none" extrusionOk="0">
                  <a:moveTo>
                    <a:pt x="0" y="1"/>
                  </a:moveTo>
                  <a:lnTo>
                    <a:pt x="67" y="7973"/>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0"/>
            <p:cNvSpPr/>
            <p:nvPr/>
          </p:nvSpPr>
          <p:spPr>
            <a:xfrm>
              <a:off x="8495088" y="-3098850"/>
              <a:ext cx="20850" cy="188475"/>
            </a:xfrm>
            <a:custGeom>
              <a:avLst/>
              <a:gdLst/>
              <a:ahLst/>
              <a:cxnLst/>
              <a:rect l="l" t="t" r="r" b="b"/>
              <a:pathLst>
                <a:path w="834" h="7539" fill="none" extrusionOk="0">
                  <a:moveTo>
                    <a:pt x="434" y="0"/>
                  </a:moveTo>
                  <a:lnTo>
                    <a:pt x="834" y="6605"/>
                  </a:lnTo>
                  <a:lnTo>
                    <a:pt x="0" y="753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0"/>
            <p:cNvSpPr/>
            <p:nvPr/>
          </p:nvSpPr>
          <p:spPr>
            <a:xfrm>
              <a:off x="8635188" y="-3113875"/>
              <a:ext cx="15025" cy="144300"/>
            </a:xfrm>
            <a:custGeom>
              <a:avLst/>
              <a:gdLst/>
              <a:ahLst/>
              <a:cxnLst/>
              <a:rect l="l" t="t" r="r" b="b"/>
              <a:pathLst>
                <a:path w="601" h="5772" fill="none" extrusionOk="0">
                  <a:moveTo>
                    <a:pt x="0" y="1"/>
                  </a:moveTo>
                  <a:lnTo>
                    <a:pt x="600" y="5772"/>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0"/>
            <p:cNvSpPr/>
            <p:nvPr/>
          </p:nvSpPr>
          <p:spPr>
            <a:xfrm>
              <a:off x="8657688" y="-3128875"/>
              <a:ext cx="36725" cy="75900"/>
            </a:xfrm>
            <a:custGeom>
              <a:avLst/>
              <a:gdLst/>
              <a:ahLst/>
              <a:cxnLst/>
              <a:rect l="l" t="t" r="r" b="b"/>
              <a:pathLst>
                <a:path w="1469" h="3036" fill="none" extrusionOk="0">
                  <a:moveTo>
                    <a:pt x="1" y="0"/>
                  </a:moveTo>
                  <a:lnTo>
                    <a:pt x="1468" y="3036"/>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0"/>
            <p:cNvSpPr/>
            <p:nvPr/>
          </p:nvSpPr>
          <p:spPr>
            <a:xfrm>
              <a:off x="8257413" y="-3113875"/>
              <a:ext cx="65900" cy="226025"/>
            </a:xfrm>
            <a:custGeom>
              <a:avLst/>
              <a:gdLst/>
              <a:ahLst/>
              <a:cxnLst/>
              <a:rect l="l" t="t" r="r" b="b"/>
              <a:pathLst>
                <a:path w="2636" h="9041" fill="none" extrusionOk="0">
                  <a:moveTo>
                    <a:pt x="2635" y="1"/>
                  </a:moveTo>
                  <a:lnTo>
                    <a:pt x="0" y="904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0"/>
            <p:cNvSpPr/>
            <p:nvPr/>
          </p:nvSpPr>
          <p:spPr>
            <a:xfrm>
              <a:off x="8329113" y="-3100525"/>
              <a:ext cx="25" cy="166800"/>
            </a:xfrm>
            <a:custGeom>
              <a:avLst/>
              <a:gdLst/>
              <a:ahLst/>
              <a:cxnLst/>
              <a:rect l="l" t="t" r="r" b="b"/>
              <a:pathLst>
                <a:path w="1" h="6672" fill="none" extrusionOk="0">
                  <a:moveTo>
                    <a:pt x="1" y="0"/>
                  </a:moveTo>
                  <a:lnTo>
                    <a:pt x="1" y="6672"/>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0"/>
            <p:cNvSpPr/>
            <p:nvPr/>
          </p:nvSpPr>
          <p:spPr>
            <a:xfrm>
              <a:off x="7554413" y="-4685000"/>
              <a:ext cx="793925" cy="385300"/>
            </a:xfrm>
            <a:custGeom>
              <a:avLst/>
              <a:gdLst/>
              <a:ahLst/>
              <a:cxnLst/>
              <a:rect l="l" t="t" r="r" b="b"/>
              <a:pathLst>
                <a:path w="31757" h="15412" extrusionOk="0">
                  <a:moveTo>
                    <a:pt x="24384" y="1"/>
                  </a:moveTo>
                  <a:cubicBezTo>
                    <a:pt x="24017" y="1"/>
                    <a:pt x="0" y="9941"/>
                    <a:pt x="0" y="10708"/>
                  </a:cubicBezTo>
                  <a:cubicBezTo>
                    <a:pt x="0" y="11476"/>
                    <a:pt x="3169" y="15412"/>
                    <a:pt x="3169" y="15412"/>
                  </a:cubicBezTo>
                  <a:lnTo>
                    <a:pt x="7672" y="13744"/>
                  </a:lnTo>
                  <a:lnTo>
                    <a:pt x="22483" y="2970"/>
                  </a:lnTo>
                  <a:cubicBezTo>
                    <a:pt x="22716" y="3737"/>
                    <a:pt x="22983" y="4504"/>
                    <a:pt x="23317" y="5238"/>
                  </a:cubicBezTo>
                  <a:cubicBezTo>
                    <a:pt x="23851" y="6372"/>
                    <a:pt x="26653" y="8107"/>
                    <a:pt x="26653" y="8107"/>
                  </a:cubicBezTo>
                  <a:cubicBezTo>
                    <a:pt x="26653" y="8107"/>
                    <a:pt x="24217" y="9641"/>
                    <a:pt x="24084" y="10008"/>
                  </a:cubicBezTo>
                  <a:cubicBezTo>
                    <a:pt x="24039" y="10117"/>
                    <a:pt x="24164" y="10157"/>
                    <a:pt x="24371" y="10157"/>
                  </a:cubicBezTo>
                  <a:cubicBezTo>
                    <a:pt x="24923" y="10157"/>
                    <a:pt x="26052" y="9874"/>
                    <a:pt x="26052" y="9874"/>
                  </a:cubicBezTo>
                  <a:cubicBezTo>
                    <a:pt x="26286" y="10108"/>
                    <a:pt x="26552" y="10275"/>
                    <a:pt x="26886" y="10341"/>
                  </a:cubicBezTo>
                  <a:cubicBezTo>
                    <a:pt x="27420" y="10241"/>
                    <a:pt x="27920" y="10075"/>
                    <a:pt x="28420" y="9874"/>
                  </a:cubicBezTo>
                  <a:lnTo>
                    <a:pt x="28787" y="9874"/>
                  </a:lnTo>
                  <a:cubicBezTo>
                    <a:pt x="29154" y="9874"/>
                    <a:pt x="30622" y="8507"/>
                    <a:pt x="30622" y="8507"/>
                  </a:cubicBezTo>
                  <a:cubicBezTo>
                    <a:pt x="30622" y="8507"/>
                    <a:pt x="31756" y="7906"/>
                    <a:pt x="31756" y="7606"/>
                  </a:cubicBezTo>
                  <a:cubicBezTo>
                    <a:pt x="31756" y="7273"/>
                    <a:pt x="31389" y="5238"/>
                    <a:pt x="31289" y="4871"/>
                  </a:cubicBezTo>
                  <a:cubicBezTo>
                    <a:pt x="31222" y="4471"/>
                    <a:pt x="24751" y="1"/>
                    <a:pt x="24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0"/>
            <p:cNvSpPr/>
            <p:nvPr/>
          </p:nvSpPr>
          <p:spPr>
            <a:xfrm>
              <a:off x="7554413" y="-4663300"/>
              <a:ext cx="561250" cy="363600"/>
            </a:xfrm>
            <a:custGeom>
              <a:avLst/>
              <a:gdLst/>
              <a:ahLst/>
              <a:cxnLst/>
              <a:rect l="l" t="t" r="r" b="b"/>
              <a:pathLst>
                <a:path w="22450" h="14544" extrusionOk="0">
                  <a:moveTo>
                    <a:pt x="22149" y="0"/>
                  </a:moveTo>
                  <a:cubicBezTo>
                    <a:pt x="16112" y="2402"/>
                    <a:pt x="0" y="9207"/>
                    <a:pt x="0" y="9840"/>
                  </a:cubicBezTo>
                  <a:cubicBezTo>
                    <a:pt x="0" y="10608"/>
                    <a:pt x="3169" y="14544"/>
                    <a:pt x="3169" y="14544"/>
                  </a:cubicBezTo>
                  <a:lnTo>
                    <a:pt x="7672" y="12876"/>
                  </a:lnTo>
                  <a:lnTo>
                    <a:pt x="22450" y="2102"/>
                  </a:lnTo>
                  <a:lnTo>
                    <a:pt x="22149"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0"/>
            <p:cNvSpPr/>
            <p:nvPr/>
          </p:nvSpPr>
          <p:spPr>
            <a:xfrm>
              <a:off x="7554413" y="-4685000"/>
              <a:ext cx="793925" cy="385300"/>
            </a:xfrm>
            <a:custGeom>
              <a:avLst/>
              <a:gdLst/>
              <a:ahLst/>
              <a:cxnLst/>
              <a:rect l="l" t="t" r="r" b="b"/>
              <a:pathLst>
                <a:path w="31757" h="15412" fill="none" extrusionOk="0">
                  <a:moveTo>
                    <a:pt x="3169" y="15412"/>
                  </a:moveTo>
                  <a:cubicBezTo>
                    <a:pt x="3169" y="15412"/>
                    <a:pt x="0" y="11476"/>
                    <a:pt x="0" y="10708"/>
                  </a:cubicBezTo>
                  <a:cubicBezTo>
                    <a:pt x="0" y="9941"/>
                    <a:pt x="24017" y="1"/>
                    <a:pt x="24384" y="1"/>
                  </a:cubicBezTo>
                  <a:cubicBezTo>
                    <a:pt x="24751" y="1"/>
                    <a:pt x="31222" y="4471"/>
                    <a:pt x="31289" y="4871"/>
                  </a:cubicBezTo>
                  <a:cubicBezTo>
                    <a:pt x="31389" y="5238"/>
                    <a:pt x="31756" y="7273"/>
                    <a:pt x="31756" y="7606"/>
                  </a:cubicBezTo>
                  <a:cubicBezTo>
                    <a:pt x="31756" y="7906"/>
                    <a:pt x="30622" y="8507"/>
                    <a:pt x="30622" y="8507"/>
                  </a:cubicBezTo>
                  <a:cubicBezTo>
                    <a:pt x="30622" y="8507"/>
                    <a:pt x="29154" y="9874"/>
                    <a:pt x="28787" y="9874"/>
                  </a:cubicBezTo>
                  <a:lnTo>
                    <a:pt x="28420" y="9874"/>
                  </a:lnTo>
                  <a:cubicBezTo>
                    <a:pt x="27920" y="10075"/>
                    <a:pt x="27420" y="10241"/>
                    <a:pt x="26886" y="10341"/>
                  </a:cubicBezTo>
                  <a:cubicBezTo>
                    <a:pt x="26552" y="10275"/>
                    <a:pt x="26286" y="10108"/>
                    <a:pt x="26052" y="9874"/>
                  </a:cubicBezTo>
                  <a:cubicBezTo>
                    <a:pt x="26052" y="9874"/>
                    <a:pt x="23917" y="10408"/>
                    <a:pt x="24084" y="10008"/>
                  </a:cubicBezTo>
                  <a:cubicBezTo>
                    <a:pt x="24217" y="9641"/>
                    <a:pt x="26653" y="8107"/>
                    <a:pt x="26653" y="8107"/>
                  </a:cubicBezTo>
                  <a:cubicBezTo>
                    <a:pt x="26653" y="8107"/>
                    <a:pt x="23851" y="6372"/>
                    <a:pt x="23317" y="5238"/>
                  </a:cubicBezTo>
                  <a:cubicBezTo>
                    <a:pt x="22983" y="4504"/>
                    <a:pt x="22716" y="3737"/>
                    <a:pt x="22483" y="2970"/>
                  </a:cubicBezTo>
                  <a:lnTo>
                    <a:pt x="7672" y="13744"/>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0"/>
            <p:cNvSpPr/>
            <p:nvPr/>
          </p:nvSpPr>
          <p:spPr>
            <a:xfrm>
              <a:off x="8205713" y="-4504025"/>
              <a:ext cx="55900" cy="65900"/>
            </a:xfrm>
            <a:custGeom>
              <a:avLst/>
              <a:gdLst/>
              <a:ahLst/>
              <a:cxnLst/>
              <a:rect l="l" t="t" r="r" b="b"/>
              <a:pathLst>
                <a:path w="2236" h="2636" fill="none" extrusionOk="0">
                  <a:moveTo>
                    <a:pt x="0" y="2635"/>
                  </a:moveTo>
                  <a:cubicBezTo>
                    <a:pt x="0" y="2635"/>
                    <a:pt x="1601" y="2302"/>
                    <a:pt x="1768" y="1968"/>
                  </a:cubicBezTo>
                  <a:cubicBezTo>
                    <a:pt x="1935" y="1601"/>
                    <a:pt x="2235" y="601"/>
                    <a:pt x="2002" y="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0"/>
            <p:cNvSpPr/>
            <p:nvPr/>
          </p:nvSpPr>
          <p:spPr>
            <a:xfrm>
              <a:off x="8264913" y="-4529050"/>
              <a:ext cx="23375" cy="90925"/>
            </a:xfrm>
            <a:custGeom>
              <a:avLst/>
              <a:gdLst/>
              <a:ahLst/>
              <a:cxnLst/>
              <a:rect l="l" t="t" r="r" b="b"/>
              <a:pathLst>
                <a:path w="935" h="3637" fill="none" extrusionOk="0">
                  <a:moveTo>
                    <a:pt x="0" y="3636"/>
                  </a:moveTo>
                  <a:cubicBezTo>
                    <a:pt x="0" y="3636"/>
                    <a:pt x="834" y="3169"/>
                    <a:pt x="934" y="2469"/>
                  </a:cubicBezTo>
                  <a:cubicBezTo>
                    <a:pt x="934" y="1635"/>
                    <a:pt x="868" y="801"/>
                    <a:pt x="701"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0"/>
            <p:cNvSpPr/>
            <p:nvPr/>
          </p:nvSpPr>
          <p:spPr>
            <a:xfrm>
              <a:off x="8313288" y="-4553225"/>
              <a:ext cx="12525" cy="80900"/>
            </a:xfrm>
            <a:custGeom>
              <a:avLst/>
              <a:gdLst/>
              <a:ahLst/>
              <a:cxnLst/>
              <a:rect l="l" t="t" r="r" b="b"/>
              <a:pathLst>
                <a:path w="501" h="3236" fill="none" extrusionOk="0">
                  <a:moveTo>
                    <a:pt x="267" y="3236"/>
                  </a:moveTo>
                  <a:cubicBezTo>
                    <a:pt x="467" y="2735"/>
                    <a:pt x="501" y="2202"/>
                    <a:pt x="367" y="1701"/>
                  </a:cubicBezTo>
                  <a:cubicBezTo>
                    <a:pt x="134" y="867"/>
                    <a:pt x="0" y="0"/>
                    <a:pt x="0" y="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0"/>
            <p:cNvSpPr/>
            <p:nvPr/>
          </p:nvSpPr>
          <p:spPr>
            <a:xfrm>
              <a:off x="7712013" y="-4326400"/>
              <a:ext cx="1330150" cy="1220925"/>
            </a:xfrm>
            <a:custGeom>
              <a:avLst/>
              <a:gdLst/>
              <a:ahLst/>
              <a:cxnLst/>
              <a:rect l="l" t="t" r="r" b="b"/>
              <a:pathLst>
                <a:path w="53206" h="48837" extrusionOk="0">
                  <a:moveTo>
                    <a:pt x="4504" y="0"/>
                  </a:moveTo>
                  <a:lnTo>
                    <a:pt x="1" y="4570"/>
                  </a:lnTo>
                  <a:cubicBezTo>
                    <a:pt x="1" y="4570"/>
                    <a:pt x="17847" y="17646"/>
                    <a:pt x="18147" y="18647"/>
                  </a:cubicBezTo>
                  <a:cubicBezTo>
                    <a:pt x="18447" y="19614"/>
                    <a:pt x="19148" y="40363"/>
                    <a:pt x="18847" y="41997"/>
                  </a:cubicBezTo>
                  <a:cubicBezTo>
                    <a:pt x="18547" y="43598"/>
                    <a:pt x="18014" y="44265"/>
                    <a:pt x="18314" y="44866"/>
                  </a:cubicBezTo>
                  <a:cubicBezTo>
                    <a:pt x="18611" y="45460"/>
                    <a:pt x="22409" y="48836"/>
                    <a:pt x="29061" y="48836"/>
                  </a:cubicBezTo>
                  <a:cubicBezTo>
                    <a:pt x="29125" y="48836"/>
                    <a:pt x="29190" y="48836"/>
                    <a:pt x="29255" y="48835"/>
                  </a:cubicBezTo>
                  <a:cubicBezTo>
                    <a:pt x="36026" y="48735"/>
                    <a:pt x="40796" y="46834"/>
                    <a:pt x="41263" y="45933"/>
                  </a:cubicBezTo>
                  <a:cubicBezTo>
                    <a:pt x="41730" y="45033"/>
                    <a:pt x="41730" y="44632"/>
                    <a:pt x="41430" y="43965"/>
                  </a:cubicBezTo>
                  <a:cubicBezTo>
                    <a:pt x="41097" y="43265"/>
                    <a:pt x="40796" y="42431"/>
                    <a:pt x="40796" y="42431"/>
                  </a:cubicBezTo>
                  <a:lnTo>
                    <a:pt x="43232" y="26019"/>
                  </a:lnTo>
                  <a:lnTo>
                    <a:pt x="45667" y="38461"/>
                  </a:lnTo>
                  <a:cubicBezTo>
                    <a:pt x="45667" y="38461"/>
                    <a:pt x="46342" y="38855"/>
                    <a:pt x="47778" y="38855"/>
                  </a:cubicBezTo>
                  <a:cubicBezTo>
                    <a:pt x="48256" y="38855"/>
                    <a:pt x="48819" y="38811"/>
                    <a:pt x="49469" y="38695"/>
                  </a:cubicBezTo>
                  <a:cubicBezTo>
                    <a:pt x="52038" y="38228"/>
                    <a:pt x="53205" y="37561"/>
                    <a:pt x="53205" y="37561"/>
                  </a:cubicBezTo>
                  <a:cubicBezTo>
                    <a:pt x="53205" y="37561"/>
                    <a:pt x="49102" y="18714"/>
                    <a:pt x="48235" y="16345"/>
                  </a:cubicBezTo>
                  <a:cubicBezTo>
                    <a:pt x="47401" y="14010"/>
                    <a:pt x="46867" y="14211"/>
                    <a:pt x="44232" y="13243"/>
                  </a:cubicBezTo>
                  <a:cubicBezTo>
                    <a:pt x="41564" y="12242"/>
                    <a:pt x="34559" y="10041"/>
                    <a:pt x="34559" y="10041"/>
                  </a:cubicBezTo>
                  <a:lnTo>
                    <a:pt x="26353" y="9207"/>
                  </a:lnTo>
                  <a:cubicBezTo>
                    <a:pt x="26353" y="9207"/>
                    <a:pt x="24018" y="8073"/>
                    <a:pt x="21149" y="6472"/>
                  </a:cubicBezTo>
                  <a:cubicBezTo>
                    <a:pt x="19039" y="5307"/>
                    <a:pt x="17704" y="5148"/>
                    <a:pt x="16697" y="5148"/>
                  </a:cubicBezTo>
                  <a:cubicBezTo>
                    <a:pt x="16320" y="5148"/>
                    <a:pt x="15988" y="5171"/>
                    <a:pt x="15679" y="5171"/>
                  </a:cubicBezTo>
                  <a:cubicBezTo>
                    <a:pt x="14511" y="5171"/>
                    <a:pt x="4504" y="0"/>
                    <a:pt x="45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0"/>
            <p:cNvSpPr/>
            <p:nvPr/>
          </p:nvSpPr>
          <p:spPr>
            <a:xfrm>
              <a:off x="7712013" y="-4326400"/>
              <a:ext cx="949875" cy="1220925"/>
            </a:xfrm>
            <a:custGeom>
              <a:avLst/>
              <a:gdLst/>
              <a:ahLst/>
              <a:cxnLst/>
              <a:rect l="l" t="t" r="r" b="b"/>
              <a:pathLst>
                <a:path w="37995" h="48837" extrusionOk="0">
                  <a:moveTo>
                    <a:pt x="4471" y="0"/>
                  </a:moveTo>
                  <a:lnTo>
                    <a:pt x="1" y="4570"/>
                  </a:lnTo>
                  <a:cubicBezTo>
                    <a:pt x="1" y="4570"/>
                    <a:pt x="17847" y="17646"/>
                    <a:pt x="18147" y="18647"/>
                  </a:cubicBezTo>
                  <a:cubicBezTo>
                    <a:pt x="18447" y="19614"/>
                    <a:pt x="19148" y="40363"/>
                    <a:pt x="18847" y="41997"/>
                  </a:cubicBezTo>
                  <a:cubicBezTo>
                    <a:pt x="18547" y="43598"/>
                    <a:pt x="18014" y="44265"/>
                    <a:pt x="18314" y="44866"/>
                  </a:cubicBezTo>
                  <a:cubicBezTo>
                    <a:pt x="18611" y="45460"/>
                    <a:pt x="22409" y="48836"/>
                    <a:pt x="29061" y="48836"/>
                  </a:cubicBezTo>
                  <a:cubicBezTo>
                    <a:pt x="29125" y="48836"/>
                    <a:pt x="29190" y="48836"/>
                    <a:pt x="29255" y="48835"/>
                  </a:cubicBezTo>
                  <a:cubicBezTo>
                    <a:pt x="32190" y="48802"/>
                    <a:pt x="35126" y="48402"/>
                    <a:pt x="37994" y="47568"/>
                  </a:cubicBezTo>
                  <a:lnTo>
                    <a:pt x="36660" y="47568"/>
                  </a:lnTo>
                  <a:cubicBezTo>
                    <a:pt x="33892" y="47568"/>
                    <a:pt x="28888" y="47234"/>
                    <a:pt x="26987" y="45867"/>
                  </a:cubicBezTo>
                  <a:cubicBezTo>
                    <a:pt x="25085" y="44466"/>
                    <a:pt x="22484" y="34459"/>
                    <a:pt x="22483" y="34458"/>
                  </a:cubicBezTo>
                  <a:lnTo>
                    <a:pt x="22483" y="34458"/>
                  </a:lnTo>
                  <a:lnTo>
                    <a:pt x="27487" y="41363"/>
                  </a:lnTo>
                  <a:lnTo>
                    <a:pt x="18948" y="5504"/>
                  </a:lnTo>
                  <a:cubicBezTo>
                    <a:pt x="18142" y="5252"/>
                    <a:pt x="17298" y="5134"/>
                    <a:pt x="16459" y="5134"/>
                  </a:cubicBezTo>
                  <a:cubicBezTo>
                    <a:pt x="16187" y="5134"/>
                    <a:pt x="15915" y="5146"/>
                    <a:pt x="15645" y="5171"/>
                  </a:cubicBezTo>
                  <a:cubicBezTo>
                    <a:pt x="14511" y="5171"/>
                    <a:pt x="4471" y="0"/>
                    <a:pt x="4471"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0"/>
            <p:cNvSpPr/>
            <p:nvPr/>
          </p:nvSpPr>
          <p:spPr>
            <a:xfrm>
              <a:off x="8795288" y="-3761825"/>
              <a:ext cx="110950" cy="396975"/>
            </a:xfrm>
            <a:custGeom>
              <a:avLst/>
              <a:gdLst/>
              <a:ahLst/>
              <a:cxnLst/>
              <a:rect l="l" t="t" r="r" b="b"/>
              <a:pathLst>
                <a:path w="4438" h="15879" extrusionOk="0">
                  <a:moveTo>
                    <a:pt x="1335" y="0"/>
                  </a:moveTo>
                  <a:lnTo>
                    <a:pt x="1" y="4136"/>
                  </a:lnTo>
                  <a:lnTo>
                    <a:pt x="2336" y="15878"/>
                  </a:lnTo>
                  <a:lnTo>
                    <a:pt x="4437" y="300"/>
                  </a:lnTo>
                  <a:lnTo>
                    <a:pt x="1635" y="2068"/>
                  </a:lnTo>
                  <a:lnTo>
                    <a:pt x="1335"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0"/>
            <p:cNvSpPr/>
            <p:nvPr/>
          </p:nvSpPr>
          <p:spPr>
            <a:xfrm>
              <a:off x="7712013" y="-4326400"/>
              <a:ext cx="1330150" cy="1222550"/>
            </a:xfrm>
            <a:custGeom>
              <a:avLst/>
              <a:gdLst/>
              <a:ahLst/>
              <a:cxnLst/>
              <a:rect l="l" t="t" r="r" b="b"/>
              <a:pathLst>
                <a:path w="53206" h="48902" fill="none" extrusionOk="0">
                  <a:moveTo>
                    <a:pt x="26353" y="9207"/>
                  </a:moveTo>
                  <a:cubicBezTo>
                    <a:pt x="26353" y="9207"/>
                    <a:pt x="24018" y="8073"/>
                    <a:pt x="21149" y="6472"/>
                  </a:cubicBezTo>
                  <a:cubicBezTo>
                    <a:pt x="18247" y="4870"/>
                    <a:pt x="16813" y="5171"/>
                    <a:pt x="15679" y="5171"/>
                  </a:cubicBezTo>
                  <a:cubicBezTo>
                    <a:pt x="14511" y="5171"/>
                    <a:pt x="4504" y="0"/>
                    <a:pt x="4504" y="0"/>
                  </a:cubicBezTo>
                  <a:lnTo>
                    <a:pt x="1" y="4570"/>
                  </a:lnTo>
                  <a:cubicBezTo>
                    <a:pt x="1" y="4570"/>
                    <a:pt x="17847" y="17646"/>
                    <a:pt x="18147" y="18647"/>
                  </a:cubicBezTo>
                  <a:cubicBezTo>
                    <a:pt x="18447" y="19614"/>
                    <a:pt x="19148" y="40363"/>
                    <a:pt x="18847" y="41997"/>
                  </a:cubicBezTo>
                  <a:cubicBezTo>
                    <a:pt x="18547" y="43598"/>
                    <a:pt x="18014" y="44265"/>
                    <a:pt x="18314" y="44866"/>
                  </a:cubicBezTo>
                  <a:cubicBezTo>
                    <a:pt x="18614" y="45466"/>
                    <a:pt x="22483" y="48902"/>
                    <a:pt x="29255" y="48835"/>
                  </a:cubicBezTo>
                  <a:cubicBezTo>
                    <a:pt x="36026" y="48735"/>
                    <a:pt x="40796" y="46834"/>
                    <a:pt x="41263" y="45933"/>
                  </a:cubicBezTo>
                  <a:cubicBezTo>
                    <a:pt x="41730" y="45033"/>
                    <a:pt x="41730" y="44632"/>
                    <a:pt x="41430" y="43965"/>
                  </a:cubicBezTo>
                  <a:cubicBezTo>
                    <a:pt x="41097" y="43265"/>
                    <a:pt x="40796" y="42431"/>
                    <a:pt x="40796" y="42431"/>
                  </a:cubicBezTo>
                  <a:lnTo>
                    <a:pt x="43232" y="26019"/>
                  </a:lnTo>
                  <a:lnTo>
                    <a:pt x="45667" y="38461"/>
                  </a:lnTo>
                  <a:cubicBezTo>
                    <a:pt x="45667" y="38461"/>
                    <a:pt x="46867" y="39162"/>
                    <a:pt x="49469" y="38695"/>
                  </a:cubicBezTo>
                  <a:cubicBezTo>
                    <a:pt x="52038" y="38228"/>
                    <a:pt x="53205" y="37561"/>
                    <a:pt x="53205" y="37561"/>
                  </a:cubicBezTo>
                  <a:cubicBezTo>
                    <a:pt x="53205" y="37561"/>
                    <a:pt x="49102" y="18714"/>
                    <a:pt x="48235" y="16345"/>
                  </a:cubicBezTo>
                  <a:cubicBezTo>
                    <a:pt x="47401" y="14010"/>
                    <a:pt x="46867" y="14211"/>
                    <a:pt x="44232" y="13243"/>
                  </a:cubicBezTo>
                  <a:cubicBezTo>
                    <a:pt x="41564" y="12242"/>
                    <a:pt x="34559" y="10041"/>
                    <a:pt x="34559" y="10041"/>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0"/>
            <p:cNvSpPr/>
            <p:nvPr/>
          </p:nvSpPr>
          <p:spPr>
            <a:xfrm>
              <a:off x="8792788" y="-3796025"/>
              <a:ext cx="116775" cy="120100"/>
            </a:xfrm>
            <a:custGeom>
              <a:avLst/>
              <a:gdLst/>
              <a:ahLst/>
              <a:cxnLst/>
              <a:rect l="l" t="t" r="r" b="b"/>
              <a:pathLst>
                <a:path w="4671" h="4804" fill="none" extrusionOk="0">
                  <a:moveTo>
                    <a:pt x="2436" y="1"/>
                  </a:moveTo>
                  <a:lnTo>
                    <a:pt x="1" y="4804"/>
                  </a:lnTo>
                  <a:lnTo>
                    <a:pt x="4671" y="134"/>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0"/>
            <p:cNvSpPr/>
            <p:nvPr/>
          </p:nvSpPr>
          <p:spPr>
            <a:xfrm>
              <a:off x="8107288" y="-4092900"/>
              <a:ext cx="58400" cy="232700"/>
            </a:xfrm>
            <a:custGeom>
              <a:avLst/>
              <a:gdLst/>
              <a:ahLst/>
              <a:cxnLst/>
              <a:rect l="l" t="t" r="r" b="b"/>
              <a:pathLst>
                <a:path w="2336" h="9308" fill="none" extrusionOk="0">
                  <a:moveTo>
                    <a:pt x="2336" y="9307"/>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0"/>
            <p:cNvSpPr/>
            <p:nvPr/>
          </p:nvSpPr>
          <p:spPr>
            <a:xfrm>
              <a:off x="8044763" y="-4173800"/>
              <a:ext cx="120925" cy="305250"/>
            </a:xfrm>
            <a:custGeom>
              <a:avLst/>
              <a:gdLst/>
              <a:ahLst/>
              <a:cxnLst/>
              <a:rect l="l" t="t" r="r" b="b"/>
              <a:pathLst>
                <a:path w="4837" h="12210" fill="none" extrusionOk="0">
                  <a:moveTo>
                    <a:pt x="4837" y="12209"/>
                  </a:moveTo>
                  <a:lnTo>
                    <a:pt x="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0"/>
            <p:cNvSpPr/>
            <p:nvPr/>
          </p:nvSpPr>
          <p:spPr>
            <a:xfrm>
              <a:off x="8173188" y="-3873575"/>
              <a:ext cx="177650" cy="548750"/>
            </a:xfrm>
            <a:custGeom>
              <a:avLst/>
              <a:gdLst/>
              <a:ahLst/>
              <a:cxnLst/>
              <a:rect l="l" t="t" r="r" b="b"/>
              <a:pathLst>
                <a:path w="7106" h="21950" fill="none" extrusionOk="0">
                  <a:moveTo>
                    <a:pt x="0" y="0"/>
                  </a:moveTo>
                  <a:cubicBezTo>
                    <a:pt x="0" y="0"/>
                    <a:pt x="4136" y="18147"/>
                    <a:pt x="7105" y="21949"/>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0"/>
            <p:cNvSpPr/>
            <p:nvPr/>
          </p:nvSpPr>
          <p:spPr>
            <a:xfrm>
              <a:off x="8206538" y="-3655100"/>
              <a:ext cx="105925" cy="428675"/>
            </a:xfrm>
            <a:custGeom>
              <a:avLst/>
              <a:gdLst/>
              <a:ahLst/>
              <a:cxnLst/>
              <a:rect l="l" t="t" r="r" b="b"/>
              <a:pathLst>
                <a:path w="4237" h="17147" fill="none" extrusionOk="0">
                  <a:moveTo>
                    <a:pt x="0" y="1"/>
                  </a:moveTo>
                  <a:cubicBezTo>
                    <a:pt x="0" y="1"/>
                    <a:pt x="2202" y="14278"/>
                    <a:pt x="4237" y="17146"/>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0"/>
            <p:cNvSpPr/>
            <p:nvPr/>
          </p:nvSpPr>
          <p:spPr>
            <a:xfrm>
              <a:off x="8352463" y="-4008675"/>
              <a:ext cx="236875" cy="933200"/>
            </a:xfrm>
            <a:custGeom>
              <a:avLst/>
              <a:gdLst/>
              <a:ahLst/>
              <a:cxnLst/>
              <a:rect l="l" t="t" r="r" b="b"/>
              <a:pathLst>
                <a:path w="9475" h="37328" extrusionOk="0">
                  <a:moveTo>
                    <a:pt x="735" y="0"/>
                  </a:moveTo>
                  <a:lnTo>
                    <a:pt x="1" y="968"/>
                  </a:lnTo>
                  <a:lnTo>
                    <a:pt x="2870" y="8140"/>
                  </a:lnTo>
                  <a:lnTo>
                    <a:pt x="1269" y="29788"/>
                  </a:lnTo>
                  <a:lnTo>
                    <a:pt x="4404" y="37327"/>
                  </a:lnTo>
                  <a:lnTo>
                    <a:pt x="7673" y="28788"/>
                  </a:lnTo>
                  <a:lnTo>
                    <a:pt x="4237" y="7906"/>
                  </a:lnTo>
                  <a:lnTo>
                    <a:pt x="9474" y="1235"/>
                  </a:lnTo>
                  <a:lnTo>
                    <a:pt x="8941" y="834"/>
                  </a:lnTo>
                  <a:cubicBezTo>
                    <a:pt x="8941" y="834"/>
                    <a:pt x="7373" y="2069"/>
                    <a:pt x="5838" y="3503"/>
                  </a:cubicBezTo>
                  <a:cubicBezTo>
                    <a:pt x="4964" y="4321"/>
                    <a:pt x="4154" y="4726"/>
                    <a:pt x="3477" y="4726"/>
                  </a:cubicBezTo>
                  <a:cubicBezTo>
                    <a:pt x="2967" y="4726"/>
                    <a:pt x="2532" y="4496"/>
                    <a:pt x="2203" y="4037"/>
                  </a:cubicBezTo>
                  <a:cubicBezTo>
                    <a:pt x="1435" y="2969"/>
                    <a:pt x="735" y="0"/>
                    <a:pt x="735" y="0"/>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0"/>
            <p:cNvSpPr/>
            <p:nvPr/>
          </p:nvSpPr>
          <p:spPr>
            <a:xfrm>
              <a:off x="8289938" y="-4187625"/>
              <a:ext cx="396975" cy="300600"/>
            </a:xfrm>
            <a:custGeom>
              <a:avLst/>
              <a:gdLst/>
              <a:ahLst/>
              <a:cxnLst/>
              <a:rect l="l" t="t" r="r" b="b"/>
              <a:pathLst>
                <a:path w="15879" h="12024" extrusionOk="0">
                  <a:moveTo>
                    <a:pt x="8376" y="0"/>
                  </a:moveTo>
                  <a:cubicBezTo>
                    <a:pt x="7099" y="0"/>
                    <a:pt x="6138" y="153"/>
                    <a:pt x="6138" y="153"/>
                  </a:cubicBezTo>
                  <a:cubicBezTo>
                    <a:pt x="6138" y="153"/>
                    <a:pt x="3569" y="454"/>
                    <a:pt x="2802" y="1821"/>
                  </a:cubicBezTo>
                  <a:cubicBezTo>
                    <a:pt x="2068" y="3189"/>
                    <a:pt x="734" y="3556"/>
                    <a:pt x="534" y="6158"/>
                  </a:cubicBezTo>
                  <a:cubicBezTo>
                    <a:pt x="300" y="8760"/>
                    <a:pt x="0" y="10127"/>
                    <a:pt x="300" y="10127"/>
                  </a:cubicBezTo>
                  <a:cubicBezTo>
                    <a:pt x="601" y="10127"/>
                    <a:pt x="3870" y="7826"/>
                    <a:pt x="3870" y="7826"/>
                  </a:cubicBezTo>
                  <a:cubicBezTo>
                    <a:pt x="3870" y="7826"/>
                    <a:pt x="5004" y="11095"/>
                    <a:pt x="5471" y="11328"/>
                  </a:cubicBezTo>
                  <a:cubicBezTo>
                    <a:pt x="5550" y="11370"/>
                    <a:pt x="5639" y="11390"/>
                    <a:pt x="5738" y="11390"/>
                  </a:cubicBezTo>
                  <a:cubicBezTo>
                    <a:pt x="6181" y="11390"/>
                    <a:pt x="6799" y="10998"/>
                    <a:pt x="7372" y="10561"/>
                  </a:cubicBezTo>
                  <a:cubicBezTo>
                    <a:pt x="7977" y="10077"/>
                    <a:pt x="9348" y="8471"/>
                    <a:pt x="10171" y="8471"/>
                  </a:cubicBezTo>
                  <a:cubicBezTo>
                    <a:pt x="10256" y="8471"/>
                    <a:pt x="10336" y="8488"/>
                    <a:pt x="10408" y="8526"/>
                  </a:cubicBezTo>
                  <a:cubicBezTo>
                    <a:pt x="11089" y="8852"/>
                    <a:pt x="12403" y="12023"/>
                    <a:pt x="13132" y="12023"/>
                  </a:cubicBezTo>
                  <a:cubicBezTo>
                    <a:pt x="13224" y="12023"/>
                    <a:pt x="13306" y="11973"/>
                    <a:pt x="13376" y="11862"/>
                  </a:cubicBezTo>
                  <a:cubicBezTo>
                    <a:pt x="13977" y="10861"/>
                    <a:pt x="15878" y="6091"/>
                    <a:pt x="14344" y="2588"/>
                  </a:cubicBezTo>
                  <a:cubicBezTo>
                    <a:pt x="13411" y="412"/>
                    <a:pt x="10470" y="0"/>
                    <a:pt x="8376"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0"/>
            <p:cNvSpPr/>
            <p:nvPr/>
          </p:nvSpPr>
          <p:spPr>
            <a:xfrm>
              <a:off x="8405013" y="-4197150"/>
              <a:ext cx="201825" cy="302475"/>
            </a:xfrm>
            <a:custGeom>
              <a:avLst/>
              <a:gdLst/>
              <a:ahLst/>
              <a:cxnLst/>
              <a:rect l="l" t="t" r="r" b="b"/>
              <a:pathLst>
                <a:path w="8073" h="12099" extrusionOk="0">
                  <a:moveTo>
                    <a:pt x="0" y="1"/>
                  </a:moveTo>
                  <a:cubicBezTo>
                    <a:pt x="0" y="1"/>
                    <a:pt x="467" y="7473"/>
                    <a:pt x="534" y="9674"/>
                  </a:cubicBezTo>
                  <a:cubicBezTo>
                    <a:pt x="612" y="11397"/>
                    <a:pt x="997" y="12098"/>
                    <a:pt x="1416" y="12098"/>
                  </a:cubicBezTo>
                  <a:cubicBezTo>
                    <a:pt x="1533" y="12098"/>
                    <a:pt x="1652" y="12044"/>
                    <a:pt x="1768" y="11943"/>
                  </a:cubicBezTo>
                  <a:cubicBezTo>
                    <a:pt x="2302" y="11476"/>
                    <a:pt x="6939" y="7239"/>
                    <a:pt x="7372" y="4704"/>
                  </a:cubicBezTo>
                  <a:cubicBezTo>
                    <a:pt x="7839" y="2202"/>
                    <a:pt x="8073" y="768"/>
                    <a:pt x="8073" y="768"/>
                  </a:cubicBezTo>
                  <a:lnTo>
                    <a:pt x="0"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0"/>
            <p:cNvSpPr/>
            <p:nvPr/>
          </p:nvSpPr>
          <p:spPr>
            <a:xfrm>
              <a:off x="8308288" y="-4424075"/>
              <a:ext cx="83400" cy="136275"/>
            </a:xfrm>
            <a:custGeom>
              <a:avLst/>
              <a:gdLst/>
              <a:ahLst/>
              <a:cxnLst/>
              <a:rect l="l" t="t" r="r" b="b"/>
              <a:pathLst>
                <a:path w="3336" h="5451" extrusionOk="0">
                  <a:moveTo>
                    <a:pt x="1421" y="0"/>
                  </a:moveTo>
                  <a:cubicBezTo>
                    <a:pt x="1360" y="0"/>
                    <a:pt x="1297" y="12"/>
                    <a:pt x="1234" y="38"/>
                  </a:cubicBezTo>
                  <a:cubicBezTo>
                    <a:pt x="334" y="405"/>
                    <a:pt x="0" y="3140"/>
                    <a:pt x="634" y="4374"/>
                  </a:cubicBezTo>
                  <a:cubicBezTo>
                    <a:pt x="1012" y="5130"/>
                    <a:pt x="1813" y="5450"/>
                    <a:pt x="2413" y="5450"/>
                  </a:cubicBezTo>
                  <a:cubicBezTo>
                    <a:pt x="2766" y="5450"/>
                    <a:pt x="3049" y="5339"/>
                    <a:pt x="3136" y="5142"/>
                  </a:cubicBezTo>
                  <a:cubicBezTo>
                    <a:pt x="3336" y="4608"/>
                    <a:pt x="2902" y="2106"/>
                    <a:pt x="2902" y="2106"/>
                  </a:cubicBezTo>
                  <a:cubicBezTo>
                    <a:pt x="2902" y="2106"/>
                    <a:pt x="2239" y="0"/>
                    <a:pt x="1421"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0"/>
            <p:cNvSpPr/>
            <p:nvPr/>
          </p:nvSpPr>
          <p:spPr>
            <a:xfrm>
              <a:off x="8697713" y="-4489850"/>
              <a:ext cx="139300" cy="114275"/>
            </a:xfrm>
            <a:custGeom>
              <a:avLst/>
              <a:gdLst/>
              <a:ahLst/>
              <a:cxnLst/>
              <a:rect l="l" t="t" r="r" b="b"/>
              <a:pathLst>
                <a:path w="5572" h="4571" extrusionOk="0">
                  <a:moveTo>
                    <a:pt x="5571" y="0"/>
                  </a:moveTo>
                  <a:lnTo>
                    <a:pt x="4104" y="301"/>
                  </a:lnTo>
                  <a:lnTo>
                    <a:pt x="234" y="3503"/>
                  </a:lnTo>
                  <a:cubicBezTo>
                    <a:pt x="1" y="4504"/>
                    <a:pt x="535" y="4570"/>
                    <a:pt x="535" y="4570"/>
                  </a:cubicBezTo>
                  <a:lnTo>
                    <a:pt x="4804" y="1368"/>
                  </a:lnTo>
                  <a:lnTo>
                    <a:pt x="5571" y="0"/>
                  </a:ln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0"/>
            <p:cNvSpPr/>
            <p:nvPr/>
          </p:nvSpPr>
          <p:spPr>
            <a:xfrm>
              <a:off x="8796963" y="-4489850"/>
              <a:ext cx="40050" cy="35875"/>
            </a:xfrm>
            <a:custGeom>
              <a:avLst/>
              <a:gdLst/>
              <a:ahLst/>
              <a:cxnLst/>
              <a:rect l="l" t="t" r="r" b="b"/>
              <a:pathLst>
                <a:path w="1602" h="1435" extrusionOk="0">
                  <a:moveTo>
                    <a:pt x="1601" y="0"/>
                  </a:moveTo>
                  <a:lnTo>
                    <a:pt x="134" y="301"/>
                  </a:lnTo>
                  <a:lnTo>
                    <a:pt x="0" y="434"/>
                  </a:lnTo>
                  <a:lnTo>
                    <a:pt x="768" y="1435"/>
                  </a:lnTo>
                  <a:lnTo>
                    <a:pt x="834" y="1368"/>
                  </a:lnTo>
                  <a:lnTo>
                    <a:pt x="1601" y="0"/>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0"/>
            <p:cNvSpPr/>
            <p:nvPr/>
          </p:nvSpPr>
          <p:spPr>
            <a:xfrm>
              <a:off x="8682713" y="-4404300"/>
              <a:ext cx="85925" cy="124425"/>
            </a:xfrm>
            <a:custGeom>
              <a:avLst/>
              <a:gdLst/>
              <a:ahLst/>
              <a:cxnLst/>
              <a:rect l="l" t="t" r="r" b="b"/>
              <a:pathLst>
                <a:path w="3437" h="4977" extrusionOk="0">
                  <a:moveTo>
                    <a:pt x="2256" y="1"/>
                  </a:moveTo>
                  <a:cubicBezTo>
                    <a:pt x="1615" y="1"/>
                    <a:pt x="834" y="781"/>
                    <a:pt x="834" y="781"/>
                  </a:cubicBezTo>
                  <a:cubicBezTo>
                    <a:pt x="834" y="781"/>
                    <a:pt x="0" y="3583"/>
                    <a:pt x="0" y="4351"/>
                  </a:cubicBezTo>
                  <a:cubicBezTo>
                    <a:pt x="0" y="4731"/>
                    <a:pt x="189" y="4977"/>
                    <a:pt x="528" y="4977"/>
                  </a:cubicBezTo>
                  <a:cubicBezTo>
                    <a:pt x="843" y="4977"/>
                    <a:pt x="1289" y="4765"/>
                    <a:pt x="1835" y="4250"/>
                  </a:cubicBezTo>
                  <a:cubicBezTo>
                    <a:pt x="2969" y="3216"/>
                    <a:pt x="3436" y="1682"/>
                    <a:pt x="2902" y="481"/>
                  </a:cubicBezTo>
                  <a:cubicBezTo>
                    <a:pt x="2749" y="127"/>
                    <a:pt x="2514" y="1"/>
                    <a:pt x="2256"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0"/>
            <p:cNvSpPr/>
            <p:nvPr/>
          </p:nvSpPr>
          <p:spPr>
            <a:xfrm>
              <a:off x="8357488" y="-4692500"/>
              <a:ext cx="381950" cy="609725"/>
            </a:xfrm>
            <a:custGeom>
              <a:avLst/>
              <a:gdLst/>
              <a:ahLst/>
              <a:cxnLst/>
              <a:rect l="l" t="t" r="r" b="b"/>
              <a:pathLst>
                <a:path w="15278" h="24389" extrusionOk="0">
                  <a:moveTo>
                    <a:pt x="7772" y="1"/>
                  </a:moveTo>
                  <a:cubicBezTo>
                    <a:pt x="4537" y="1"/>
                    <a:pt x="3369" y="2102"/>
                    <a:pt x="3369" y="2102"/>
                  </a:cubicBezTo>
                  <a:cubicBezTo>
                    <a:pt x="3369" y="2102"/>
                    <a:pt x="467" y="2636"/>
                    <a:pt x="234" y="4170"/>
                  </a:cubicBezTo>
                  <a:cubicBezTo>
                    <a:pt x="0" y="5705"/>
                    <a:pt x="767" y="17246"/>
                    <a:pt x="1168" y="19047"/>
                  </a:cubicBezTo>
                  <a:cubicBezTo>
                    <a:pt x="1528" y="20849"/>
                    <a:pt x="4687" y="24388"/>
                    <a:pt x="7233" y="24388"/>
                  </a:cubicBezTo>
                  <a:cubicBezTo>
                    <a:pt x="7280" y="24388"/>
                    <a:pt x="7326" y="24387"/>
                    <a:pt x="7372" y="24385"/>
                  </a:cubicBezTo>
                  <a:cubicBezTo>
                    <a:pt x="9974" y="24218"/>
                    <a:pt x="11875" y="21182"/>
                    <a:pt x="12542" y="19448"/>
                  </a:cubicBezTo>
                  <a:cubicBezTo>
                    <a:pt x="13243" y="17680"/>
                    <a:pt x="15278" y="7439"/>
                    <a:pt x="15278" y="5071"/>
                  </a:cubicBezTo>
                  <a:cubicBezTo>
                    <a:pt x="15278" y="2702"/>
                    <a:pt x="11041" y="1"/>
                    <a:pt x="7772"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0"/>
            <p:cNvSpPr/>
            <p:nvPr/>
          </p:nvSpPr>
          <p:spPr>
            <a:xfrm>
              <a:off x="8488413" y="-4364775"/>
              <a:ext cx="85900" cy="110125"/>
            </a:xfrm>
            <a:custGeom>
              <a:avLst/>
              <a:gdLst/>
              <a:ahLst/>
              <a:cxnLst/>
              <a:rect l="l" t="t" r="r" b="b"/>
              <a:pathLst>
                <a:path w="3436" h="4405" fill="none" extrusionOk="0">
                  <a:moveTo>
                    <a:pt x="2235" y="1"/>
                  </a:moveTo>
                  <a:cubicBezTo>
                    <a:pt x="2235" y="1"/>
                    <a:pt x="3436" y="2870"/>
                    <a:pt x="2969" y="3470"/>
                  </a:cubicBezTo>
                  <a:cubicBezTo>
                    <a:pt x="2535" y="4104"/>
                    <a:pt x="0" y="4404"/>
                    <a:pt x="0" y="3036"/>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0"/>
            <p:cNvSpPr/>
            <p:nvPr/>
          </p:nvSpPr>
          <p:spPr>
            <a:xfrm>
              <a:off x="8467563" y="-4245525"/>
              <a:ext cx="120100" cy="47575"/>
            </a:xfrm>
            <a:custGeom>
              <a:avLst/>
              <a:gdLst/>
              <a:ahLst/>
              <a:cxnLst/>
              <a:rect l="l" t="t" r="r" b="b"/>
              <a:pathLst>
                <a:path w="4804" h="1903" fill="none" extrusionOk="0">
                  <a:moveTo>
                    <a:pt x="0" y="1"/>
                  </a:moveTo>
                  <a:cubicBezTo>
                    <a:pt x="0" y="1"/>
                    <a:pt x="1601" y="1902"/>
                    <a:pt x="4804" y="68"/>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0"/>
            <p:cNvSpPr/>
            <p:nvPr/>
          </p:nvSpPr>
          <p:spPr>
            <a:xfrm>
              <a:off x="8367488" y="-4464000"/>
              <a:ext cx="155975" cy="155975"/>
            </a:xfrm>
            <a:custGeom>
              <a:avLst/>
              <a:gdLst/>
              <a:ahLst/>
              <a:cxnLst/>
              <a:rect l="l" t="t" r="r" b="b"/>
              <a:pathLst>
                <a:path w="6239" h="6239" fill="none" extrusionOk="0">
                  <a:moveTo>
                    <a:pt x="6238" y="3570"/>
                  </a:moveTo>
                  <a:cubicBezTo>
                    <a:pt x="6238" y="1201"/>
                    <a:pt x="3369" y="0"/>
                    <a:pt x="1668" y="1702"/>
                  </a:cubicBezTo>
                  <a:cubicBezTo>
                    <a:pt x="0" y="3369"/>
                    <a:pt x="1201" y="6238"/>
                    <a:pt x="3570" y="6238"/>
                  </a:cubicBezTo>
                  <a:cubicBezTo>
                    <a:pt x="5037" y="6238"/>
                    <a:pt x="6238" y="5037"/>
                    <a:pt x="6238" y="3570"/>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0"/>
            <p:cNvSpPr/>
            <p:nvPr/>
          </p:nvSpPr>
          <p:spPr>
            <a:xfrm>
              <a:off x="8538438" y="-4429375"/>
              <a:ext cx="155975" cy="133025"/>
            </a:xfrm>
            <a:custGeom>
              <a:avLst/>
              <a:gdLst/>
              <a:ahLst/>
              <a:cxnLst/>
              <a:rect l="l" t="t" r="r" b="b"/>
              <a:pathLst>
                <a:path w="6239" h="5321" extrusionOk="0">
                  <a:moveTo>
                    <a:pt x="3551" y="1"/>
                  </a:moveTo>
                  <a:cubicBezTo>
                    <a:pt x="2892" y="1"/>
                    <a:pt x="2219" y="244"/>
                    <a:pt x="1668" y="784"/>
                  </a:cubicBezTo>
                  <a:cubicBezTo>
                    <a:pt x="1" y="2451"/>
                    <a:pt x="1201" y="5320"/>
                    <a:pt x="3570" y="5320"/>
                  </a:cubicBezTo>
                  <a:cubicBezTo>
                    <a:pt x="5038" y="5320"/>
                    <a:pt x="6205" y="4119"/>
                    <a:pt x="6238" y="2685"/>
                  </a:cubicBezTo>
                  <a:cubicBezTo>
                    <a:pt x="6238" y="1061"/>
                    <a:pt x="4926" y="1"/>
                    <a:pt x="355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0"/>
            <p:cNvSpPr/>
            <p:nvPr/>
          </p:nvSpPr>
          <p:spPr>
            <a:xfrm>
              <a:off x="8523438" y="-4382275"/>
              <a:ext cx="37550" cy="11700"/>
            </a:xfrm>
            <a:custGeom>
              <a:avLst/>
              <a:gdLst/>
              <a:ahLst/>
              <a:cxnLst/>
              <a:rect l="l" t="t" r="r" b="b"/>
              <a:pathLst>
                <a:path w="1502" h="468" fill="none" extrusionOk="0">
                  <a:moveTo>
                    <a:pt x="0" y="301"/>
                  </a:moveTo>
                  <a:cubicBezTo>
                    <a:pt x="0" y="301"/>
                    <a:pt x="901" y="0"/>
                    <a:pt x="1501" y="467"/>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0"/>
            <p:cNvSpPr/>
            <p:nvPr/>
          </p:nvSpPr>
          <p:spPr>
            <a:xfrm>
              <a:off x="8360813" y="-4692500"/>
              <a:ext cx="378625" cy="372375"/>
            </a:xfrm>
            <a:custGeom>
              <a:avLst/>
              <a:gdLst/>
              <a:ahLst/>
              <a:cxnLst/>
              <a:rect l="l" t="t" r="r" b="b"/>
              <a:pathLst>
                <a:path w="15145" h="14895" extrusionOk="0">
                  <a:moveTo>
                    <a:pt x="7639" y="1"/>
                  </a:moveTo>
                  <a:cubicBezTo>
                    <a:pt x="4370" y="1"/>
                    <a:pt x="3236" y="2102"/>
                    <a:pt x="3236" y="2102"/>
                  </a:cubicBezTo>
                  <a:cubicBezTo>
                    <a:pt x="3236" y="2102"/>
                    <a:pt x="334" y="2636"/>
                    <a:pt x="101" y="4170"/>
                  </a:cubicBezTo>
                  <a:cubicBezTo>
                    <a:pt x="1" y="4937"/>
                    <a:pt x="134" y="8373"/>
                    <a:pt x="367" y="11776"/>
                  </a:cubicBezTo>
                  <a:cubicBezTo>
                    <a:pt x="403" y="11811"/>
                    <a:pt x="541" y="11893"/>
                    <a:pt x="663" y="11893"/>
                  </a:cubicBezTo>
                  <a:cubicBezTo>
                    <a:pt x="772" y="11893"/>
                    <a:pt x="868" y="11828"/>
                    <a:pt x="868" y="11609"/>
                  </a:cubicBezTo>
                  <a:cubicBezTo>
                    <a:pt x="868" y="11142"/>
                    <a:pt x="568" y="10308"/>
                    <a:pt x="935" y="9874"/>
                  </a:cubicBezTo>
                  <a:cubicBezTo>
                    <a:pt x="1335" y="9407"/>
                    <a:pt x="2469" y="9174"/>
                    <a:pt x="3236" y="7973"/>
                  </a:cubicBezTo>
                  <a:cubicBezTo>
                    <a:pt x="3970" y="6739"/>
                    <a:pt x="3770" y="6005"/>
                    <a:pt x="3970" y="5771"/>
                  </a:cubicBezTo>
                  <a:cubicBezTo>
                    <a:pt x="4144" y="5598"/>
                    <a:pt x="5533" y="4669"/>
                    <a:pt x="6016" y="4669"/>
                  </a:cubicBezTo>
                  <a:cubicBezTo>
                    <a:pt x="6183" y="4669"/>
                    <a:pt x="6242" y="4780"/>
                    <a:pt x="6105" y="5071"/>
                  </a:cubicBezTo>
                  <a:cubicBezTo>
                    <a:pt x="5571" y="6205"/>
                    <a:pt x="2169" y="8206"/>
                    <a:pt x="4137" y="9240"/>
                  </a:cubicBezTo>
                  <a:cubicBezTo>
                    <a:pt x="5090" y="9758"/>
                    <a:pt x="6560" y="10008"/>
                    <a:pt x="7989" y="10008"/>
                  </a:cubicBezTo>
                  <a:cubicBezTo>
                    <a:pt x="9510" y="10008"/>
                    <a:pt x="10986" y="9724"/>
                    <a:pt x="11742" y="9174"/>
                  </a:cubicBezTo>
                  <a:cubicBezTo>
                    <a:pt x="12923" y="8295"/>
                    <a:pt x="13855" y="6535"/>
                    <a:pt x="14018" y="6535"/>
                  </a:cubicBezTo>
                  <a:cubicBezTo>
                    <a:pt x="14052" y="6535"/>
                    <a:pt x="14052" y="6617"/>
                    <a:pt x="14011" y="6805"/>
                  </a:cubicBezTo>
                  <a:cubicBezTo>
                    <a:pt x="13810" y="7873"/>
                    <a:pt x="13110" y="9607"/>
                    <a:pt x="13343" y="10141"/>
                  </a:cubicBezTo>
                  <a:cubicBezTo>
                    <a:pt x="13544" y="10842"/>
                    <a:pt x="13644" y="11542"/>
                    <a:pt x="13710" y="12276"/>
                  </a:cubicBezTo>
                  <a:cubicBezTo>
                    <a:pt x="13710" y="12276"/>
                    <a:pt x="13043" y="14711"/>
                    <a:pt x="13243" y="14844"/>
                  </a:cubicBezTo>
                  <a:cubicBezTo>
                    <a:pt x="13293" y="14878"/>
                    <a:pt x="13343" y="14895"/>
                    <a:pt x="13393" y="14895"/>
                  </a:cubicBezTo>
                  <a:cubicBezTo>
                    <a:pt x="13443" y="14895"/>
                    <a:pt x="13494" y="14878"/>
                    <a:pt x="13544" y="14844"/>
                  </a:cubicBezTo>
                  <a:cubicBezTo>
                    <a:pt x="14344" y="11209"/>
                    <a:pt x="15145" y="6505"/>
                    <a:pt x="15145" y="5037"/>
                  </a:cubicBezTo>
                  <a:cubicBezTo>
                    <a:pt x="15145" y="2736"/>
                    <a:pt x="10908" y="1"/>
                    <a:pt x="7639" y="1"/>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0"/>
            <p:cNvSpPr/>
            <p:nvPr/>
          </p:nvSpPr>
          <p:spPr>
            <a:xfrm>
              <a:off x="8821138" y="-3434925"/>
              <a:ext cx="245200" cy="119850"/>
            </a:xfrm>
            <a:custGeom>
              <a:avLst/>
              <a:gdLst/>
              <a:ahLst/>
              <a:cxnLst/>
              <a:rect l="l" t="t" r="r" b="b"/>
              <a:pathLst>
                <a:path w="9808" h="4794" extrusionOk="0">
                  <a:moveTo>
                    <a:pt x="9074" y="0"/>
                  </a:moveTo>
                  <a:cubicBezTo>
                    <a:pt x="9074" y="0"/>
                    <a:pt x="4681" y="1622"/>
                    <a:pt x="745" y="1622"/>
                  </a:cubicBezTo>
                  <a:cubicBezTo>
                    <a:pt x="495" y="1622"/>
                    <a:pt x="246" y="1615"/>
                    <a:pt x="1" y="1601"/>
                  </a:cubicBezTo>
                  <a:lnTo>
                    <a:pt x="1" y="1601"/>
                  </a:lnTo>
                  <a:lnTo>
                    <a:pt x="167" y="4170"/>
                  </a:lnTo>
                  <a:cubicBezTo>
                    <a:pt x="167" y="4170"/>
                    <a:pt x="602" y="4794"/>
                    <a:pt x="3306" y="4794"/>
                  </a:cubicBezTo>
                  <a:cubicBezTo>
                    <a:pt x="3600" y="4794"/>
                    <a:pt x="3920" y="4787"/>
                    <a:pt x="4270" y="4770"/>
                  </a:cubicBezTo>
                  <a:cubicBezTo>
                    <a:pt x="7840" y="4637"/>
                    <a:pt x="9808" y="3403"/>
                    <a:pt x="9808" y="3403"/>
                  </a:cubicBezTo>
                  <a:lnTo>
                    <a:pt x="9074" y="0"/>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0"/>
            <p:cNvSpPr/>
            <p:nvPr/>
          </p:nvSpPr>
          <p:spPr>
            <a:xfrm>
              <a:off x="7577875" y="-4378950"/>
              <a:ext cx="269400" cy="196875"/>
            </a:xfrm>
            <a:custGeom>
              <a:avLst/>
              <a:gdLst/>
              <a:ahLst/>
              <a:cxnLst/>
              <a:rect l="l" t="t" r="r" b="b"/>
              <a:pathLst>
                <a:path w="10776" h="7875" extrusionOk="0">
                  <a:moveTo>
                    <a:pt x="8974" y="1"/>
                  </a:moveTo>
                  <a:lnTo>
                    <a:pt x="1" y="3403"/>
                  </a:lnTo>
                  <a:cubicBezTo>
                    <a:pt x="1" y="3403"/>
                    <a:pt x="3819" y="7875"/>
                    <a:pt x="4096" y="7875"/>
                  </a:cubicBezTo>
                  <a:cubicBezTo>
                    <a:pt x="4099" y="7875"/>
                    <a:pt x="4102" y="7874"/>
                    <a:pt x="4104" y="7873"/>
                  </a:cubicBezTo>
                  <a:cubicBezTo>
                    <a:pt x="4337" y="7806"/>
                    <a:pt x="10775" y="2803"/>
                    <a:pt x="10742" y="2269"/>
                  </a:cubicBezTo>
                  <a:cubicBezTo>
                    <a:pt x="10675" y="1735"/>
                    <a:pt x="8974" y="1"/>
                    <a:pt x="8974"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Immagine 2">
            <a:extLst>
              <a:ext uri="{FF2B5EF4-FFF2-40B4-BE49-F238E27FC236}">
                <a16:creationId xmlns:a16="http://schemas.microsoft.com/office/drawing/2014/main" id="{FF77BB0D-92AA-E10D-B625-83B67B6E1123}"/>
              </a:ext>
            </a:extLst>
          </p:cNvPr>
          <p:cNvPicPr>
            <a:picLocks noChangeAspect="1"/>
          </p:cNvPicPr>
          <p:nvPr/>
        </p:nvPicPr>
        <p:blipFill>
          <a:blip r:embed="rId3"/>
          <a:stretch>
            <a:fillRect/>
          </a:stretch>
        </p:blipFill>
        <p:spPr>
          <a:xfrm>
            <a:off x="0" y="234911"/>
            <a:ext cx="9144000" cy="4673678"/>
          </a:xfrm>
          <a:prstGeom prst="rect">
            <a:avLst/>
          </a:prstGeom>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Shape 517"/>
        <p:cNvGrpSpPr/>
        <p:nvPr/>
      </p:nvGrpSpPr>
      <p:grpSpPr>
        <a:xfrm>
          <a:off x="0" y="0"/>
          <a:ext cx="0" cy="0"/>
          <a:chOff x="0" y="0"/>
          <a:chExt cx="0" cy="0"/>
        </a:xfrm>
      </p:grpSpPr>
      <p:sp>
        <p:nvSpPr>
          <p:cNvPr id="518" name="Google Shape;518;p41"/>
          <p:cNvSpPr txBox="1">
            <a:spLocks noGrp="1"/>
          </p:cNvSpPr>
          <p:nvPr>
            <p:ph type="title"/>
          </p:nvPr>
        </p:nvSpPr>
        <p:spPr>
          <a:xfrm>
            <a:off x="556425" y="1532990"/>
            <a:ext cx="5517000" cy="80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519" name="Google Shape;519;p41"/>
          <p:cNvSpPr txBox="1">
            <a:spLocks noGrp="1"/>
          </p:cNvSpPr>
          <p:nvPr>
            <p:ph type="subTitle" idx="1"/>
          </p:nvPr>
        </p:nvSpPr>
        <p:spPr>
          <a:xfrm>
            <a:off x="556413" y="2381066"/>
            <a:ext cx="5517000" cy="119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520" name="Google Shape;520;p41"/>
          <p:cNvGrpSpPr/>
          <p:nvPr/>
        </p:nvGrpSpPr>
        <p:grpSpPr>
          <a:xfrm rot="-1464382">
            <a:off x="6252059" y="562751"/>
            <a:ext cx="825540" cy="309244"/>
            <a:chOff x="5553275" y="2092625"/>
            <a:chExt cx="387150" cy="145025"/>
          </a:xfrm>
        </p:grpSpPr>
        <p:sp>
          <p:nvSpPr>
            <p:cNvPr id="521" name="Google Shape;521;p41"/>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1"/>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1"/>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1"/>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1"/>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1"/>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 name="Google Shape;527;p41"/>
          <p:cNvSpPr/>
          <p:nvPr/>
        </p:nvSpPr>
        <p:spPr>
          <a:xfrm>
            <a:off x="8361191" y="487888"/>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1"/>
          <p:cNvSpPr/>
          <p:nvPr/>
        </p:nvSpPr>
        <p:spPr>
          <a:xfrm>
            <a:off x="278600" y="439909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 name="Google Shape;529;p41"/>
          <p:cNvGrpSpPr/>
          <p:nvPr/>
        </p:nvGrpSpPr>
        <p:grpSpPr>
          <a:xfrm rot="-3512591">
            <a:off x="4379686" y="771103"/>
            <a:ext cx="384630" cy="574466"/>
            <a:chOff x="5896600" y="1746775"/>
            <a:chExt cx="180375" cy="269400"/>
          </a:xfrm>
        </p:grpSpPr>
        <p:sp>
          <p:nvSpPr>
            <p:cNvPr id="530" name="Google Shape;530;p41"/>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1"/>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1"/>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1"/>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1"/>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1"/>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41"/>
          <p:cNvGrpSpPr/>
          <p:nvPr/>
        </p:nvGrpSpPr>
        <p:grpSpPr>
          <a:xfrm>
            <a:off x="-2" y="123128"/>
            <a:ext cx="490612" cy="415445"/>
            <a:chOff x="5278225" y="2418025"/>
            <a:chExt cx="230075" cy="194825"/>
          </a:xfrm>
        </p:grpSpPr>
        <p:sp>
          <p:nvSpPr>
            <p:cNvPr id="537" name="Google Shape;537;p41"/>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1"/>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1"/>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1"/>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1"/>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1"/>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 name="Google Shape;543;p41"/>
          <p:cNvSpPr/>
          <p:nvPr/>
        </p:nvSpPr>
        <p:spPr>
          <a:xfrm rot="1791412">
            <a:off x="1204762" y="7329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1"/>
          <p:cNvSpPr/>
          <p:nvPr/>
        </p:nvSpPr>
        <p:spPr>
          <a:xfrm rot="1844305">
            <a:off x="4477647" y="4144906"/>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 name="Google Shape;545;p41"/>
          <p:cNvGrpSpPr/>
          <p:nvPr/>
        </p:nvGrpSpPr>
        <p:grpSpPr>
          <a:xfrm>
            <a:off x="6607806" y="2523343"/>
            <a:ext cx="1613943" cy="1822329"/>
            <a:chOff x="11068550" y="-2737875"/>
            <a:chExt cx="1194275" cy="1348475"/>
          </a:xfrm>
        </p:grpSpPr>
        <p:sp>
          <p:nvSpPr>
            <p:cNvPr id="546" name="Google Shape;546;p41"/>
            <p:cNvSpPr/>
            <p:nvPr/>
          </p:nvSpPr>
          <p:spPr>
            <a:xfrm>
              <a:off x="11239550" y="-2677850"/>
              <a:ext cx="136800" cy="29225"/>
            </a:xfrm>
            <a:custGeom>
              <a:avLst/>
              <a:gdLst/>
              <a:ahLst/>
              <a:cxnLst/>
              <a:rect l="l" t="t" r="r" b="b"/>
              <a:pathLst>
                <a:path w="5472" h="1169" extrusionOk="0">
                  <a:moveTo>
                    <a:pt x="1" y="1"/>
                  </a:moveTo>
                  <a:lnTo>
                    <a:pt x="1" y="1168"/>
                  </a:lnTo>
                  <a:lnTo>
                    <a:pt x="5472" y="1168"/>
                  </a:lnTo>
                  <a:lnTo>
                    <a:pt x="54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1"/>
            <p:cNvSpPr/>
            <p:nvPr/>
          </p:nvSpPr>
          <p:spPr>
            <a:xfrm>
              <a:off x="11826650" y="-2677850"/>
              <a:ext cx="136775" cy="29225"/>
            </a:xfrm>
            <a:custGeom>
              <a:avLst/>
              <a:gdLst/>
              <a:ahLst/>
              <a:cxnLst/>
              <a:rect l="l" t="t" r="r" b="b"/>
              <a:pathLst>
                <a:path w="5471" h="1169" extrusionOk="0">
                  <a:moveTo>
                    <a:pt x="0" y="1"/>
                  </a:moveTo>
                  <a:lnTo>
                    <a:pt x="0"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1"/>
            <p:cNvSpPr/>
            <p:nvPr/>
          </p:nvSpPr>
          <p:spPr>
            <a:xfrm>
              <a:off x="11995100" y="-2677850"/>
              <a:ext cx="135950" cy="29225"/>
            </a:xfrm>
            <a:custGeom>
              <a:avLst/>
              <a:gdLst/>
              <a:ahLst/>
              <a:cxnLst/>
              <a:rect l="l" t="t" r="r" b="b"/>
              <a:pathLst>
                <a:path w="5438" h="1169" extrusionOk="0">
                  <a:moveTo>
                    <a:pt x="1" y="1"/>
                  </a:moveTo>
                  <a:lnTo>
                    <a:pt x="1" y="1168"/>
                  </a:lnTo>
                  <a:lnTo>
                    <a:pt x="5438" y="1168"/>
                  </a:lnTo>
                  <a:lnTo>
                    <a:pt x="54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1"/>
            <p:cNvSpPr/>
            <p:nvPr/>
          </p:nvSpPr>
          <p:spPr>
            <a:xfrm>
              <a:off x="11644850" y="-2301750"/>
              <a:ext cx="513725" cy="137625"/>
            </a:xfrm>
            <a:custGeom>
              <a:avLst/>
              <a:gdLst/>
              <a:ahLst/>
              <a:cxnLst/>
              <a:rect l="l" t="t" r="r" b="b"/>
              <a:pathLst>
                <a:path w="20549" h="5505" extrusionOk="0">
                  <a:moveTo>
                    <a:pt x="1" y="1"/>
                  </a:moveTo>
                  <a:lnTo>
                    <a:pt x="1" y="1"/>
                  </a:lnTo>
                  <a:cubicBezTo>
                    <a:pt x="701" y="1769"/>
                    <a:pt x="701" y="3737"/>
                    <a:pt x="1" y="5505"/>
                  </a:cubicBezTo>
                  <a:lnTo>
                    <a:pt x="18280" y="5505"/>
                  </a:lnTo>
                  <a:cubicBezTo>
                    <a:pt x="18280" y="5505"/>
                    <a:pt x="20549" y="4938"/>
                    <a:pt x="20549" y="2770"/>
                  </a:cubicBezTo>
                  <a:cubicBezTo>
                    <a:pt x="20248" y="1569"/>
                    <a:pt x="19448" y="568"/>
                    <a:pt x="18347" y="68"/>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1"/>
            <p:cNvSpPr/>
            <p:nvPr/>
          </p:nvSpPr>
          <p:spPr>
            <a:xfrm>
              <a:off x="11647350" y="-2300900"/>
              <a:ext cx="512050" cy="133450"/>
            </a:xfrm>
            <a:custGeom>
              <a:avLst/>
              <a:gdLst/>
              <a:ahLst/>
              <a:cxnLst/>
              <a:rect l="l" t="t" r="r" b="b"/>
              <a:pathLst>
                <a:path w="20482" h="5338" extrusionOk="0">
                  <a:moveTo>
                    <a:pt x="1635" y="0"/>
                  </a:moveTo>
                  <a:cubicBezTo>
                    <a:pt x="1524" y="0"/>
                    <a:pt x="864" y="60"/>
                    <a:pt x="417" y="60"/>
                  </a:cubicBezTo>
                  <a:cubicBezTo>
                    <a:pt x="193" y="60"/>
                    <a:pt x="23" y="45"/>
                    <a:pt x="1" y="0"/>
                  </a:cubicBezTo>
                  <a:lnTo>
                    <a:pt x="1" y="0"/>
                  </a:lnTo>
                  <a:cubicBezTo>
                    <a:pt x="167" y="367"/>
                    <a:pt x="267" y="734"/>
                    <a:pt x="368" y="1134"/>
                  </a:cubicBezTo>
                  <a:lnTo>
                    <a:pt x="18647" y="1134"/>
                  </a:lnTo>
                  <a:lnTo>
                    <a:pt x="18647" y="5337"/>
                  </a:lnTo>
                  <a:cubicBezTo>
                    <a:pt x="19681" y="4904"/>
                    <a:pt x="20415" y="3903"/>
                    <a:pt x="20449" y="2736"/>
                  </a:cubicBezTo>
                  <a:cubicBezTo>
                    <a:pt x="20482" y="1835"/>
                    <a:pt x="20015" y="1001"/>
                    <a:pt x="19248" y="567"/>
                  </a:cubicBezTo>
                  <a:lnTo>
                    <a:pt x="19048" y="434"/>
                  </a:lnTo>
                  <a:cubicBezTo>
                    <a:pt x="18383" y="58"/>
                    <a:pt x="17743" y="33"/>
                    <a:pt x="16976" y="33"/>
                  </a:cubicBezTo>
                  <a:cubicBezTo>
                    <a:pt x="16858" y="33"/>
                    <a:pt x="16737" y="34"/>
                    <a:pt x="16612" y="34"/>
                  </a:cubicBezTo>
                  <a:lnTo>
                    <a:pt x="10375" y="34"/>
                  </a:lnTo>
                  <a:lnTo>
                    <a:pt x="163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1"/>
            <p:cNvSpPr/>
            <p:nvPr/>
          </p:nvSpPr>
          <p:spPr>
            <a:xfrm>
              <a:off x="11644850" y="-2471025"/>
              <a:ext cx="513725" cy="137625"/>
            </a:xfrm>
            <a:custGeom>
              <a:avLst/>
              <a:gdLst/>
              <a:ahLst/>
              <a:cxnLst/>
              <a:rect l="l" t="t" r="r" b="b"/>
              <a:pathLst>
                <a:path w="20549" h="5505" extrusionOk="0">
                  <a:moveTo>
                    <a:pt x="1" y="0"/>
                  </a:moveTo>
                  <a:lnTo>
                    <a:pt x="1" y="0"/>
                  </a:lnTo>
                  <a:cubicBezTo>
                    <a:pt x="701" y="1768"/>
                    <a:pt x="701" y="3736"/>
                    <a:pt x="1" y="5504"/>
                  </a:cubicBezTo>
                  <a:lnTo>
                    <a:pt x="18280" y="5504"/>
                  </a:lnTo>
                  <a:cubicBezTo>
                    <a:pt x="18280" y="5504"/>
                    <a:pt x="20549" y="4937"/>
                    <a:pt x="20549" y="2769"/>
                  </a:cubicBezTo>
                  <a:cubicBezTo>
                    <a:pt x="20248" y="1568"/>
                    <a:pt x="19448" y="601"/>
                    <a:pt x="18347" y="10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1"/>
            <p:cNvSpPr/>
            <p:nvPr/>
          </p:nvSpPr>
          <p:spPr>
            <a:xfrm>
              <a:off x="11647350" y="-2470200"/>
              <a:ext cx="512050" cy="133450"/>
            </a:xfrm>
            <a:custGeom>
              <a:avLst/>
              <a:gdLst/>
              <a:ahLst/>
              <a:cxnLst/>
              <a:rect l="l" t="t" r="r" b="b"/>
              <a:pathLst>
                <a:path w="20482" h="5338" extrusionOk="0">
                  <a:moveTo>
                    <a:pt x="1635" y="1"/>
                  </a:moveTo>
                  <a:cubicBezTo>
                    <a:pt x="1524" y="1"/>
                    <a:pt x="864" y="60"/>
                    <a:pt x="417" y="60"/>
                  </a:cubicBezTo>
                  <a:cubicBezTo>
                    <a:pt x="193" y="60"/>
                    <a:pt x="23" y="45"/>
                    <a:pt x="1" y="1"/>
                  </a:cubicBezTo>
                  <a:lnTo>
                    <a:pt x="1" y="1"/>
                  </a:lnTo>
                  <a:cubicBezTo>
                    <a:pt x="167" y="368"/>
                    <a:pt x="267" y="735"/>
                    <a:pt x="368" y="1135"/>
                  </a:cubicBezTo>
                  <a:lnTo>
                    <a:pt x="18647" y="1135"/>
                  </a:lnTo>
                  <a:lnTo>
                    <a:pt x="18647" y="5338"/>
                  </a:lnTo>
                  <a:cubicBezTo>
                    <a:pt x="19681" y="4904"/>
                    <a:pt x="20415" y="3904"/>
                    <a:pt x="20449" y="2736"/>
                  </a:cubicBezTo>
                  <a:cubicBezTo>
                    <a:pt x="20482" y="1835"/>
                    <a:pt x="20015" y="1001"/>
                    <a:pt x="19248" y="568"/>
                  </a:cubicBezTo>
                  <a:lnTo>
                    <a:pt x="19048" y="434"/>
                  </a:lnTo>
                  <a:cubicBezTo>
                    <a:pt x="18451" y="71"/>
                    <a:pt x="17874" y="31"/>
                    <a:pt x="17208" y="31"/>
                  </a:cubicBezTo>
                  <a:cubicBezTo>
                    <a:pt x="17018" y="31"/>
                    <a:pt x="16820" y="34"/>
                    <a:pt x="16612" y="34"/>
                  </a:cubicBezTo>
                  <a:lnTo>
                    <a:pt x="10375" y="34"/>
                  </a:lnTo>
                  <a:lnTo>
                    <a:pt x="16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1"/>
            <p:cNvSpPr/>
            <p:nvPr/>
          </p:nvSpPr>
          <p:spPr>
            <a:xfrm>
              <a:off x="11149500" y="-2708700"/>
              <a:ext cx="1079950" cy="272725"/>
            </a:xfrm>
            <a:custGeom>
              <a:avLst/>
              <a:gdLst/>
              <a:ahLst/>
              <a:cxnLst/>
              <a:rect l="l" t="t" r="r" b="b"/>
              <a:pathLst>
                <a:path w="43198" h="10909" extrusionOk="0">
                  <a:moveTo>
                    <a:pt x="0" y="1"/>
                  </a:moveTo>
                  <a:cubicBezTo>
                    <a:pt x="1501" y="3470"/>
                    <a:pt x="1501" y="7406"/>
                    <a:pt x="0" y="10908"/>
                  </a:cubicBezTo>
                  <a:lnTo>
                    <a:pt x="38461" y="10908"/>
                  </a:lnTo>
                  <a:cubicBezTo>
                    <a:pt x="38461" y="10908"/>
                    <a:pt x="43198" y="9708"/>
                    <a:pt x="43198" y="5438"/>
                  </a:cubicBezTo>
                  <a:cubicBezTo>
                    <a:pt x="43198" y="5438"/>
                    <a:pt x="42397" y="1602"/>
                    <a:pt x="38561" y="101"/>
                  </a:cubicBezTo>
                  <a:lnTo>
                    <a:pt x="0"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1"/>
            <p:cNvSpPr/>
            <p:nvPr/>
          </p:nvSpPr>
          <p:spPr>
            <a:xfrm>
              <a:off x="11155325" y="-2708700"/>
              <a:ext cx="1078300" cy="263550"/>
            </a:xfrm>
            <a:custGeom>
              <a:avLst/>
              <a:gdLst/>
              <a:ahLst/>
              <a:cxnLst/>
              <a:rect l="l" t="t" r="r" b="b"/>
              <a:pathLst>
                <a:path w="43132" h="10542" extrusionOk="0">
                  <a:moveTo>
                    <a:pt x="3403" y="1"/>
                  </a:moveTo>
                  <a:cubicBezTo>
                    <a:pt x="3203" y="1"/>
                    <a:pt x="1802" y="104"/>
                    <a:pt x="861" y="104"/>
                  </a:cubicBezTo>
                  <a:cubicBezTo>
                    <a:pt x="390" y="104"/>
                    <a:pt x="34" y="78"/>
                    <a:pt x="1" y="1"/>
                  </a:cubicBezTo>
                  <a:lnTo>
                    <a:pt x="1" y="1"/>
                  </a:lnTo>
                  <a:cubicBezTo>
                    <a:pt x="301" y="701"/>
                    <a:pt x="568" y="1468"/>
                    <a:pt x="735" y="2236"/>
                  </a:cubicBezTo>
                  <a:lnTo>
                    <a:pt x="39162" y="2236"/>
                  </a:lnTo>
                  <a:lnTo>
                    <a:pt x="39162" y="10541"/>
                  </a:lnTo>
                  <a:cubicBezTo>
                    <a:pt x="41330" y="9741"/>
                    <a:pt x="42831" y="7739"/>
                    <a:pt x="42965" y="5438"/>
                  </a:cubicBezTo>
                  <a:cubicBezTo>
                    <a:pt x="43132" y="3536"/>
                    <a:pt x="41931" y="2069"/>
                    <a:pt x="40396" y="1101"/>
                  </a:cubicBezTo>
                  <a:cubicBezTo>
                    <a:pt x="40296" y="1035"/>
                    <a:pt x="40196" y="968"/>
                    <a:pt x="40063" y="901"/>
                  </a:cubicBezTo>
                  <a:cubicBezTo>
                    <a:pt x="38395" y="1"/>
                    <a:pt x="36827" y="101"/>
                    <a:pt x="34926" y="67"/>
                  </a:cubicBezTo>
                  <a:lnTo>
                    <a:pt x="31257" y="67"/>
                  </a:lnTo>
                  <a:lnTo>
                    <a:pt x="21816" y="34"/>
                  </a:lnTo>
                  <a:lnTo>
                    <a:pt x="3403" y="1"/>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1"/>
            <p:cNvSpPr/>
            <p:nvPr/>
          </p:nvSpPr>
          <p:spPr>
            <a:xfrm>
              <a:off x="12134375" y="-2677850"/>
              <a:ext cx="25" cy="213525"/>
            </a:xfrm>
            <a:custGeom>
              <a:avLst/>
              <a:gdLst/>
              <a:ahLst/>
              <a:cxnLst/>
              <a:rect l="l" t="t" r="r" b="b"/>
              <a:pathLst>
                <a:path w="1" h="8541" fill="none" extrusionOk="0">
                  <a:moveTo>
                    <a:pt x="0" y="1"/>
                  </a:moveTo>
                  <a:lnTo>
                    <a:pt x="0" y="854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1"/>
            <p:cNvSpPr/>
            <p:nvPr/>
          </p:nvSpPr>
          <p:spPr>
            <a:xfrm>
              <a:off x="11175350" y="-2642825"/>
              <a:ext cx="147625" cy="25"/>
            </a:xfrm>
            <a:custGeom>
              <a:avLst/>
              <a:gdLst/>
              <a:ahLst/>
              <a:cxnLst/>
              <a:rect l="l" t="t" r="r" b="b"/>
              <a:pathLst>
                <a:path w="5905" h="1" fill="none" extrusionOk="0">
                  <a:moveTo>
                    <a:pt x="0" y="1"/>
                  </a:moveTo>
                  <a:lnTo>
                    <a:pt x="5905"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1"/>
            <p:cNvSpPr/>
            <p:nvPr/>
          </p:nvSpPr>
          <p:spPr>
            <a:xfrm>
              <a:off x="11222050" y="-2621975"/>
              <a:ext cx="165150" cy="25"/>
            </a:xfrm>
            <a:custGeom>
              <a:avLst/>
              <a:gdLst/>
              <a:ahLst/>
              <a:cxnLst/>
              <a:rect l="l" t="t" r="r" b="b"/>
              <a:pathLst>
                <a:path w="6606" h="1" fill="none" extrusionOk="0">
                  <a:moveTo>
                    <a:pt x="0" y="1"/>
                  </a:moveTo>
                  <a:lnTo>
                    <a:pt x="6605"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1"/>
            <p:cNvSpPr/>
            <p:nvPr/>
          </p:nvSpPr>
          <p:spPr>
            <a:xfrm>
              <a:off x="11175350" y="-2523575"/>
              <a:ext cx="275225" cy="25"/>
            </a:xfrm>
            <a:custGeom>
              <a:avLst/>
              <a:gdLst/>
              <a:ahLst/>
              <a:cxnLst/>
              <a:rect l="l" t="t" r="r" b="b"/>
              <a:pathLst>
                <a:path w="11009" h="1" fill="none" extrusionOk="0">
                  <a:moveTo>
                    <a:pt x="0" y="1"/>
                  </a:moveTo>
                  <a:lnTo>
                    <a:pt x="11008"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1"/>
            <p:cNvSpPr/>
            <p:nvPr/>
          </p:nvSpPr>
          <p:spPr>
            <a:xfrm>
              <a:off x="12006775" y="-2631150"/>
              <a:ext cx="124275" cy="25"/>
            </a:xfrm>
            <a:custGeom>
              <a:avLst/>
              <a:gdLst/>
              <a:ahLst/>
              <a:cxnLst/>
              <a:rect l="l" t="t" r="r" b="b"/>
              <a:pathLst>
                <a:path w="4971" h="1" fill="none" extrusionOk="0">
                  <a:moveTo>
                    <a:pt x="4971"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1"/>
            <p:cNvSpPr/>
            <p:nvPr/>
          </p:nvSpPr>
          <p:spPr>
            <a:xfrm>
              <a:off x="11853325" y="-2596125"/>
              <a:ext cx="271900" cy="25"/>
            </a:xfrm>
            <a:custGeom>
              <a:avLst/>
              <a:gdLst/>
              <a:ahLst/>
              <a:cxnLst/>
              <a:rect l="l" t="t" r="r" b="b"/>
              <a:pathLst>
                <a:path w="10876" h="1" fill="none" extrusionOk="0">
                  <a:moveTo>
                    <a:pt x="10875"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1"/>
            <p:cNvSpPr/>
            <p:nvPr/>
          </p:nvSpPr>
          <p:spPr>
            <a:xfrm>
              <a:off x="11731575" y="-2596125"/>
              <a:ext cx="92600" cy="25"/>
            </a:xfrm>
            <a:custGeom>
              <a:avLst/>
              <a:gdLst/>
              <a:ahLst/>
              <a:cxnLst/>
              <a:rect l="l" t="t" r="r" b="b"/>
              <a:pathLst>
                <a:path w="3704" h="1" fill="none" extrusionOk="0">
                  <a:moveTo>
                    <a:pt x="3703"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1"/>
            <p:cNvSpPr/>
            <p:nvPr/>
          </p:nvSpPr>
          <p:spPr>
            <a:xfrm>
              <a:off x="11960075" y="-2538575"/>
              <a:ext cx="170975" cy="25"/>
            </a:xfrm>
            <a:custGeom>
              <a:avLst/>
              <a:gdLst/>
              <a:ahLst/>
              <a:cxnLst/>
              <a:rect l="l" t="t" r="r" b="b"/>
              <a:pathLst>
                <a:path w="6839" h="1" fill="none" extrusionOk="0">
                  <a:moveTo>
                    <a:pt x="1" y="0"/>
                  </a:moveTo>
                  <a:lnTo>
                    <a:pt x="6839"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1"/>
            <p:cNvSpPr/>
            <p:nvPr/>
          </p:nvSpPr>
          <p:spPr>
            <a:xfrm>
              <a:off x="11169500" y="-2486050"/>
              <a:ext cx="110125" cy="25"/>
            </a:xfrm>
            <a:custGeom>
              <a:avLst/>
              <a:gdLst/>
              <a:ahLst/>
              <a:cxnLst/>
              <a:rect l="l" t="t" r="r" b="b"/>
              <a:pathLst>
                <a:path w="4405" h="1" fill="none" extrusionOk="0">
                  <a:moveTo>
                    <a:pt x="1" y="1"/>
                  </a:moveTo>
                  <a:lnTo>
                    <a:pt x="4404"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1"/>
            <p:cNvSpPr/>
            <p:nvPr/>
          </p:nvSpPr>
          <p:spPr>
            <a:xfrm>
              <a:off x="11068550" y="-2737875"/>
              <a:ext cx="1184250" cy="338675"/>
            </a:xfrm>
            <a:custGeom>
              <a:avLst/>
              <a:gdLst/>
              <a:ahLst/>
              <a:cxnLst/>
              <a:rect l="l" t="t" r="r" b="b"/>
              <a:pathLst>
                <a:path w="47370" h="13547" extrusionOk="0">
                  <a:moveTo>
                    <a:pt x="1937" y="0"/>
                  </a:moveTo>
                  <a:cubicBezTo>
                    <a:pt x="403" y="0"/>
                    <a:pt x="403" y="2302"/>
                    <a:pt x="1937" y="2302"/>
                  </a:cubicBezTo>
                  <a:lnTo>
                    <a:pt x="40231" y="2302"/>
                  </a:lnTo>
                  <a:cubicBezTo>
                    <a:pt x="42900" y="2302"/>
                    <a:pt x="45035" y="4303"/>
                    <a:pt x="45035" y="6772"/>
                  </a:cubicBezTo>
                  <a:cubicBezTo>
                    <a:pt x="45035" y="9240"/>
                    <a:pt x="42900" y="11241"/>
                    <a:pt x="40231" y="11241"/>
                  </a:cubicBezTo>
                  <a:lnTo>
                    <a:pt x="1604" y="11241"/>
                  </a:lnTo>
                  <a:cubicBezTo>
                    <a:pt x="1572" y="11240"/>
                    <a:pt x="1540" y="11239"/>
                    <a:pt x="1510" y="11239"/>
                  </a:cubicBezTo>
                  <a:cubicBezTo>
                    <a:pt x="1" y="11239"/>
                    <a:pt x="1" y="13546"/>
                    <a:pt x="1510" y="13546"/>
                  </a:cubicBezTo>
                  <a:cubicBezTo>
                    <a:pt x="1540" y="13546"/>
                    <a:pt x="1572" y="13545"/>
                    <a:pt x="1604" y="13543"/>
                  </a:cubicBezTo>
                  <a:lnTo>
                    <a:pt x="40231" y="13543"/>
                  </a:lnTo>
                  <a:cubicBezTo>
                    <a:pt x="44168" y="13543"/>
                    <a:pt x="47370" y="10508"/>
                    <a:pt x="47370" y="6772"/>
                  </a:cubicBezTo>
                  <a:cubicBezTo>
                    <a:pt x="47370" y="3036"/>
                    <a:pt x="44168" y="0"/>
                    <a:pt x="402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1"/>
            <p:cNvSpPr/>
            <p:nvPr/>
          </p:nvSpPr>
          <p:spPr>
            <a:xfrm>
              <a:off x="11102800" y="-2372625"/>
              <a:ext cx="1080800" cy="271900"/>
            </a:xfrm>
            <a:custGeom>
              <a:avLst/>
              <a:gdLst/>
              <a:ahLst/>
              <a:cxnLst/>
              <a:rect l="l" t="t" r="r" b="b"/>
              <a:pathLst>
                <a:path w="43232" h="10876" extrusionOk="0">
                  <a:moveTo>
                    <a:pt x="43231" y="1"/>
                  </a:moveTo>
                  <a:lnTo>
                    <a:pt x="4637" y="101"/>
                  </a:lnTo>
                  <a:cubicBezTo>
                    <a:pt x="801" y="1602"/>
                    <a:pt x="0" y="5438"/>
                    <a:pt x="0" y="5438"/>
                  </a:cubicBezTo>
                  <a:cubicBezTo>
                    <a:pt x="0" y="9708"/>
                    <a:pt x="4770" y="10875"/>
                    <a:pt x="4770" y="10875"/>
                  </a:cubicBezTo>
                  <a:lnTo>
                    <a:pt x="43231" y="10875"/>
                  </a:lnTo>
                  <a:cubicBezTo>
                    <a:pt x="41697" y="7406"/>
                    <a:pt x="41697" y="3470"/>
                    <a:pt x="4323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1"/>
            <p:cNvSpPr/>
            <p:nvPr/>
          </p:nvSpPr>
          <p:spPr>
            <a:xfrm>
              <a:off x="11098625" y="-2372625"/>
              <a:ext cx="1079125" cy="263550"/>
            </a:xfrm>
            <a:custGeom>
              <a:avLst/>
              <a:gdLst/>
              <a:ahLst/>
              <a:cxnLst/>
              <a:rect l="l" t="t" r="r" b="b"/>
              <a:pathLst>
                <a:path w="43165" h="10542" extrusionOk="0">
                  <a:moveTo>
                    <a:pt x="39729" y="1"/>
                  </a:moveTo>
                  <a:lnTo>
                    <a:pt x="21316" y="34"/>
                  </a:lnTo>
                  <a:lnTo>
                    <a:pt x="11842" y="67"/>
                  </a:lnTo>
                  <a:lnTo>
                    <a:pt x="8206" y="67"/>
                  </a:lnTo>
                  <a:cubicBezTo>
                    <a:pt x="7961" y="67"/>
                    <a:pt x="7721" y="66"/>
                    <a:pt x="7486" y="66"/>
                  </a:cubicBezTo>
                  <a:cubicBezTo>
                    <a:pt x="5899" y="66"/>
                    <a:pt x="4522" y="117"/>
                    <a:pt x="3069" y="901"/>
                  </a:cubicBezTo>
                  <a:cubicBezTo>
                    <a:pt x="2969" y="968"/>
                    <a:pt x="2836" y="1035"/>
                    <a:pt x="2736" y="1135"/>
                  </a:cubicBezTo>
                  <a:cubicBezTo>
                    <a:pt x="1201" y="2069"/>
                    <a:pt x="1" y="3536"/>
                    <a:pt x="167" y="5438"/>
                  </a:cubicBezTo>
                  <a:cubicBezTo>
                    <a:pt x="301" y="7739"/>
                    <a:pt x="1802" y="9741"/>
                    <a:pt x="4003" y="10541"/>
                  </a:cubicBezTo>
                  <a:lnTo>
                    <a:pt x="4003" y="2236"/>
                  </a:lnTo>
                  <a:lnTo>
                    <a:pt x="42398" y="2236"/>
                  </a:lnTo>
                  <a:cubicBezTo>
                    <a:pt x="42564" y="1435"/>
                    <a:pt x="42831" y="701"/>
                    <a:pt x="43165" y="1"/>
                  </a:cubicBezTo>
                  <a:lnTo>
                    <a:pt x="43165" y="1"/>
                  </a:lnTo>
                  <a:cubicBezTo>
                    <a:pt x="43120" y="78"/>
                    <a:pt x="42757" y="104"/>
                    <a:pt x="42281" y="104"/>
                  </a:cubicBezTo>
                  <a:cubicBezTo>
                    <a:pt x="41330" y="104"/>
                    <a:pt x="39929" y="1"/>
                    <a:pt x="3972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1"/>
            <p:cNvSpPr/>
            <p:nvPr/>
          </p:nvSpPr>
          <p:spPr>
            <a:xfrm>
              <a:off x="11195375" y="-2326750"/>
              <a:ext cx="25" cy="187650"/>
            </a:xfrm>
            <a:custGeom>
              <a:avLst/>
              <a:gdLst/>
              <a:ahLst/>
              <a:cxnLst/>
              <a:rect l="l" t="t" r="r" b="b"/>
              <a:pathLst>
                <a:path w="1" h="7506" fill="none" extrusionOk="0">
                  <a:moveTo>
                    <a:pt x="0" y="0"/>
                  </a:moveTo>
                  <a:lnTo>
                    <a:pt x="0" y="7506"/>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1"/>
            <p:cNvSpPr/>
            <p:nvPr/>
          </p:nvSpPr>
          <p:spPr>
            <a:xfrm>
              <a:off x="12009275" y="-2306750"/>
              <a:ext cx="147625" cy="25"/>
            </a:xfrm>
            <a:custGeom>
              <a:avLst/>
              <a:gdLst/>
              <a:ahLst/>
              <a:cxnLst/>
              <a:rect l="l" t="t" r="r" b="b"/>
              <a:pathLst>
                <a:path w="5905" h="1" fill="none" extrusionOk="0">
                  <a:moveTo>
                    <a:pt x="5905"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1"/>
            <p:cNvSpPr/>
            <p:nvPr/>
          </p:nvSpPr>
          <p:spPr>
            <a:xfrm>
              <a:off x="11945900" y="-2285900"/>
              <a:ext cx="165150" cy="25"/>
            </a:xfrm>
            <a:custGeom>
              <a:avLst/>
              <a:gdLst/>
              <a:ahLst/>
              <a:cxnLst/>
              <a:rect l="l" t="t" r="r" b="b"/>
              <a:pathLst>
                <a:path w="6606" h="1" fill="none" extrusionOk="0">
                  <a:moveTo>
                    <a:pt x="6605" y="1"/>
                  </a:moveTo>
                  <a:lnTo>
                    <a:pt x="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1"/>
            <p:cNvSpPr/>
            <p:nvPr/>
          </p:nvSpPr>
          <p:spPr>
            <a:xfrm>
              <a:off x="11881675" y="-2187500"/>
              <a:ext cx="275225" cy="25"/>
            </a:xfrm>
            <a:custGeom>
              <a:avLst/>
              <a:gdLst/>
              <a:ahLst/>
              <a:cxnLst/>
              <a:rect l="l" t="t" r="r" b="b"/>
              <a:pathLst>
                <a:path w="11009" h="1" fill="none" extrusionOk="0">
                  <a:moveTo>
                    <a:pt x="11009"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1"/>
            <p:cNvSpPr/>
            <p:nvPr/>
          </p:nvSpPr>
          <p:spPr>
            <a:xfrm>
              <a:off x="11201200" y="-2295075"/>
              <a:ext cx="125125" cy="25"/>
            </a:xfrm>
            <a:custGeom>
              <a:avLst/>
              <a:gdLst/>
              <a:ahLst/>
              <a:cxnLst/>
              <a:rect l="l" t="t" r="r" b="b"/>
              <a:pathLst>
                <a:path w="5005" h="1" fill="none" extrusionOk="0">
                  <a:moveTo>
                    <a:pt x="1" y="1"/>
                  </a:moveTo>
                  <a:lnTo>
                    <a:pt x="5004"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1"/>
            <p:cNvSpPr/>
            <p:nvPr/>
          </p:nvSpPr>
          <p:spPr>
            <a:xfrm>
              <a:off x="11207050" y="-2260050"/>
              <a:ext cx="272700" cy="25"/>
            </a:xfrm>
            <a:custGeom>
              <a:avLst/>
              <a:gdLst/>
              <a:ahLst/>
              <a:cxnLst/>
              <a:rect l="l" t="t" r="r" b="b"/>
              <a:pathLst>
                <a:path w="10908" h="1" fill="none" extrusionOk="0">
                  <a:moveTo>
                    <a:pt x="0" y="1"/>
                  </a:moveTo>
                  <a:lnTo>
                    <a:pt x="10908"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1"/>
            <p:cNvSpPr/>
            <p:nvPr/>
          </p:nvSpPr>
          <p:spPr>
            <a:xfrm>
              <a:off x="11508075" y="-2260050"/>
              <a:ext cx="93425" cy="25"/>
            </a:xfrm>
            <a:custGeom>
              <a:avLst/>
              <a:gdLst/>
              <a:ahLst/>
              <a:cxnLst/>
              <a:rect l="l" t="t" r="r" b="b"/>
              <a:pathLst>
                <a:path w="3737" h="1" fill="none" extrusionOk="0">
                  <a:moveTo>
                    <a:pt x="1" y="1"/>
                  </a:moveTo>
                  <a:lnTo>
                    <a:pt x="3737"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1"/>
            <p:cNvSpPr/>
            <p:nvPr/>
          </p:nvSpPr>
          <p:spPr>
            <a:xfrm>
              <a:off x="11201200" y="-2202500"/>
              <a:ext cx="170975" cy="25"/>
            </a:xfrm>
            <a:custGeom>
              <a:avLst/>
              <a:gdLst/>
              <a:ahLst/>
              <a:cxnLst/>
              <a:rect l="l" t="t" r="r" b="b"/>
              <a:pathLst>
                <a:path w="6839" h="1" fill="none" extrusionOk="0">
                  <a:moveTo>
                    <a:pt x="6839"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1"/>
            <p:cNvSpPr/>
            <p:nvPr/>
          </p:nvSpPr>
          <p:spPr>
            <a:xfrm>
              <a:off x="12052650" y="-2149975"/>
              <a:ext cx="110100" cy="25"/>
            </a:xfrm>
            <a:custGeom>
              <a:avLst/>
              <a:gdLst/>
              <a:ahLst/>
              <a:cxnLst/>
              <a:rect l="l" t="t" r="r" b="b"/>
              <a:pathLst>
                <a:path w="4404" h="1" fill="none" extrusionOk="0">
                  <a:moveTo>
                    <a:pt x="4403" y="1"/>
                  </a:moveTo>
                  <a:lnTo>
                    <a:pt x="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1"/>
            <p:cNvSpPr/>
            <p:nvPr/>
          </p:nvSpPr>
          <p:spPr>
            <a:xfrm>
              <a:off x="11079450" y="-2401875"/>
              <a:ext cx="1183375" cy="338675"/>
            </a:xfrm>
            <a:custGeom>
              <a:avLst/>
              <a:gdLst/>
              <a:ahLst/>
              <a:cxnLst/>
              <a:rect l="l" t="t" r="r" b="b"/>
              <a:pathLst>
                <a:path w="47335" h="13547" extrusionOk="0">
                  <a:moveTo>
                    <a:pt x="45527" y="0"/>
                  </a:moveTo>
                  <a:cubicBezTo>
                    <a:pt x="45496" y="0"/>
                    <a:pt x="45465" y="1"/>
                    <a:pt x="45433" y="3"/>
                  </a:cubicBezTo>
                  <a:lnTo>
                    <a:pt x="7139" y="3"/>
                  </a:lnTo>
                  <a:cubicBezTo>
                    <a:pt x="3203" y="3"/>
                    <a:pt x="0" y="3039"/>
                    <a:pt x="0" y="6775"/>
                  </a:cubicBezTo>
                  <a:cubicBezTo>
                    <a:pt x="0" y="10511"/>
                    <a:pt x="3203" y="13546"/>
                    <a:pt x="7139" y="13546"/>
                  </a:cubicBezTo>
                  <a:lnTo>
                    <a:pt x="45766" y="13546"/>
                  </a:lnTo>
                  <a:cubicBezTo>
                    <a:pt x="47334" y="13546"/>
                    <a:pt x="47334" y="11244"/>
                    <a:pt x="45766" y="11244"/>
                  </a:cubicBezTo>
                  <a:lnTo>
                    <a:pt x="7139" y="11244"/>
                  </a:lnTo>
                  <a:cubicBezTo>
                    <a:pt x="4470" y="11244"/>
                    <a:pt x="2335" y="9243"/>
                    <a:pt x="2335" y="6775"/>
                  </a:cubicBezTo>
                  <a:cubicBezTo>
                    <a:pt x="2335" y="4306"/>
                    <a:pt x="4470" y="2305"/>
                    <a:pt x="7139" y="2305"/>
                  </a:cubicBezTo>
                  <a:lnTo>
                    <a:pt x="45433" y="2305"/>
                  </a:lnTo>
                  <a:cubicBezTo>
                    <a:pt x="45465" y="2307"/>
                    <a:pt x="45496" y="2308"/>
                    <a:pt x="45527" y="2308"/>
                  </a:cubicBezTo>
                  <a:cubicBezTo>
                    <a:pt x="47036" y="2308"/>
                    <a:pt x="47036" y="0"/>
                    <a:pt x="45527" y="0"/>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1"/>
            <p:cNvSpPr/>
            <p:nvPr/>
          </p:nvSpPr>
          <p:spPr>
            <a:xfrm>
              <a:off x="11149500" y="-2035725"/>
              <a:ext cx="1079950" cy="272725"/>
            </a:xfrm>
            <a:custGeom>
              <a:avLst/>
              <a:gdLst/>
              <a:ahLst/>
              <a:cxnLst/>
              <a:rect l="l" t="t" r="r" b="b"/>
              <a:pathLst>
                <a:path w="43198" h="10909" extrusionOk="0">
                  <a:moveTo>
                    <a:pt x="0" y="1"/>
                  </a:moveTo>
                  <a:cubicBezTo>
                    <a:pt x="1501" y="3470"/>
                    <a:pt x="1501" y="7440"/>
                    <a:pt x="0" y="10909"/>
                  </a:cubicBezTo>
                  <a:lnTo>
                    <a:pt x="38461" y="10909"/>
                  </a:lnTo>
                  <a:cubicBezTo>
                    <a:pt x="38461" y="10909"/>
                    <a:pt x="43198" y="9741"/>
                    <a:pt x="43198" y="5471"/>
                  </a:cubicBezTo>
                  <a:cubicBezTo>
                    <a:pt x="43198" y="5471"/>
                    <a:pt x="42397" y="1635"/>
                    <a:pt x="38561" y="134"/>
                  </a:cubicBezTo>
                  <a:lnTo>
                    <a:pt x="0"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1"/>
            <p:cNvSpPr/>
            <p:nvPr/>
          </p:nvSpPr>
          <p:spPr>
            <a:xfrm>
              <a:off x="11154500" y="-2035725"/>
              <a:ext cx="1079125" cy="263550"/>
            </a:xfrm>
            <a:custGeom>
              <a:avLst/>
              <a:gdLst/>
              <a:ahLst/>
              <a:cxnLst/>
              <a:rect l="l" t="t" r="r" b="b"/>
              <a:pathLst>
                <a:path w="43165" h="10542" extrusionOk="0">
                  <a:moveTo>
                    <a:pt x="3436" y="1"/>
                  </a:moveTo>
                  <a:cubicBezTo>
                    <a:pt x="3236" y="1"/>
                    <a:pt x="1835" y="119"/>
                    <a:pt x="884" y="119"/>
                  </a:cubicBezTo>
                  <a:cubicBezTo>
                    <a:pt x="408" y="119"/>
                    <a:pt x="45" y="90"/>
                    <a:pt x="1" y="1"/>
                  </a:cubicBezTo>
                  <a:lnTo>
                    <a:pt x="1" y="1"/>
                  </a:lnTo>
                  <a:cubicBezTo>
                    <a:pt x="334" y="735"/>
                    <a:pt x="601" y="1469"/>
                    <a:pt x="768" y="2236"/>
                  </a:cubicBezTo>
                  <a:lnTo>
                    <a:pt x="39162" y="2236"/>
                  </a:lnTo>
                  <a:lnTo>
                    <a:pt x="39162" y="10542"/>
                  </a:lnTo>
                  <a:cubicBezTo>
                    <a:pt x="41363" y="9775"/>
                    <a:pt x="42864" y="7773"/>
                    <a:pt x="42998" y="5471"/>
                  </a:cubicBezTo>
                  <a:cubicBezTo>
                    <a:pt x="43165" y="3570"/>
                    <a:pt x="41964" y="2102"/>
                    <a:pt x="40429" y="1135"/>
                  </a:cubicBezTo>
                  <a:cubicBezTo>
                    <a:pt x="40329" y="1068"/>
                    <a:pt x="40229" y="1035"/>
                    <a:pt x="40096" y="935"/>
                  </a:cubicBezTo>
                  <a:cubicBezTo>
                    <a:pt x="38643" y="150"/>
                    <a:pt x="37266" y="100"/>
                    <a:pt x="35679" y="100"/>
                  </a:cubicBezTo>
                  <a:cubicBezTo>
                    <a:pt x="35444" y="100"/>
                    <a:pt x="35204" y="101"/>
                    <a:pt x="34959" y="101"/>
                  </a:cubicBezTo>
                  <a:lnTo>
                    <a:pt x="31290" y="101"/>
                  </a:lnTo>
                  <a:lnTo>
                    <a:pt x="21849" y="68"/>
                  </a:lnTo>
                  <a:lnTo>
                    <a:pt x="3436" y="1"/>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1"/>
            <p:cNvSpPr/>
            <p:nvPr/>
          </p:nvSpPr>
          <p:spPr>
            <a:xfrm>
              <a:off x="12134375" y="-2004850"/>
              <a:ext cx="25" cy="214325"/>
            </a:xfrm>
            <a:custGeom>
              <a:avLst/>
              <a:gdLst/>
              <a:ahLst/>
              <a:cxnLst/>
              <a:rect l="l" t="t" r="r" b="b"/>
              <a:pathLst>
                <a:path w="1" h="8573" fill="none" extrusionOk="0">
                  <a:moveTo>
                    <a:pt x="0" y="0"/>
                  </a:moveTo>
                  <a:lnTo>
                    <a:pt x="0" y="8573"/>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1"/>
            <p:cNvSpPr/>
            <p:nvPr/>
          </p:nvSpPr>
          <p:spPr>
            <a:xfrm>
              <a:off x="11175350" y="-1969000"/>
              <a:ext cx="147625" cy="25"/>
            </a:xfrm>
            <a:custGeom>
              <a:avLst/>
              <a:gdLst/>
              <a:ahLst/>
              <a:cxnLst/>
              <a:rect l="l" t="t" r="r" b="b"/>
              <a:pathLst>
                <a:path w="5905" h="1" fill="none" extrusionOk="0">
                  <a:moveTo>
                    <a:pt x="0" y="0"/>
                  </a:moveTo>
                  <a:lnTo>
                    <a:pt x="5905"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1"/>
            <p:cNvSpPr/>
            <p:nvPr/>
          </p:nvSpPr>
          <p:spPr>
            <a:xfrm>
              <a:off x="11222050" y="-1948975"/>
              <a:ext cx="165150" cy="25"/>
            </a:xfrm>
            <a:custGeom>
              <a:avLst/>
              <a:gdLst/>
              <a:ahLst/>
              <a:cxnLst/>
              <a:rect l="l" t="t" r="r" b="b"/>
              <a:pathLst>
                <a:path w="6606" h="1" fill="none" extrusionOk="0">
                  <a:moveTo>
                    <a:pt x="0" y="0"/>
                  </a:moveTo>
                  <a:lnTo>
                    <a:pt x="6605"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1"/>
            <p:cNvSpPr/>
            <p:nvPr/>
          </p:nvSpPr>
          <p:spPr>
            <a:xfrm>
              <a:off x="11175350" y="-1850575"/>
              <a:ext cx="275225" cy="25"/>
            </a:xfrm>
            <a:custGeom>
              <a:avLst/>
              <a:gdLst/>
              <a:ahLst/>
              <a:cxnLst/>
              <a:rect l="l" t="t" r="r" b="b"/>
              <a:pathLst>
                <a:path w="11009" h="1" fill="none" extrusionOk="0">
                  <a:moveTo>
                    <a:pt x="0" y="0"/>
                  </a:moveTo>
                  <a:lnTo>
                    <a:pt x="11008"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1"/>
            <p:cNvSpPr/>
            <p:nvPr/>
          </p:nvSpPr>
          <p:spPr>
            <a:xfrm>
              <a:off x="12006775" y="-1957325"/>
              <a:ext cx="124275" cy="25"/>
            </a:xfrm>
            <a:custGeom>
              <a:avLst/>
              <a:gdLst/>
              <a:ahLst/>
              <a:cxnLst/>
              <a:rect l="l" t="t" r="r" b="b"/>
              <a:pathLst>
                <a:path w="4971" h="1" fill="none" extrusionOk="0">
                  <a:moveTo>
                    <a:pt x="4971"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1"/>
            <p:cNvSpPr/>
            <p:nvPr/>
          </p:nvSpPr>
          <p:spPr>
            <a:xfrm>
              <a:off x="11853325" y="-1922300"/>
              <a:ext cx="271900" cy="25"/>
            </a:xfrm>
            <a:custGeom>
              <a:avLst/>
              <a:gdLst/>
              <a:ahLst/>
              <a:cxnLst/>
              <a:rect l="l" t="t" r="r" b="b"/>
              <a:pathLst>
                <a:path w="10876" h="1" fill="none" extrusionOk="0">
                  <a:moveTo>
                    <a:pt x="10875"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1"/>
            <p:cNvSpPr/>
            <p:nvPr/>
          </p:nvSpPr>
          <p:spPr>
            <a:xfrm>
              <a:off x="11731575" y="-1922300"/>
              <a:ext cx="92600" cy="25"/>
            </a:xfrm>
            <a:custGeom>
              <a:avLst/>
              <a:gdLst/>
              <a:ahLst/>
              <a:cxnLst/>
              <a:rect l="l" t="t" r="r" b="b"/>
              <a:pathLst>
                <a:path w="3704" h="1" fill="none" extrusionOk="0">
                  <a:moveTo>
                    <a:pt x="3703"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1"/>
            <p:cNvSpPr/>
            <p:nvPr/>
          </p:nvSpPr>
          <p:spPr>
            <a:xfrm>
              <a:off x="11960075" y="-1864750"/>
              <a:ext cx="170975" cy="25"/>
            </a:xfrm>
            <a:custGeom>
              <a:avLst/>
              <a:gdLst/>
              <a:ahLst/>
              <a:cxnLst/>
              <a:rect l="l" t="t" r="r" b="b"/>
              <a:pathLst>
                <a:path w="6839" h="1" fill="none" extrusionOk="0">
                  <a:moveTo>
                    <a:pt x="1" y="0"/>
                  </a:moveTo>
                  <a:lnTo>
                    <a:pt x="6839"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1"/>
            <p:cNvSpPr/>
            <p:nvPr/>
          </p:nvSpPr>
          <p:spPr>
            <a:xfrm>
              <a:off x="11169500" y="-1812225"/>
              <a:ext cx="110125" cy="25"/>
            </a:xfrm>
            <a:custGeom>
              <a:avLst/>
              <a:gdLst/>
              <a:ahLst/>
              <a:cxnLst/>
              <a:rect l="l" t="t" r="r" b="b"/>
              <a:pathLst>
                <a:path w="4405" h="1" fill="none" extrusionOk="0">
                  <a:moveTo>
                    <a:pt x="1" y="1"/>
                  </a:moveTo>
                  <a:lnTo>
                    <a:pt x="4404"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1"/>
            <p:cNvSpPr/>
            <p:nvPr/>
          </p:nvSpPr>
          <p:spPr>
            <a:xfrm>
              <a:off x="11070275" y="-2064075"/>
              <a:ext cx="1182525" cy="338600"/>
            </a:xfrm>
            <a:custGeom>
              <a:avLst/>
              <a:gdLst/>
              <a:ahLst/>
              <a:cxnLst/>
              <a:rect l="l" t="t" r="r" b="b"/>
              <a:pathLst>
                <a:path w="47301" h="13544" extrusionOk="0">
                  <a:moveTo>
                    <a:pt x="1836" y="0"/>
                  </a:moveTo>
                  <a:cubicBezTo>
                    <a:pt x="334" y="0"/>
                    <a:pt x="345" y="2302"/>
                    <a:pt x="1868" y="2302"/>
                  </a:cubicBezTo>
                  <a:lnTo>
                    <a:pt x="40162" y="2302"/>
                  </a:lnTo>
                  <a:cubicBezTo>
                    <a:pt x="42831" y="2302"/>
                    <a:pt x="44966" y="4304"/>
                    <a:pt x="44966" y="6772"/>
                  </a:cubicBezTo>
                  <a:cubicBezTo>
                    <a:pt x="44966" y="9207"/>
                    <a:pt x="42831" y="11209"/>
                    <a:pt x="40162" y="11209"/>
                  </a:cubicBezTo>
                  <a:lnTo>
                    <a:pt x="1535" y="11209"/>
                  </a:lnTo>
                  <a:cubicBezTo>
                    <a:pt x="0" y="11209"/>
                    <a:pt x="0" y="13544"/>
                    <a:pt x="1535" y="13544"/>
                  </a:cubicBezTo>
                  <a:lnTo>
                    <a:pt x="40162" y="13544"/>
                  </a:lnTo>
                  <a:cubicBezTo>
                    <a:pt x="44099" y="13544"/>
                    <a:pt x="47301" y="10508"/>
                    <a:pt x="47301" y="6772"/>
                  </a:cubicBezTo>
                  <a:cubicBezTo>
                    <a:pt x="47301" y="3036"/>
                    <a:pt x="44099" y="1"/>
                    <a:pt x="40162" y="1"/>
                  </a:cubicBezTo>
                  <a:lnTo>
                    <a:pt x="1868" y="1"/>
                  </a:lnTo>
                  <a:cubicBezTo>
                    <a:pt x="1858" y="1"/>
                    <a:pt x="1847" y="0"/>
                    <a:pt x="18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1"/>
            <p:cNvSpPr/>
            <p:nvPr/>
          </p:nvSpPr>
          <p:spPr>
            <a:xfrm>
              <a:off x="11102800" y="-1699650"/>
              <a:ext cx="1080800" cy="272725"/>
            </a:xfrm>
            <a:custGeom>
              <a:avLst/>
              <a:gdLst/>
              <a:ahLst/>
              <a:cxnLst/>
              <a:rect l="l" t="t" r="r" b="b"/>
              <a:pathLst>
                <a:path w="43232" h="10909" extrusionOk="0">
                  <a:moveTo>
                    <a:pt x="43231" y="1"/>
                  </a:moveTo>
                  <a:lnTo>
                    <a:pt x="4637" y="134"/>
                  </a:lnTo>
                  <a:cubicBezTo>
                    <a:pt x="801" y="1635"/>
                    <a:pt x="0" y="5438"/>
                    <a:pt x="0" y="5438"/>
                  </a:cubicBezTo>
                  <a:cubicBezTo>
                    <a:pt x="0" y="9741"/>
                    <a:pt x="4770" y="10909"/>
                    <a:pt x="4770" y="10909"/>
                  </a:cubicBezTo>
                  <a:lnTo>
                    <a:pt x="43231" y="10909"/>
                  </a:lnTo>
                  <a:cubicBezTo>
                    <a:pt x="41697" y="7440"/>
                    <a:pt x="41697" y="3470"/>
                    <a:pt x="4323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1"/>
            <p:cNvSpPr/>
            <p:nvPr/>
          </p:nvSpPr>
          <p:spPr>
            <a:xfrm>
              <a:off x="11098625" y="-1699650"/>
              <a:ext cx="1079125" cy="263550"/>
            </a:xfrm>
            <a:custGeom>
              <a:avLst/>
              <a:gdLst/>
              <a:ahLst/>
              <a:cxnLst/>
              <a:rect l="l" t="t" r="r" b="b"/>
              <a:pathLst>
                <a:path w="43165" h="10542" extrusionOk="0">
                  <a:moveTo>
                    <a:pt x="39729" y="1"/>
                  </a:moveTo>
                  <a:lnTo>
                    <a:pt x="21316" y="68"/>
                  </a:lnTo>
                  <a:lnTo>
                    <a:pt x="11842" y="101"/>
                  </a:lnTo>
                  <a:lnTo>
                    <a:pt x="8206" y="101"/>
                  </a:lnTo>
                  <a:cubicBezTo>
                    <a:pt x="7871" y="101"/>
                    <a:pt x="7546" y="98"/>
                    <a:pt x="7229" y="98"/>
                  </a:cubicBezTo>
                  <a:cubicBezTo>
                    <a:pt x="5749" y="98"/>
                    <a:pt x="4443" y="166"/>
                    <a:pt x="3069" y="935"/>
                  </a:cubicBezTo>
                  <a:cubicBezTo>
                    <a:pt x="2969" y="1002"/>
                    <a:pt x="2836" y="1068"/>
                    <a:pt x="2736" y="1135"/>
                  </a:cubicBezTo>
                  <a:cubicBezTo>
                    <a:pt x="1201" y="2102"/>
                    <a:pt x="1" y="3570"/>
                    <a:pt x="167" y="5438"/>
                  </a:cubicBezTo>
                  <a:cubicBezTo>
                    <a:pt x="301" y="7773"/>
                    <a:pt x="1802" y="9775"/>
                    <a:pt x="4003" y="10542"/>
                  </a:cubicBezTo>
                  <a:lnTo>
                    <a:pt x="4003" y="2236"/>
                  </a:lnTo>
                  <a:lnTo>
                    <a:pt x="42398" y="2236"/>
                  </a:lnTo>
                  <a:cubicBezTo>
                    <a:pt x="42564" y="1469"/>
                    <a:pt x="42831" y="701"/>
                    <a:pt x="43165" y="1"/>
                  </a:cubicBezTo>
                  <a:lnTo>
                    <a:pt x="43165" y="1"/>
                  </a:lnTo>
                  <a:cubicBezTo>
                    <a:pt x="43120" y="79"/>
                    <a:pt x="42757" y="105"/>
                    <a:pt x="42281" y="105"/>
                  </a:cubicBezTo>
                  <a:cubicBezTo>
                    <a:pt x="41330" y="105"/>
                    <a:pt x="39929" y="1"/>
                    <a:pt x="3972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1"/>
            <p:cNvSpPr/>
            <p:nvPr/>
          </p:nvSpPr>
          <p:spPr>
            <a:xfrm>
              <a:off x="11195375" y="-1653775"/>
              <a:ext cx="25" cy="188500"/>
            </a:xfrm>
            <a:custGeom>
              <a:avLst/>
              <a:gdLst/>
              <a:ahLst/>
              <a:cxnLst/>
              <a:rect l="l" t="t" r="r" b="b"/>
              <a:pathLst>
                <a:path w="1" h="7540" fill="none" extrusionOk="0">
                  <a:moveTo>
                    <a:pt x="0" y="0"/>
                  </a:moveTo>
                  <a:lnTo>
                    <a:pt x="0" y="753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1"/>
            <p:cNvSpPr/>
            <p:nvPr/>
          </p:nvSpPr>
          <p:spPr>
            <a:xfrm>
              <a:off x="12009275" y="-1632925"/>
              <a:ext cx="147625" cy="25"/>
            </a:xfrm>
            <a:custGeom>
              <a:avLst/>
              <a:gdLst/>
              <a:ahLst/>
              <a:cxnLst/>
              <a:rect l="l" t="t" r="r" b="b"/>
              <a:pathLst>
                <a:path w="5905" h="1" fill="none" extrusionOk="0">
                  <a:moveTo>
                    <a:pt x="5905"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1"/>
            <p:cNvSpPr/>
            <p:nvPr/>
          </p:nvSpPr>
          <p:spPr>
            <a:xfrm>
              <a:off x="11945900" y="-1612925"/>
              <a:ext cx="165150" cy="25"/>
            </a:xfrm>
            <a:custGeom>
              <a:avLst/>
              <a:gdLst/>
              <a:ahLst/>
              <a:cxnLst/>
              <a:rect l="l" t="t" r="r" b="b"/>
              <a:pathLst>
                <a:path w="6606" h="1" fill="none" extrusionOk="0">
                  <a:moveTo>
                    <a:pt x="6605" y="1"/>
                  </a:moveTo>
                  <a:lnTo>
                    <a:pt x="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1"/>
            <p:cNvSpPr/>
            <p:nvPr/>
          </p:nvSpPr>
          <p:spPr>
            <a:xfrm>
              <a:off x="11881675" y="-1514500"/>
              <a:ext cx="275225" cy="25"/>
            </a:xfrm>
            <a:custGeom>
              <a:avLst/>
              <a:gdLst/>
              <a:ahLst/>
              <a:cxnLst/>
              <a:rect l="l" t="t" r="r" b="b"/>
              <a:pathLst>
                <a:path w="11009" h="1" fill="none" extrusionOk="0">
                  <a:moveTo>
                    <a:pt x="11009"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1"/>
            <p:cNvSpPr/>
            <p:nvPr/>
          </p:nvSpPr>
          <p:spPr>
            <a:xfrm>
              <a:off x="11201200" y="-1621250"/>
              <a:ext cx="125125" cy="25"/>
            </a:xfrm>
            <a:custGeom>
              <a:avLst/>
              <a:gdLst/>
              <a:ahLst/>
              <a:cxnLst/>
              <a:rect l="l" t="t" r="r" b="b"/>
              <a:pathLst>
                <a:path w="5005" h="1" fill="none" extrusionOk="0">
                  <a:moveTo>
                    <a:pt x="1" y="0"/>
                  </a:moveTo>
                  <a:lnTo>
                    <a:pt x="5004"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1"/>
            <p:cNvSpPr/>
            <p:nvPr/>
          </p:nvSpPr>
          <p:spPr>
            <a:xfrm>
              <a:off x="11207050" y="-1586225"/>
              <a:ext cx="272700" cy="25"/>
            </a:xfrm>
            <a:custGeom>
              <a:avLst/>
              <a:gdLst/>
              <a:ahLst/>
              <a:cxnLst/>
              <a:rect l="l" t="t" r="r" b="b"/>
              <a:pathLst>
                <a:path w="10908" h="1" fill="none" extrusionOk="0">
                  <a:moveTo>
                    <a:pt x="0" y="0"/>
                  </a:moveTo>
                  <a:lnTo>
                    <a:pt x="10908"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1"/>
            <p:cNvSpPr/>
            <p:nvPr/>
          </p:nvSpPr>
          <p:spPr>
            <a:xfrm>
              <a:off x="11508075" y="-1586225"/>
              <a:ext cx="93425" cy="25"/>
            </a:xfrm>
            <a:custGeom>
              <a:avLst/>
              <a:gdLst/>
              <a:ahLst/>
              <a:cxnLst/>
              <a:rect l="l" t="t" r="r" b="b"/>
              <a:pathLst>
                <a:path w="3737" h="1" fill="none" extrusionOk="0">
                  <a:moveTo>
                    <a:pt x="1" y="0"/>
                  </a:moveTo>
                  <a:lnTo>
                    <a:pt x="3737"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1"/>
            <p:cNvSpPr/>
            <p:nvPr/>
          </p:nvSpPr>
          <p:spPr>
            <a:xfrm>
              <a:off x="11201200" y="-1528675"/>
              <a:ext cx="170975" cy="25"/>
            </a:xfrm>
            <a:custGeom>
              <a:avLst/>
              <a:gdLst/>
              <a:ahLst/>
              <a:cxnLst/>
              <a:rect l="l" t="t" r="r" b="b"/>
              <a:pathLst>
                <a:path w="6839" h="1" fill="none" extrusionOk="0">
                  <a:moveTo>
                    <a:pt x="6839"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1"/>
            <p:cNvSpPr/>
            <p:nvPr/>
          </p:nvSpPr>
          <p:spPr>
            <a:xfrm>
              <a:off x="12052650" y="-1476150"/>
              <a:ext cx="110100" cy="25"/>
            </a:xfrm>
            <a:custGeom>
              <a:avLst/>
              <a:gdLst/>
              <a:ahLst/>
              <a:cxnLst/>
              <a:rect l="l" t="t" r="r" b="b"/>
              <a:pathLst>
                <a:path w="4404" h="1" fill="none" extrusionOk="0">
                  <a:moveTo>
                    <a:pt x="4403" y="1"/>
                  </a:moveTo>
                  <a:lnTo>
                    <a:pt x="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1"/>
            <p:cNvSpPr/>
            <p:nvPr/>
          </p:nvSpPr>
          <p:spPr>
            <a:xfrm>
              <a:off x="11079450" y="-1728825"/>
              <a:ext cx="1183375" cy="339425"/>
            </a:xfrm>
            <a:custGeom>
              <a:avLst/>
              <a:gdLst/>
              <a:ahLst/>
              <a:cxnLst/>
              <a:rect l="l" t="t" r="r" b="b"/>
              <a:pathLst>
                <a:path w="47335" h="13577" extrusionOk="0">
                  <a:moveTo>
                    <a:pt x="7139" y="0"/>
                  </a:moveTo>
                  <a:cubicBezTo>
                    <a:pt x="3203" y="0"/>
                    <a:pt x="0" y="3069"/>
                    <a:pt x="0" y="6805"/>
                  </a:cubicBezTo>
                  <a:cubicBezTo>
                    <a:pt x="0" y="10541"/>
                    <a:pt x="3203" y="13577"/>
                    <a:pt x="7139" y="13577"/>
                  </a:cubicBezTo>
                  <a:lnTo>
                    <a:pt x="45766" y="13577"/>
                  </a:lnTo>
                  <a:cubicBezTo>
                    <a:pt x="47334" y="13577"/>
                    <a:pt x="47334" y="11242"/>
                    <a:pt x="45766" y="11242"/>
                  </a:cubicBezTo>
                  <a:lnTo>
                    <a:pt x="7139" y="11242"/>
                  </a:lnTo>
                  <a:cubicBezTo>
                    <a:pt x="4470" y="11242"/>
                    <a:pt x="2335" y="9240"/>
                    <a:pt x="2335" y="6805"/>
                  </a:cubicBezTo>
                  <a:cubicBezTo>
                    <a:pt x="2335" y="4337"/>
                    <a:pt x="4470" y="2335"/>
                    <a:pt x="7139" y="2335"/>
                  </a:cubicBezTo>
                  <a:lnTo>
                    <a:pt x="45433" y="2335"/>
                  </a:lnTo>
                  <a:cubicBezTo>
                    <a:pt x="46967" y="2335"/>
                    <a:pt x="46967" y="0"/>
                    <a:pt x="45433" y="0"/>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Shape 604"/>
        <p:cNvGrpSpPr/>
        <p:nvPr/>
      </p:nvGrpSpPr>
      <p:grpSpPr>
        <a:xfrm>
          <a:off x="0" y="0"/>
          <a:ext cx="0" cy="0"/>
          <a:chOff x="0" y="0"/>
          <a:chExt cx="0" cy="0"/>
        </a:xfrm>
      </p:grpSpPr>
      <p:sp>
        <p:nvSpPr>
          <p:cNvPr id="605" name="Google Shape;605;p42"/>
          <p:cNvSpPr txBox="1">
            <a:spLocks noGrp="1"/>
          </p:cNvSpPr>
          <p:nvPr>
            <p:ph type="title"/>
          </p:nvPr>
        </p:nvSpPr>
        <p:spPr>
          <a:xfrm>
            <a:off x="2478650" y="3198575"/>
            <a:ext cx="4186800" cy="5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Someone Famous</a:t>
            </a:r>
            <a:endParaRPr/>
          </a:p>
        </p:txBody>
      </p:sp>
      <p:sp>
        <p:nvSpPr>
          <p:cNvPr id="606" name="Google Shape;606;p42"/>
          <p:cNvSpPr txBox="1">
            <a:spLocks noGrp="1"/>
          </p:cNvSpPr>
          <p:nvPr>
            <p:ph type="subTitle" idx="1"/>
          </p:nvPr>
        </p:nvSpPr>
        <p:spPr>
          <a:xfrm>
            <a:off x="1591950" y="1632275"/>
            <a:ext cx="5960100" cy="145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607" name="Google Shape;607;p42"/>
          <p:cNvGrpSpPr/>
          <p:nvPr/>
        </p:nvGrpSpPr>
        <p:grpSpPr>
          <a:xfrm>
            <a:off x="8344461" y="2326305"/>
            <a:ext cx="520092" cy="669040"/>
            <a:chOff x="4938450" y="2419450"/>
            <a:chExt cx="243900" cy="313750"/>
          </a:xfrm>
        </p:grpSpPr>
        <p:sp>
          <p:nvSpPr>
            <p:cNvPr id="608" name="Google Shape;608;p42"/>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2"/>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2"/>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2"/>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2"/>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2"/>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42"/>
          <p:cNvGrpSpPr/>
          <p:nvPr/>
        </p:nvGrpSpPr>
        <p:grpSpPr>
          <a:xfrm rot="-1464382">
            <a:off x="712809" y="4147314"/>
            <a:ext cx="825540" cy="309244"/>
            <a:chOff x="5553275" y="2092625"/>
            <a:chExt cx="387150" cy="145025"/>
          </a:xfrm>
        </p:grpSpPr>
        <p:sp>
          <p:nvSpPr>
            <p:cNvPr id="615" name="Google Shape;615;p42"/>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2"/>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2"/>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2"/>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2"/>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2"/>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 name="Google Shape;621;p42"/>
          <p:cNvSpPr/>
          <p:nvPr/>
        </p:nvSpPr>
        <p:spPr>
          <a:xfrm>
            <a:off x="8360025" y="4145975"/>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 name="Google Shape;622;p42"/>
          <p:cNvGrpSpPr/>
          <p:nvPr/>
        </p:nvGrpSpPr>
        <p:grpSpPr>
          <a:xfrm>
            <a:off x="539508" y="538567"/>
            <a:ext cx="384632" cy="574469"/>
            <a:chOff x="5896600" y="1746775"/>
            <a:chExt cx="180375" cy="269400"/>
          </a:xfrm>
        </p:grpSpPr>
        <p:sp>
          <p:nvSpPr>
            <p:cNvPr id="623" name="Google Shape;623;p42"/>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2"/>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2"/>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2"/>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2"/>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2"/>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29;p42"/>
          <p:cNvGrpSpPr/>
          <p:nvPr/>
        </p:nvGrpSpPr>
        <p:grpSpPr>
          <a:xfrm>
            <a:off x="4603125" y="452017"/>
            <a:ext cx="2568034" cy="564281"/>
            <a:chOff x="4603125" y="452017"/>
            <a:chExt cx="2568034" cy="564281"/>
          </a:xfrm>
        </p:grpSpPr>
        <p:sp>
          <p:nvSpPr>
            <p:cNvPr id="630" name="Google Shape;630;p42"/>
            <p:cNvSpPr/>
            <p:nvPr/>
          </p:nvSpPr>
          <p:spPr>
            <a:xfrm>
              <a:off x="4603125" y="45201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42"/>
            <p:cNvGrpSpPr/>
            <p:nvPr/>
          </p:nvGrpSpPr>
          <p:grpSpPr>
            <a:xfrm>
              <a:off x="6680548" y="600853"/>
              <a:ext cx="490612" cy="415445"/>
              <a:chOff x="5278225" y="2418025"/>
              <a:chExt cx="230075" cy="194825"/>
            </a:xfrm>
          </p:grpSpPr>
          <p:sp>
            <p:nvSpPr>
              <p:cNvPr id="632" name="Google Shape;632;p42"/>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2"/>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2"/>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2"/>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2"/>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2"/>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8" name="Google Shape;638;p42"/>
          <p:cNvSpPr/>
          <p:nvPr/>
        </p:nvSpPr>
        <p:spPr>
          <a:xfrm rot="2089193">
            <a:off x="4339285" y="4547296"/>
            <a:ext cx="636203" cy="650703"/>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0">
  <p:cSld>
    <p:bg>
      <p:bgPr>
        <a:blipFill>
          <a:blip r:embed="rId3">
            <a:alphaModFix/>
          </a:blip>
          <a:stretch>
            <a:fillRect/>
          </a:stretch>
        </a:blipFill>
        <a:effectLst/>
      </p:bgPr>
    </p:bg>
    <p:spTree>
      <p:nvGrpSpPr>
        <p:cNvPr id="1" name="Shape 642"/>
        <p:cNvGrpSpPr/>
        <p:nvPr/>
      </p:nvGrpSpPr>
      <p:grpSpPr>
        <a:xfrm>
          <a:off x="0" y="0"/>
          <a:ext cx="0" cy="0"/>
          <a:chOff x="0" y="0"/>
          <a:chExt cx="0" cy="0"/>
        </a:xfrm>
      </p:grpSpPr>
      <p:sp>
        <p:nvSpPr>
          <p:cNvPr id="643" name="Google Shape;643;p43"/>
          <p:cNvSpPr txBox="1">
            <a:spLocks noGrp="1"/>
          </p:cNvSpPr>
          <p:nvPr>
            <p:ph type="title"/>
          </p:nvPr>
        </p:nvSpPr>
        <p:spPr>
          <a:xfrm flipH="1">
            <a:off x="1160100" y="3735450"/>
            <a:ext cx="6823800" cy="52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grpSp>
        <p:nvGrpSpPr>
          <p:cNvPr id="644" name="Google Shape;644;p43"/>
          <p:cNvGrpSpPr/>
          <p:nvPr/>
        </p:nvGrpSpPr>
        <p:grpSpPr>
          <a:xfrm>
            <a:off x="7195086" y="1799855"/>
            <a:ext cx="520092" cy="669040"/>
            <a:chOff x="4938450" y="2419450"/>
            <a:chExt cx="243900" cy="313750"/>
          </a:xfrm>
        </p:grpSpPr>
        <p:sp>
          <p:nvSpPr>
            <p:cNvPr id="645" name="Google Shape;645;p43"/>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3"/>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3"/>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3"/>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3"/>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3"/>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 name="Google Shape;651;p43"/>
          <p:cNvGrpSpPr/>
          <p:nvPr/>
        </p:nvGrpSpPr>
        <p:grpSpPr>
          <a:xfrm rot="-1464382">
            <a:off x="4260059" y="4886089"/>
            <a:ext cx="825540" cy="309244"/>
            <a:chOff x="5553275" y="2092625"/>
            <a:chExt cx="387150" cy="145025"/>
          </a:xfrm>
        </p:grpSpPr>
        <p:sp>
          <p:nvSpPr>
            <p:cNvPr id="652" name="Google Shape;652;p43"/>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3"/>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3"/>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3"/>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3"/>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3"/>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 name="Google Shape;658;p43"/>
          <p:cNvSpPr/>
          <p:nvPr/>
        </p:nvSpPr>
        <p:spPr>
          <a:xfrm>
            <a:off x="8360025" y="427040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3"/>
          <p:cNvSpPr/>
          <p:nvPr/>
        </p:nvSpPr>
        <p:spPr>
          <a:xfrm>
            <a:off x="539500" y="42456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 name="Google Shape;660;p43"/>
          <p:cNvGrpSpPr/>
          <p:nvPr/>
        </p:nvGrpSpPr>
        <p:grpSpPr>
          <a:xfrm>
            <a:off x="2872373" y="330853"/>
            <a:ext cx="490612" cy="415445"/>
            <a:chOff x="5278225" y="2418025"/>
            <a:chExt cx="230075" cy="194825"/>
          </a:xfrm>
        </p:grpSpPr>
        <p:sp>
          <p:nvSpPr>
            <p:cNvPr id="661" name="Google Shape;661;p43"/>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3"/>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3"/>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3"/>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3"/>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3"/>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 name="Google Shape;667;p43"/>
          <p:cNvSpPr/>
          <p:nvPr/>
        </p:nvSpPr>
        <p:spPr>
          <a:xfrm>
            <a:off x="7813867" y="424570"/>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3"/>
          <p:cNvSpPr/>
          <p:nvPr/>
        </p:nvSpPr>
        <p:spPr>
          <a:xfrm>
            <a:off x="367692" y="28942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Shape 672"/>
        <p:cNvGrpSpPr/>
        <p:nvPr/>
      </p:nvGrpSpPr>
      <p:grpSpPr>
        <a:xfrm>
          <a:off x="0" y="0"/>
          <a:ext cx="0" cy="0"/>
          <a:chOff x="0" y="0"/>
          <a:chExt cx="0" cy="0"/>
        </a:xfrm>
      </p:grpSpPr>
      <p:sp>
        <p:nvSpPr>
          <p:cNvPr id="673" name="Google Shape;673;p44"/>
          <p:cNvSpPr txBox="1">
            <a:spLocks noGrp="1"/>
          </p:cNvSpPr>
          <p:nvPr>
            <p:ph type="subTitle" idx="1"/>
          </p:nvPr>
        </p:nvSpPr>
        <p:spPr>
          <a:xfrm>
            <a:off x="3446000" y="2582775"/>
            <a:ext cx="4712700" cy="98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674" name="Google Shape;674;p44"/>
          <p:cNvSpPr txBox="1">
            <a:spLocks noGrp="1"/>
          </p:cNvSpPr>
          <p:nvPr>
            <p:ph type="title"/>
          </p:nvPr>
        </p:nvSpPr>
        <p:spPr>
          <a:xfrm>
            <a:off x="3446200" y="1913775"/>
            <a:ext cx="4712700" cy="669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Systems of linear equations</a:t>
            </a:r>
            <a:endParaRPr/>
          </a:p>
        </p:txBody>
      </p:sp>
      <p:grpSp>
        <p:nvGrpSpPr>
          <p:cNvPr id="675" name="Google Shape;675;p44"/>
          <p:cNvGrpSpPr/>
          <p:nvPr/>
        </p:nvGrpSpPr>
        <p:grpSpPr>
          <a:xfrm>
            <a:off x="2827636" y="4349530"/>
            <a:ext cx="520092" cy="669040"/>
            <a:chOff x="4938450" y="2419450"/>
            <a:chExt cx="243900" cy="313750"/>
          </a:xfrm>
        </p:grpSpPr>
        <p:sp>
          <p:nvSpPr>
            <p:cNvPr id="676" name="Google Shape;676;p44"/>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4"/>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4"/>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4"/>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4"/>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4"/>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44"/>
          <p:cNvSpPr/>
          <p:nvPr/>
        </p:nvSpPr>
        <p:spPr>
          <a:xfrm>
            <a:off x="685800" y="40055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4"/>
          <p:cNvSpPr/>
          <p:nvPr/>
        </p:nvSpPr>
        <p:spPr>
          <a:xfrm>
            <a:off x="8343600" y="432839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 name="Google Shape;684;p44"/>
          <p:cNvGrpSpPr/>
          <p:nvPr/>
        </p:nvGrpSpPr>
        <p:grpSpPr>
          <a:xfrm>
            <a:off x="5294973" y="330853"/>
            <a:ext cx="490612" cy="415445"/>
            <a:chOff x="5278225" y="2418025"/>
            <a:chExt cx="230075" cy="194825"/>
          </a:xfrm>
        </p:grpSpPr>
        <p:sp>
          <p:nvSpPr>
            <p:cNvPr id="685" name="Google Shape;685;p44"/>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4"/>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4"/>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4"/>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4"/>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4"/>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 name="Google Shape;691;p44"/>
          <p:cNvSpPr/>
          <p:nvPr/>
        </p:nvSpPr>
        <p:spPr>
          <a:xfrm rot="5991009">
            <a:off x="8158679" y="464391"/>
            <a:ext cx="636212" cy="650713"/>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4"/>
          <p:cNvSpPr/>
          <p:nvPr/>
        </p:nvSpPr>
        <p:spPr>
          <a:xfrm>
            <a:off x="221392" y="145868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 name="Google Shape;693;p44"/>
          <p:cNvGrpSpPr/>
          <p:nvPr/>
        </p:nvGrpSpPr>
        <p:grpSpPr>
          <a:xfrm>
            <a:off x="618350" y="2174725"/>
            <a:ext cx="1901875" cy="3154425"/>
            <a:chOff x="618350" y="2174725"/>
            <a:chExt cx="1901875" cy="3154425"/>
          </a:xfrm>
        </p:grpSpPr>
        <p:sp>
          <p:nvSpPr>
            <p:cNvPr id="694" name="Google Shape;694;p44"/>
            <p:cNvSpPr/>
            <p:nvPr/>
          </p:nvSpPr>
          <p:spPr>
            <a:xfrm rot="10643846">
              <a:off x="1470123" y="2543481"/>
              <a:ext cx="52855" cy="120421"/>
            </a:xfrm>
            <a:prstGeom prst="chord">
              <a:avLst>
                <a:gd name="adj1" fmla="val 4359744"/>
                <a:gd name="adj2" fmla="val 1575885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 name="Google Shape;695;p44"/>
            <p:cNvGrpSpPr/>
            <p:nvPr/>
          </p:nvGrpSpPr>
          <p:grpSpPr>
            <a:xfrm flipH="1">
              <a:off x="618350" y="2174725"/>
              <a:ext cx="1901875" cy="3154425"/>
              <a:chOff x="2248788" y="6468350"/>
              <a:chExt cx="1901875" cy="3154425"/>
            </a:xfrm>
          </p:grpSpPr>
          <p:sp>
            <p:nvSpPr>
              <p:cNvPr id="696" name="Google Shape;696;p44"/>
              <p:cNvSpPr/>
              <p:nvPr/>
            </p:nvSpPr>
            <p:spPr>
              <a:xfrm>
                <a:off x="2808863" y="8429400"/>
                <a:ext cx="944025" cy="1193375"/>
              </a:xfrm>
              <a:custGeom>
                <a:avLst/>
                <a:gdLst/>
                <a:ahLst/>
                <a:cxnLst/>
                <a:rect l="l" t="t" r="r" b="b"/>
                <a:pathLst>
                  <a:path w="37761" h="47735" extrusionOk="0">
                    <a:moveTo>
                      <a:pt x="501" y="0"/>
                    </a:moveTo>
                    <a:lnTo>
                      <a:pt x="0" y="24551"/>
                    </a:lnTo>
                    <a:lnTo>
                      <a:pt x="1168" y="38962"/>
                    </a:lnTo>
                    <a:cubicBezTo>
                      <a:pt x="10474" y="42131"/>
                      <a:pt x="19481" y="46334"/>
                      <a:pt x="29555" y="47401"/>
                    </a:cubicBezTo>
                    <a:cubicBezTo>
                      <a:pt x="31656" y="47601"/>
                      <a:pt x="33791" y="47701"/>
                      <a:pt x="35893" y="47735"/>
                    </a:cubicBezTo>
                    <a:lnTo>
                      <a:pt x="37761" y="19981"/>
                    </a:lnTo>
                    <a:lnTo>
                      <a:pt x="35859" y="2536"/>
                    </a:lnTo>
                    <a:cubicBezTo>
                      <a:pt x="35859" y="2536"/>
                      <a:pt x="32205" y="3034"/>
                      <a:pt x="26253" y="3034"/>
                    </a:cubicBezTo>
                    <a:cubicBezTo>
                      <a:pt x="19797" y="3034"/>
                      <a:pt x="10636" y="2448"/>
                      <a:pt x="501" y="0"/>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4"/>
              <p:cNvSpPr/>
              <p:nvPr/>
            </p:nvSpPr>
            <p:spPr>
              <a:xfrm>
                <a:off x="2819688" y="8428575"/>
                <a:ext cx="894850" cy="196725"/>
              </a:xfrm>
              <a:custGeom>
                <a:avLst/>
                <a:gdLst/>
                <a:ahLst/>
                <a:cxnLst/>
                <a:rect l="l" t="t" r="r" b="b"/>
                <a:pathLst>
                  <a:path w="35794" h="7869" extrusionOk="0">
                    <a:moveTo>
                      <a:pt x="68" y="0"/>
                    </a:moveTo>
                    <a:lnTo>
                      <a:pt x="1" y="2869"/>
                    </a:lnTo>
                    <a:cubicBezTo>
                      <a:pt x="1602" y="4070"/>
                      <a:pt x="5772" y="6405"/>
                      <a:pt x="14711" y="7505"/>
                    </a:cubicBezTo>
                    <a:cubicBezTo>
                      <a:pt x="16754" y="7762"/>
                      <a:pt x="18749" y="7868"/>
                      <a:pt x="20655" y="7868"/>
                    </a:cubicBezTo>
                    <a:cubicBezTo>
                      <a:pt x="27432" y="7868"/>
                      <a:pt x="33086" y="6518"/>
                      <a:pt x="35793" y="5737"/>
                    </a:cubicBezTo>
                    <a:lnTo>
                      <a:pt x="35426" y="2569"/>
                    </a:lnTo>
                    <a:cubicBezTo>
                      <a:pt x="35426" y="2569"/>
                      <a:pt x="31831" y="3052"/>
                      <a:pt x="25963" y="3052"/>
                    </a:cubicBezTo>
                    <a:cubicBezTo>
                      <a:pt x="19500" y="3052"/>
                      <a:pt x="10279" y="2465"/>
                      <a:pt x="68" y="0"/>
                    </a:cubicBezTo>
                    <a:close/>
                  </a:path>
                </a:pathLst>
              </a:custGeom>
              <a:solidFill>
                <a:srgbClr val="707070"/>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4"/>
              <p:cNvSpPr/>
              <p:nvPr/>
            </p:nvSpPr>
            <p:spPr>
              <a:xfrm>
                <a:off x="2945613" y="8456075"/>
                <a:ext cx="549600" cy="165150"/>
              </a:xfrm>
              <a:custGeom>
                <a:avLst/>
                <a:gdLst/>
                <a:ahLst/>
                <a:cxnLst/>
                <a:rect l="l" t="t" r="r" b="b"/>
                <a:pathLst>
                  <a:path w="21984" h="6606" extrusionOk="0">
                    <a:moveTo>
                      <a:pt x="1" y="1"/>
                    </a:moveTo>
                    <a:lnTo>
                      <a:pt x="501" y="1469"/>
                    </a:lnTo>
                    <a:lnTo>
                      <a:pt x="501" y="4437"/>
                    </a:lnTo>
                    <a:cubicBezTo>
                      <a:pt x="1035" y="4637"/>
                      <a:pt x="1635" y="4804"/>
                      <a:pt x="2302" y="5004"/>
                    </a:cubicBezTo>
                    <a:lnTo>
                      <a:pt x="2403" y="1569"/>
                    </a:lnTo>
                    <a:lnTo>
                      <a:pt x="20082" y="2970"/>
                    </a:lnTo>
                    <a:lnTo>
                      <a:pt x="19915" y="6606"/>
                    </a:lnTo>
                    <a:cubicBezTo>
                      <a:pt x="20616" y="6539"/>
                      <a:pt x="21316" y="6472"/>
                      <a:pt x="21983" y="6405"/>
                    </a:cubicBezTo>
                    <a:lnTo>
                      <a:pt x="21983" y="1936"/>
                    </a:lnTo>
                    <a:cubicBezTo>
                      <a:pt x="21633" y="1939"/>
                      <a:pt x="21282" y="1940"/>
                      <a:pt x="20931" y="1940"/>
                    </a:cubicBezTo>
                    <a:cubicBezTo>
                      <a:pt x="13910" y="1940"/>
                      <a:pt x="6895" y="1303"/>
                      <a:pt x="1" y="1"/>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4"/>
              <p:cNvSpPr/>
              <p:nvPr/>
            </p:nvSpPr>
            <p:spPr>
              <a:xfrm>
                <a:off x="3109063" y="8527800"/>
                <a:ext cx="176825" cy="96750"/>
              </a:xfrm>
              <a:custGeom>
                <a:avLst/>
                <a:gdLst/>
                <a:ahLst/>
                <a:cxnLst/>
                <a:rect l="l" t="t" r="r" b="b"/>
                <a:pathLst>
                  <a:path w="7073" h="3870" extrusionOk="0">
                    <a:moveTo>
                      <a:pt x="201" y="1"/>
                    </a:moveTo>
                    <a:lnTo>
                      <a:pt x="1" y="3069"/>
                    </a:lnTo>
                    <a:cubicBezTo>
                      <a:pt x="968" y="3236"/>
                      <a:pt x="2002" y="3403"/>
                      <a:pt x="3136" y="3536"/>
                    </a:cubicBezTo>
                    <a:cubicBezTo>
                      <a:pt x="4437" y="3703"/>
                      <a:pt x="5738" y="3803"/>
                      <a:pt x="6972" y="3870"/>
                    </a:cubicBezTo>
                    <a:lnTo>
                      <a:pt x="7073" y="1135"/>
                    </a:lnTo>
                    <a:lnTo>
                      <a:pt x="201"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4"/>
              <p:cNvSpPr/>
              <p:nvPr/>
            </p:nvSpPr>
            <p:spPr>
              <a:xfrm>
                <a:off x="2840538" y="8594525"/>
                <a:ext cx="152650" cy="145950"/>
              </a:xfrm>
              <a:custGeom>
                <a:avLst/>
                <a:gdLst/>
                <a:ahLst/>
                <a:cxnLst/>
                <a:rect l="l" t="t" r="r" b="b"/>
                <a:pathLst>
                  <a:path w="6106" h="5838" fill="none" extrusionOk="0">
                    <a:moveTo>
                      <a:pt x="6105" y="0"/>
                    </a:moveTo>
                    <a:cubicBezTo>
                      <a:pt x="6105" y="0"/>
                      <a:pt x="3437" y="5204"/>
                      <a:pt x="1" y="5838"/>
                    </a:cubicBezTo>
                  </a:path>
                </a:pathLst>
              </a:custGeom>
              <a:noFill/>
              <a:ln w="10850" cap="rnd" cmpd="sng">
                <a:solidFill>
                  <a:srgbClr val="85858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4"/>
              <p:cNvSpPr/>
              <p:nvPr/>
            </p:nvSpPr>
            <p:spPr>
              <a:xfrm>
                <a:off x="3560238" y="8831350"/>
                <a:ext cx="20850" cy="17550"/>
              </a:xfrm>
              <a:custGeom>
                <a:avLst/>
                <a:gdLst/>
                <a:ahLst/>
                <a:cxnLst/>
                <a:rect l="l" t="t" r="r" b="b"/>
                <a:pathLst>
                  <a:path w="834" h="702" fill="none" extrusionOk="0">
                    <a:moveTo>
                      <a:pt x="0" y="1"/>
                    </a:moveTo>
                    <a:cubicBezTo>
                      <a:pt x="267" y="234"/>
                      <a:pt x="534" y="468"/>
                      <a:pt x="834" y="701"/>
                    </a:cubicBezTo>
                  </a:path>
                </a:pathLst>
              </a:custGeom>
              <a:noFill/>
              <a:ln w="10850" cap="rnd" cmpd="sng">
                <a:solidFill>
                  <a:srgbClr val="85858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4"/>
              <p:cNvSpPr/>
              <p:nvPr/>
            </p:nvSpPr>
            <p:spPr>
              <a:xfrm>
                <a:off x="3473488" y="8654550"/>
                <a:ext cx="60900" cy="147650"/>
              </a:xfrm>
              <a:custGeom>
                <a:avLst/>
                <a:gdLst/>
                <a:ahLst/>
                <a:cxnLst/>
                <a:rect l="l" t="t" r="r" b="b"/>
                <a:pathLst>
                  <a:path w="2436" h="5906" fill="none" extrusionOk="0">
                    <a:moveTo>
                      <a:pt x="1" y="1"/>
                    </a:moveTo>
                    <a:cubicBezTo>
                      <a:pt x="334" y="2136"/>
                      <a:pt x="1168" y="4137"/>
                      <a:pt x="2436" y="5905"/>
                    </a:cubicBezTo>
                  </a:path>
                </a:pathLst>
              </a:custGeom>
              <a:noFill/>
              <a:ln w="10850" cap="rnd" cmpd="sng">
                <a:solidFill>
                  <a:srgbClr val="85858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4"/>
              <p:cNvSpPr/>
              <p:nvPr/>
            </p:nvSpPr>
            <p:spPr>
              <a:xfrm>
                <a:off x="3149088" y="9064850"/>
                <a:ext cx="127625" cy="381125"/>
              </a:xfrm>
              <a:custGeom>
                <a:avLst/>
                <a:gdLst/>
                <a:ahLst/>
                <a:cxnLst/>
                <a:rect l="l" t="t" r="r" b="b"/>
                <a:pathLst>
                  <a:path w="5105" h="15245" fill="none" extrusionOk="0">
                    <a:moveTo>
                      <a:pt x="1" y="1"/>
                    </a:moveTo>
                    <a:lnTo>
                      <a:pt x="5105" y="4437"/>
                    </a:lnTo>
                    <a:lnTo>
                      <a:pt x="5105" y="15245"/>
                    </a:lnTo>
                  </a:path>
                </a:pathLst>
              </a:custGeom>
              <a:noFill/>
              <a:ln w="10850" cap="rnd" cmpd="sng">
                <a:solidFill>
                  <a:srgbClr val="85858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4"/>
              <p:cNvSpPr/>
              <p:nvPr/>
            </p:nvSpPr>
            <p:spPr>
              <a:xfrm>
                <a:off x="3149938" y="8750450"/>
                <a:ext cx="75900" cy="279400"/>
              </a:xfrm>
              <a:custGeom>
                <a:avLst/>
                <a:gdLst/>
                <a:ahLst/>
                <a:cxnLst/>
                <a:rect l="l" t="t" r="r" b="b"/>
                <a:pathLst>
                  <a:path w="3036" h="11176" fill="none" extrusionOk="0">
                    <a:moveTo>
                      <a:pt x="0" y="1"/>
                    </a:moveTo>
                    <a:lnTo>
                      <a:pt x="367" y="9141"/>
                    </a:lnTo>
                    <a:lnTo>
                      <a:pt x="3036" y="11176"/>
                    </a:lnTo>
                    <a:lnTo>
                      <a:pt x="2769" y="1635"/>
                    </a:lnTo>
                  </a:path>
                </a:pathLst>
              </a:custGeom>
              <a:noFill/>
              <a:ln w="10850" cap="rnd" cmpd="sng">
                <a:solidFill>
                  <a:srgbClr val="85858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4"/>
              <p:cNvSpPr/>
              <p:nvPr/>
            </p:nvSpPr>
            <p:spPr>
              <a:xfrm>
                <a:off x="3145763" y="8654550"/>
                <a:ext cx="1700" cy="40900"/>
              </a:xfrm>
              <a:custGeom>
                <a:avLst/>
                <a:gdLst/>
                <a:ahLst/>
                <a:cxnLst/>
                <a:rect l="l" t="t" r="r" b="b"/>
                <a:pathLst>
                  <a:path w="68" h="1636" fill="none" extrusionOk="0">
                    <a:moveTo>
                      <a:pt x="1" y="1"/>
                    </a:moveTo>
                    <a:lnTo>
                      <a:pt x="67" y="1635"/>
                    </a:lnTo>
                  </a:path>
                </a:pathLst>
              </a:custGeom>
              <a:noFill/>
              <a:ln w="10850" cap="rnd" cmpd="sng">
                <a:solidFill>
                  <a:srgbClr val="85858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4"/>
              <p:cNvSpPr/>
              <p:nvPr/>
            </p:nvSpPr>
            <p:spPr>
              <a:xfrm>
                <a:off x="2248788" y="7049275"/>
                <a:ext cx="1867700" cy="1532175"/>
              </a:xfrm>
              <a:custGeom>
                <a:avLst/>
                <a:gdLst/>
                <a:ahLst/>
                <a:cxnLst/>
                <a:rect l="l" t="t" r="r" b="b"/>
                <a:pathLst>
                  <a:path w="74708" h="61287" extrusionOk="0">
                    <a:moveTo>
                      <a:pt x="12454" y="1"/>
                    </a:moveTo>
                    <a:cubicBezTo>
                      <a:pt x="9671" y="1"/>
                      <a:pt x="6792" y="1523"/>
                      <a:pt x="6092" y="3468"/>
                    </a:cubicBezTo>
                    <a:cubicBezTo>
                      <a:pt x="5191" y="5937"/>
                      <a:pt x="888" y="21281"/>
                      <a:pt x="454" y="25684"/>
                    </a:cubicBezTo>
                    <a:cubicBezTo>
                      <a:pt x="1" y="29959"/>
                      <a:pt x="5522" y="33700"/>
                      <a:pt x="8134" y="33700"/>
                    </a:cubicBezTo>
                    <a:cubicBezTo>
                      <a:pt x="8212" y="33700"/>
                      <a:pt x="8287" y="33697"/>
                      <a:pt x="8360" y="33690"/>
                    </a:cubicBezTo>
                    <a:cubicBezTo>
                      <a:pt x="10828" y="33456"/>
                      <a:pt x="23470" y="28853"/>
                      <a:pt x="23471" y="28853"/>
                    </a:cubicBezTo>
                    <a:lnTo>
                      <a:pt x="23471" y="28853"/>
                    </a:lnTo>
                    <a:cubicBezTo>
                      <a:pt x="23471" y="28854"/>
                      <a:pt x="22570" y="53671"/>
                      <a:pt x="22570" y="54338"/>
                    </a:cubicBezTo>
                    <a:cubicBezTo>
                      <a:pt x="22570" y="55039"/>
                      <a:pt x="22570" y="56039"/>
                      <a:pt x="23904" y="56606"/>
                    </a:cubicBezTo>
                    <a:cubicBezTo>
                      <a:pt x="25272" y="57173"/>
                      <a:pt x="31710" y="60442"/>
                      <a:pt x="39482" y="61110"/>
                    </a:cubicBezTo>
                    <a:cubicBezTo>
                      <a:pt x="40875" y="61235"/>
                      <a:pt x="42300" y="61286"/>
                      <a:pt x="43708" y="61286"/>
                    </a:cubicBezTo>
                    <a:cubicBezTo>
                      <a:pt x="50186" y="61286"/>
                      <a:pt x="56290" y="60191"/>
                      <a:pt x="57195" y="60109"/>
                    </a:cubicBezTo>
                    <a:cubicBezTo>
                      <a:pt x="58329" y="60009"/>
                      <a:pt x="59363" y="57640"/>
                      <a:pt x="59363" y="56606"/>
                    </a:cubicBezTo>
                    <a:cubicBezTo>
                      <a:pt x="59363" y="55606"/>
                      <a:pt x="60297" y="47800"/>
                      <a:pt x="60297" y="47800"/>
                    </a:cubicBezTo>
                    <a:lnTo>
                      <a:pt x="61965" y="54705"/>
                    </a:lnTo>
                    <a:cubicBezTo>
                      <a:pt x="61965" y="54705"/>
                      <a:pt x="63066" y="55939"/>
                      <a:pt x="66702" y="56273"/>
                    </a:cubicBezTo>
                    <a:cubicBezTo>
                      <a:pt x="66995" y="56300"/>
                      <a:pt x="67283" y="56313"/>
                      <a:pt x="67565" y="56313"/>
                    </a:cubicBezTo>
                    <a:cubicBezTo>
                      <a:pt x="70747" y="56313"/>
                      <a:pt x="73171" y="54658"/>
                      <a:pt x="73907" y="53004"/>
                    </a:cubicBezTo>
                    <a:cubicBezTo>
                      <a:pt x="74707" y="51202"/>
                      <a:pt x="74707" y="50735"/>
                      <a:pt x="74707" y="50735"/>
                    </a:cubicBezTo>
                    <a:cubicBezTo>
                      <a:pt x="74707" y="50735"/>
                      <a:pt x="67369" y="22749"/>
                      <a:pt x="66802" y="20280"/>
                    </a:cubicBezTo>
                    <a:cubicBezTo>
                      <a:pt x="66268" y="17779"/>
                      <a:pt x="66368" y="17779"/>
                      <a:pt x="64800" y="15977"/>
                    </a:cubicBezTo>
                    <a:cubicBezTo>
                      <a:pt x="63199" y="14209"/>
                      <a:pt x="52925" y="10106"/>
                      <a:pt x="50123" y="9306"/>
                    </a:cubicBezTo>
                    <a:cubicBezTo>
                      <a:pt x="47288" y="8505"/>
                      <a:pt x="41884" y="7738"/>
                      <a:pt x="41884" y="7738"/>
                    </a:cubicBezTo>
                    <a:cubicBezTo>
                      <a:pt x="41884" y="7738"/>
                      <a:pt x="27440" y="8205"/>
                      <a:pt x="26406" y="8872"/>
                    </a:cubicBezTo>
                    <a:cubicBezTo>
                      <a:pt x="25405" y="9539"/>
                      <a:pt x="16933" y="13742"/>
                      <a:pt x="16933" y="13742"/>
                    </a:cubicBezTo>
                    <a:cubicBezTo>
                      <a:pt x="16933" y="13742"/>
                      <a:pt x="19868" y="7838"/>
                      <a:pt x="19868" y="5503"/>
                    </a:cubicBezTo>
                    <a:cubicBezTo>
                      <a:pt x="19868" y="3135"/>
                      <a:pt x="18067" y="1667"/>
                      <a:pt x="14764" y="399"/>
                    </a:cubicBezTo>
                    <a:cubicBezTo>
                      <a:pt x="14038" y="125"/>
                      <a:pt x="13250" y="1"/>
                      <a:pt x="12454" y="1"/>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4"/>
              <p:cNvSpPr/>
              <p:nvPr/>
            </p:nvSpPr>
            <p:spPr>
              <a:xfrm>
                <a:off x="2553663" y="7391975"/>
                <a:ext cx="118450" cy="330275"/>
              </a:xfrm>
              <a:custGeom>
                <a:avLst/>
                <a:gdLst/>
                <a:ahLst/>
                <a:cxnLst/>
                <a:rect l="l" t="t" r="r" b="b"/>
                <a:pathLst>
                  <a:path w="4738" h="13211" fill="none" extrusionOk="0">
                    <a:moveTo>
                      <a:pt x="4738" y="1"/>
                    </a:moveTo>
                    <a:lnTo>
                      <a:pt x="1" y="1321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4"/>
              <p:cNvSpPr/>
              <p:nvPr/>
            </p:nvSpPr>
            <p:spPr>
              <a:xfrm>
                <a:off x="2618713" y="7533750"/>
                <a:ext cx="8375" cy="160150"/>
              </a:xfrm>
              <a:custGeom>
                <a:avLst/>
                <a:gdLst/>
                <a:ahLst/>
                <a:cxnLst/>
                <a:rect l="l" t="t" r="r" b="b"/>
                <a:pathLst>
                  <a:path w="335" h="6406" fill="none" extrusionOk="0">
                    <a:moveTo>
                      <a:pt x="234" y="1"/>
                    </a:moveTo>
                    <a:cubicBezTo>
                      <a:pt x="334" y="2136"/>
                      <a:pt x="268" y="4270"/>
                      <a:pt x="1" y="6405"/>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4"/>
              <p:cNvSpPr/>
              <p:nvPr/>
            </p:nvSpPr>
            <p:spPr>
              <a:xfrm>
                <a:off x="2835538" y="7462875"/>
                <a:ext cx="8375" cy="307750"/>
              </a:xfrm>
              <a:custGeom>
                <a:avLst/>
                <a:gdLst/>
                <a:ahLst/>
                <a:cxnLst/>
                <a:rect l="l" t="t" r="r" b="b"/>
                <a:pathLst>
                  <a:path w="335" h="12310" fill="none" extrusionOk="0">
                    <a:moveTo>
                      <a:pt x="1" y="12309"/>
                    </a:moveTo>
                    <a:lnTo>
                      <a:pt x="334"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4"/>
              <p:cNvSpPr/>
              <p:nvPr/>
            </p:nvSpPr>
            <p:spPr>
              <a:xfrm>
                <a:off x="2779663" y="7497050"/>
                <a:ext cx="55900" cy="220200"/>
              </a:xfrm>
              <a:custGeom>
                <a:avLst/>
                <a:gdLst/>
                <a:ahLst/>
                <a:cxnLst/>
                <a:rect l="l" t="t" r="r" b="b"/>
                <a:pathLst>
                  <a:path w="2236" h="8808" fill="none" extrusionOk="0">
                    <a:moveTo>
                      <a:pt x="2236" y="8807"/>
                    </a:moveTo>
                    <a:cubicBezTo>
                      <a:pt x="2236" y="8807"/>
                      <a:pt x="334" y="4171"/>
                      <a:pt x="1"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4"/>
              <p:cNvSpPr/>
              <p:nvPr/>
            </p:nvSpPr>
            <p:spPr>
              <a:xfrm>
                <a:off x="3755363" y="7680525"/>
                <a:ext cx="95100" cy="563775"/>
              </a:xfrm>
              <a:custGeom>
                <a:avLst/>
                <a:gdLst/>
                <a:ahLst/>
                <a:cxnLst/>
                <a:rect l="l" t="t" r="r" b="b"/>
                <a:pathLst>
                  <a:path w="3804" h="22551" fill="none" extrusionOk="0">
                    <a:moveTo>
                      <a:pt x="1" y="22550"/>
                    </a:moveTo>
                    <a:lnTo>
                      <a:pt x="3803"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4"/>
              <p:cNvSpPr/>
              <p:nvPr/>
            </p:nvSpPr>
            <p:spPr>
              <a:xfrm>
                <a:off x="3792888" y="7760575"/>
                <a:ext cx="86750" cy="269400"/>
              </a:xfrm>
              <a:custGeom>
                <a:avLst/>
                <a:gdLst/>
                <a:ahLst/>
                <a:cxnLst/>
                <a:rect l="l" t="t" r="r" b="b"/>
                <a:pathLst>
                  <a:path w="3470" h="10776" fill="none" extrusionOk="0">
                    <a:moveTo>
                      <a:pt x="1" y="10775"/>
                    </a:moveTo>
                    <a:lnTo>
                      <a:pt x="347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4"/>
              <p:cNvSpPr/>
              <p:nvPr/>
            </p:nvSpPr>
            <p:spPr>
              <a:xfrm>
                <a:off x="3073213" y="7382825"/>
                <a:ext cx="393650" cy="1084125"/>
              </a:xfrm>
              <a:custGeom>
                <a:avLst/>
                <a:gdLst/>
                <a:ahLst/>
                <a:cxnLst/>
                <a:rect l="l" t="t" r="r" b="b"/>
                <a:pathLst>
                  <a:path w="15746" h="43365" extrusionOk="0">
                    <a:moveTo>
                      <a:pt x="11575" y="0"/>
                    </a:moveTo>
                    <a:lnTo>
                      <a:pt x="6739" y="3803"/>
                    </a:lnTo>
                    <a:lnTo>
                      <a:pt x="8507" y="8006"/>
                    </a:lnTo>
                    <a:lnTo>
                      <a:pt x="0" y="36893"/>
                    </a:lnTo>
                    <a:lnTo>
                      <a:pt x="4304" y="43364"/>
                    </a:lnTo>
                    <a:lnTo>
                      <a:pt x="9541" y="37260"/>
                    </a:lnTo>
                    <a:lnTo>
                      <a:pt x="10408" y="8640"/>
                    </a:lnTo>
                    <a:lnTo>
                      <a:pt x="15745" y="5604"/>
                    </a:lnTo>
                    <a:lnTo>
                      <a:pt x="11575" y="0"/>
                    </a:ln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4"/>
              <p:cNvSpPr/>
              <p:nvPr/>
            </p:nvSpPr>
            <p:spPr>
              <a:xfrm>
                <a:off x="3180788" y="7188500"/>
                <a:ext cx="458675" cy="402875"/>
              </a:xfrm>
              <a:custGeom>
                <a:avLst/>
                <a:gdLst/>
                <a:ahLst/>
                <a:cxnLst/>
                <a:rect l="l" t="t" r="r" b="b"/>
                <a:pathLst>
                  <a:path w="18347" h="16115" extrusionOk="0">
                    <a:moveTo>
                      <a:pt x="4837" y="1"/>
                    </a:moveTo>
                    <a:cubicBezTo>
                      <a:pt x="4837" y="1"/>
                      <a:pt x="2803" y="401"/>
                      <a:pt x="2669" y="1168"/>
                    </a:cubicBezTo>
                    <a:cubicBezTo>
                      <a:pt x="2536" y="1936"/>
                      <a:pt x="768" y="3337"/>
                      <a:pt x="401" y="6239"/>
                    </a:cubicBezTo>
                    <a:cubicBezTo>
                      <a:pt x="1" y="9174"/>
                      <a:pt x="501" y="13244"/>
                      <a:pt x="501" y="13244"/>
                    </a:cubicBezTo>
                    <a:cubicBezTo>
                      <a:pt x="501" y="13244"/>
                      <a:pt x="4470" y="11476"/>
                      <a:pt x="5238" y="11342"/>
                    </a:cubicBezTo>
                    <a:cubicBezTo>
                      <a:pt x="5361" y="11320"/>
                      <a:pt x="5524" y="11309"/>
                      <a:pt x="5713" y="11309"/>
                    </a:cubicBezTo>
                    <a:cubicBezTo>
                      <a:pt x="6649" y="11309"/>
                      <a:pt x="8207" y="11582"/>
                      <a:pt x="8540" y="12109"/>
                    </a:cubicBezTo>
                    <a:cubicBezTo>
                      <a:pt x="8880" y="12696"/>
                      <a:pt x="10649" y="16114"/>
                      <a:pt x="11731" y="16114"/>
                    </a:cubicBezTo>
                    <a:cubicBezTo>
                      <a:pt x="11817" y="16114"/>
                      <a:pt x="11899" y="16093"/>
                      <a:pt x="11976" y="16046"/>
                    </a:cubicBezTo>
                    <a:cubicBezTo>
                      <a:pt x="12976" y="15379"/>
                      <a:pt x="17813" y="10075"/>
                      <a:pt x="18080" y="5738"/>
                    </a:cubicBezTo>
                    <a:cubicBezTo>
                      <a:pt x="18347" y="1402"/>
                      <a:pt x="14111" y="1802"/>
                      <a:pt x="13610" y="1535"/>
                    </a:cubicBezTo>
                    <a:cubicBezTo>
                      <a:pt x="13110" y="1302"/>
                      <a:pt x="4837" y="1"/>
                      <a:pt x="4837" y="1"/>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4"/>
              <p:cNvSpPr/>
              <p:nvPr/>
            </p:nvSpPr>
            <p:spPr>
              <a:xfrm>
                <a:off x="3270013" y="7086775"/>
                <a:ext cx="340275" cy="398025"/>
              </a:xfrm>
              <a:custGeom>
                <a:avLst/>
                <a:gdLst/>
                <a:ahLst/>
                <a:cxnLst/>
                <a:rect l="l" t="t" r="r" b="b"/>
                <a:pathLst>
                  <a:path w="13611" h="15921" extrusionOk="0">
                    <a:moveTo>
                      <a:pt x="1268" y="0"/>
                    </a:moveTo>
                    <a:cubicBezTo>
                      <a:pt x="1268" y="0"/>
                      <a:pt x="901" y="3703"/>
                      <a:pt x="635" y="6772"/>
                    </a:cubicBezTo>
                    <a:cubicBezTo>
                      <a:pt x="368" y="9807"/>
                      <a:pt x="1" y="12976"/>
                      <a:pt x="1268" y="14644"/>
                    </a:cubicBezTo>
                    <a:cubicBezTo>
                      <a:pt x="1891" y="15447"/>
                      <a:pt x="2547" y="15920"/>
                      <a:pt x="3416" y="15920"/>
                    </a:cubicBezTo>
                    <a:cubicBezTo>
                      <a:pt x="4316" y="15920"/>
                      <a:pt x="5445" y="15414"/>
                      <a:pt x="7006" y="14244"/>
                    </a:cubicBezTo>
                    <a:cubicBezTo>
                      <a:pt x="10041" y="11975"/>
                      <a:pt x="11843" y="9941"/>
                      <a:pt x="12343" y="7806"/>
                    </a:cubicBezTo>
                    <a:cubicBezTo>
                      <a:pt x="12877" y="5638"/>
                      <a:pt x="13610" y="3336"/>
                      <a:pt x="13610" y="3336"/>
                    </a:cubicBezTo>
                    <a:lnTo>
                      <a:pt x="13610" y="3336"/>
                    </a:lnTo>
                    <a:cubicBezTo>
                      <a:pt x="13610" y="3336"/>
                      <a:pt x="12628" y="3593"/>
                      <a:pt x="11063" y="3593"/>
                    </a:cubicBezTo>
                    <a:cubicBezTo>
                      <a:pt x="8682" y="3593"/>
                      <a:pt x="4951" y="2998"/>
                      <a:pt x="1268"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4"/>
              <p:cNvSpPr/>
              <p:nvPr/>
            </p:nvSpPr>
            <p:spPr>
              <a:xfrm>
                <a:off x="3287538" y="7086775"/>
                <a:ext cx="322750" cy="201400"/>
              </a:xfrm>
              <a:custGeom>
                <a:avLst/>
                <a:gdLst/>
                <a:ahLst/>
                <a:cxnLst/>
                <a:rect l="l" t="t" r="r" b="b"/>
                <a:pathLst>
                  <a:path w="12910" h="8056" extrusionOk="0">
                    <a:moveTo>
                      <a:pt x="567" y="0"/>
                    </a:moveTo>
                    <a:cubicBezTo>
                      <a:pt x="567" y="0"/>
                      <a:pt x="234" y="3136"/>
                      <a:pt x="0" y="6005"/>
                    </a:cubicBezTo>
                    <a:cubicBezTo>
                      <a:pt x="901" y="6972"/>
                      <a:pt x="2102" y="7639"/>
                      <a:pt x="3403" y="7906"/>
                    </a:cubicBezTo>
                    <a:cubicBezTo>
                      <a:pt x="3889" y="8009"/>
                      <a:pt x="4370" y="8056"/>
                      <a:pt x="4842" y="8056"/>
                    </a:cubicBezTo>
                    <a:cubicBezTo>
                      <a:pt x="8353" y="8056"/>
                      <a:pt x="11386" y="5457"/>
                      <a:pt x="12709" y="3870"/>
                    </a:cubicBezTo>
                    <a:cubicBezTo>
                      <a:pt x="12843" y="3536"/>
                      <a:pt x="12909" y="3336"/>
                      <a:pt x="12909" y="3336"/>
                    </a:cubicBezTo>
                    <a:lnTo>
                      <a:pt x="12909" y="3336"/>
                    </a:lnTo>
                    <a:cubicBezTo>
                      <a:pt x="12909" y="3336"/>
                      <a:pt x="11927" y="3593"/>
                      <a:pt x="10362" y="3593"/>
                    </a:cubicBezTo>
                    <a:cubicBezTo>
                      <a:pt x="7981" y="3593"/>
                      <a:pt x="4250" y="2998"/>
                      <a:pt x="567" y="0"/>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4"/>
              <p:cNvSpPr/>
              <p:nvPr/>
            </p:nvSpPr>
            <p:spPr>
              <a:xfrm>
                <a:off x="3233338" y="6810750"/>
                <a:ext cx="64225" cy="181800"/>
              </a:xfrm>
              <a:custGeom>
                <a:avLst/>
                <a:gdLst/>
                <a:ahLst/>
                <a:cxnLst/>
                <a:rect l="l" t="t" r="r" b="b"/>
                <a:pathLst>
                  <a:path w="2569" h="7272" fill="none" extrusionOk="0">
                    <a:moveTo>
                      <a:pt x="2569" y="1668"/>
                    </a:moveTo>
                    <a:cubicBezTo>
                      <a:pt x="2569" y="1668"/>
                      <a:pt x="2035" y="0"/>
                      <a:pt x="1034" y="1301"/>
                    </a:cubicBezTo>
                    <a:cubicBezTo>
                      <a:pt x="0" y="2569"/>
                      <a:pt x="534" y="5737"/>
                      <a:pt x="1168" y="6505"/>
                    </a:cubicBezTo>
                    <a:cubicBezTo>
                      <a:pt x="1801" y="7272"/>
                      <a:pt x="2569" y="1668"/>
                      <a:pt x="2569" y="1668"/>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4"/>
              <p:cNvSpPr/>
              <p:nvPr/>
            </p:nvSpPr>
            <p:spPr>
              <a:xfrm>
                <a:off x="3244163" y="6468350"/>
                <a:ext cx="582950" cy="788050"/>
              </a:xfrm>
              <a:custGeom>
                <a:avLst/>
                <a:gdLst/>
                <a:ahLst/>
                <a:cxnLst/>
                <a:rect l="l" t="t" r="r" b="b"/>
                <a:pathLst>
                  <a:path w="23318" h="31522" extrusionOk="0">
                    <a:moveTo>
                      <a:pt x="10311" y="1"/>
                    </a:moveTo>
                    <a:cubicBezTo>
                      <a:pt x="9132" y="1"/>
                      <a:pt x="8387" y="253"/>
                      <a:pt x="8507" y="720"/>
                    </a:cubicBezTo>
                    <a:cubicBezTo>
                      <a:pt x="8874" y="2021"/>
                      <a:pt x="9708" y="2154"/>
                      <a:pt x="9708" y="2154"/>
                    </a:cubicBezTo>
                    <a:cubicBezTo>
                      <a:pt x="9708" y="2154"/>
                      <a:pt x="8171" y="1982"/>
                      <a:pt x="6438" y="1982"/>
                    </a:cubicBezTo>
                    <a:cubicBezTo>
                      <a:pt x="4358" y="1982"/>
                      <a:pt x="1996" y="2230"/>
                      <a:pt x="1669" y="3322"/>
                    </a:cubicBezTo>
                    <a:cubicBezTo>
                      <a:pt x="1068" y="5357"/>
                      <a:pt x="4270" y="6524"/>
                      <a:pt x="4270" y="6524"/>
                    </a:cubicBezTo>
                    <a:lnTo>
                      <a:pt x="3903" y="7592"/>
                    </a:lnTo>
                    <a:cubicBezTo>
                      <a:pt x="3903" y="7592"/>
                      <a:pt x="1" y="20367"/>
                      <a:pt x="601" y="23103"/>
                    </a:cubicBezTo>
                    <a:cubicBezTo>
                      <a:pt x="1202" y="25805"/>
                      <a:pt x="2269" y="30408"/>
                      <a:pt x="6739" y="31375"/>
                    </a:cubicBezTo>
                    <a:cubicBezTo>
                      <a:pt x="7224" y="31476"/>
                      <a:pt x="7703" y="31522"/>
                      <a:pt x="8174" y="31522"/>
                    </a:cubicBezTo>
                    <a:cubicBezTo>
                      <a:pt x="12078" y="31522"/>
                      <a:pt x="15404" y="28360"/>
                      <a:pt x="16446" y="26872"/>
                    </a:cubicBezTo>
                    <a:cubicBezTo>
                      <a:pt x="16446" y="26872"/>
                      <a:pt x="16661" y="26898"/>
                      <a:pt x="16994" y="26898"/>
                    </a:cubicBezTo>
                    <a:cubicBezTo>
                      <a:pt x="17916" y="26898"/>
                      <a:pt x="19736" y="26700"/>
                      <a:pt x="20349" y="25204"/>
                    </a:cubicBezTo>
                    <a:cubicBezTo>
                      <a:pt x="21182" y="23169"/>
                      <a:pt x="22383" y="21068"/>
                      <a:pt x="21182" y="20601"/>
                    </a:cubicBezTo>
                    <a:cubicBezTo>
                      <a:pt x="20649" y="20334"/>
                      <a:pt x="20115" y="20201"/>
                      <a:pt x="19515" y="20134"/>
                    </a:cubicBezTo>
                    <a:cubicBezTo>
                      <a:pt x="19515" y="20134"/>
                      <a:pt x="22850" y="14930"/>
                      <a:pt x="23084" y="13129"/>
                    </a:cubicBezTo>
                    <a:cubicBezTo>
                      <a:pt x="23317" y="11361"/>
                      <a:pt x="22116" y="5457"/>
                      <a:pt x="18347" y="2621"/>
                    </a:cubicBezTo>
                    <a:cubicBezTo>
                      <a:pt x="15910" y="804"/>
                      <a:pt x="12417" y="1"/>
                      <a:pt x="1031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4"/>
              <p:cNvSpPr/>
              <p:nvPr/>
            </p:nvSpPr>
            <p:spPr>
              <a:xfrm>
                <a:off x="3270863" y="6468350"/>
                <a:ext cx="556250" cy="514675"/>
              </a:xfrm>
              <a:custGeom>
                <a:avLst/>
                <a:gdLst/>
                <a:ahLst/>
                <a:cxnLst/>
                <a:rect l="l" t="t" r="r" b="b"/>
                <a:pathLst>
                  <a:path w="22250" h="20587" extrusionOk="0">
                    <a:moveTo>
                      <a:pt x="9252" y="1"/>
                    </a:moveTo>
                    <a:cubicBezTo>
                      <a:pt x="8077" y="1"/>
                      <a:pt x="7340" y="253"/>
                      <a:pt x="7472" y="720"/>
                    </a:cubicBezTo>
                    <a:cubicBezTo>
                      <a:pt x="7806" y="2021"/>
                      <a:pt x="8640" y="2154"/>
                      <a:pt x="8640" y="2154"/>
                    </a:cubicBezTo>
                    <a:cubicBezTo>
                      <a:pt x="8640" y="2154"/>
                      <a:pt x="7103" y="1982"/>
                      <a:pt x="5370" y="1982"/>
                    </a:cubicBezTo>
                    <a:cubicBezTo>
                      <a:pt x="3290" y="1982"/>
                      <a:pt x="928" y="2230"/>
                      <a:pt x="601" y="3322"/>
                    </a:cubicBezTo>
                    <a:cubicBezTo>
                      <a:pt x="0" y="5357"/>
                      <a:pt x="3202" y="6524"/>
                      <a:pt x="3202" y="6524"/>
                    </a:cubicBezTo>
                    <a:lnTo>
                      <a:pt x="2835" y="7592"/>
                    </a:lnTo>
                    <a:cubicBezTo>
                      <a:pt x="2835" y="7592"/>
                      <a:pt x="2102" y="10027"/>
                      <a:pt x="1301" y="13029"/>
                    </a:cubicBezTo>
                    <a:lnTo>
                      <a:pt x="1535" y="13029"/>
                    </a:lnTo>
                    <a:cubicBezTo>
                      <a:pt x="1535" y="13029"/>
                      <a:pt x="1901" y="11961"/>
                      <a:pt x="2368" y="10294"/>
                    </a:cubicBezTo>
                    <a:cubicBezTo>
                      <a:pt x="2816" y="8803"/>
                      <a:pt x="3609" y="7152"/>
                      <a:pt x="7156" y="7152"/>
                    </a:cubicBezTo>
                    <a:cubicBezTo>
                      <a:pt x="7577" y="7152"/>
                      <a:pt x="8037" y="7175"/>
                      <a:pt x="8540" y="7225"/>
                    </a:cubicBezTo>
                    <a:cubicBezTo>
                      <a:pt x="13243" y="7692"/>
                      <a:pt x="17980" y="10160"/>
                      <a:pt x="18213" y="11961"/>
                    </a:cubicBezTo>
                    <a:cubicBezTo>
                      <a:pt x="18447" y="13729"/>
                      <a:pt x="16445" y="14463"/>
                      <a:pt x="17179" y="15264"/>
                    </a:cubicBezTo>
                    <a:cubicBezTo>
                      <a:pt x="17880" y="16064"/>
                      <a:pt x="18847" y="16431"/>
                      <a:pt x="18213" y="17032"/>
                    </a:cubicBezTo>
                    <a:cubicBezTo>
                      <a:pt x="17613" y="17632"/>
                      <a:pt x="16445" y="20101"/>
                      <a:pt x="17179" y="20468"/>
                    </a:cubicBezTo>
                    <a:cubicBezTo>
                      <a:pt x="17343" y="20553"/>
                      <a:pt x="17533" y="20586"/>
                      <a:pt x="17727" y="20586"/>
                    </a:cubicBezTo>
                    <a:cubicBezTo>
                      <a:pt x="18362" y="20586"/>
                      <a:pt x="19047" y="20234"/>
                      <a:pt x="19047" y="20234"/>
                    </a:cubicBezTo>
                    <a:lnTo>
                      <a:pt x="19080" y="20234"/>
                    </a:lnTo>
                    <a:cubicBezTo>
                      <a:pt x="18880" y="20167"/>
                      <a:pt x="18680" y="20134"/>
                      <a:pt x="18447" y="20134"/>
                    </a:cubicBezTo>
                    <a:cubicBezTo>
                      <a:pt x="18447" y="20134"/>
                      <a:pt x="21782" y="14930"/>
                      <a:pt x="22016" y="13162"/>
                    </a:cubicBezTo>
                    <a:cubicBezTo>
                      <a:pt x="22249" y="11361"/>
                      <a:pt x="21048" y="5457"/>
                      <a:pt x="17279" y="2621"/>
                    </a:cubicBezTo>
                    <a:cubicBezTo>
                      <a:pt x="14842" y="804"/>
                      <a:pt x="11349" y="1"/>
                      <a:pt x="9252" y="1"/>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4"/>
              <p:cNvSpPr/>
              <p:nvPr/>
            </p:nvSpPr>
            <p:spPr>
              <a:xfrm>
                <a:off x="3395113" y="6864950"/>
                <a:ext cx="56725" cy="160125"/>
              </a:xfrm>
              <a:custGeom>
                <a:avLst/>
                <a:gdLst/>
                <a:ahLst/>
                <a:cxnLst/>
                <a:rect l="l" t="t" r="r" b="b"/>
                <a:pathLst>
                  <a:path w="2269" h="6405" fill="none" extrusionOk="0">
                    <a:moveTo>
                      <a:pt x="2135" y="0"/>
                    </a:moveTo>
                    <a:lnTo>
                      <a:pt x="0" y="5671"/>
                    </a:lnTo>
                    <a:lnTo>
                      <a:pt x="2269" y="6405"/>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4"/>
              <p:cNvSpPr/>
              <p:nvPr/>
            </p:nvSpPr>
            <p:spPr>
              <a:xfrm>
                <a:off x="3406788" y="7045900"/>
                <a:ext cx="127600" cy="43400"/>
              </a:xfrm>
              <a:custGeom>
                <a:avLst/>
                <a:gdLst/>
                <a:ahLst/>
                <a:cxnLst/>
                <a:rect l="l" t="t" r="r" b="b"/>
                <a:pathLst>
                  <a:path w="5104" h="1736" fill="none" extrusionOk="0">
                    <a:moveTo>
                      <a:pt x="0" y="935"/>
                    </a:moveTo>
                    <a:cubicBezTo>
                      <a:pt x="1735" y="1735"/>
                      <a:pt x="3770" y="1368"/>
                      <a:pt x="5104"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4"/>
              <p:cNvSpPr/>
              <p:nvPr/>
            </p:nvSpPr>
            <p:spPr>
              <a:xfrm>
                <a:off x="3341738" y="6788225"/>
                <a:ext cx="95100" cy="23375"/>
              </a:xfrm>
              <a:custGeom>
                <a:avLst/>
                <a:gdLst/>
                <a:ahLst/>
                <a:cxnLst/>
                <a:rect l="l" t="t" r="r" b="b"/>
                <a:pathLst>
                  <a:path w="3804" h="935" fill="none" extrusionOk="0">
                    <a:moveTo>
                      <a:pt x="0" y="0"/>
                    </a:moveTo>
                    <a:cubicBezTo>
                      <a:pt x="0" y="0"/>
                      <a:pt x="2969" y="467"/>
                      <a:pt x="3803" y="934"/>
                    </a:cubicBez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4"/>
              <p:cNvSpPr/>
              <p:nvPr/>
            </p:nvSpPr>
            <p:spPr>
              <a:xfrm>
                <a:off x="3543538" y="6797400"/>
                <a:ext cx="88425" cy="44225"/>
              </a:xfrm>
              <a:custGeom>
                <a:avLst/>
                <a:gdLst/>
                <a:ahLst/>
                <a:cxnLst/>
                <a:rect l="l" t="t" r="r" b="b"/>
                <a:pathLst>
                  <a:path w="3537" h="1769" fill="none" extrusionOk="0">
                    <a:moveTo>
                      <a:pt x="1" y="701"/>
                    </a:moveTo>
                    <a:cubicBezTo>
                      <a:pt x="1" y="701"/>
                      <a:pt x="2102" y="0"/>
                      <a:pt x="3537" y="1768"/>
                    </a:cubicBez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4"/>
              <p:cNvSpPr/>
              <p:nvPr/>
            </p:nvSpPr>
            <p:spPr>
              <a:xfrm>
                <a:off x="3358413" y="6838900"/>
                <a:ext cx="30050" cy="46975"/>
              </a:xfrm>
              <a:custGeom>
                <a:avLst/>
                <a:gdLst/>
                <a:ahLst/>
                <a:cxnLst/>
                <a:rect l="l" t="t" r="r" b="b"/>
                <a:pathLst>
                  <a:path w="1202" h="1879" extrusionOk="0">
                    <a:moveTo>
                      <a:pt x="635" y="1"/>
                    </a:moveTo>
                    <a:cubicBezTo>
                      <a:pt x="358" y="1"/>
                      <a:pt x="96" y="381"/>
                      <a:pt x="34" y="875"/>
                    </a:cubicBezTo>
                    <a:cubicBezTo>
                      <a:pt x="1" y="1376"/>
                      <a:pt x="167" y="1843"/>
                      <a:pt x="468" y="1876"/>
                    </a:cubicBezTo>
                    <a:cubicBezTo>
                      <a:pt x="479" y="1877"/>
                      <a:pt x="491" y="1878"/>
                      <a:pt x="503" y="1878"/>
                    </a:cubicBezTo>
                    <a:cubicBezTo>
                      <a:pt x="788" y="1878"/>
                      <a:pt x="1037" y="1490"/>
                      <a:pt x="1101" y="1009"/>
                    </a:cubicBezTo>
                    <a:cubicBezTo>
                      <a:pt x="1201" y="475"/>
                      <a:pt x="1001" y="42"/>
                      <a:pt x="701" y="8"/>
                    </a:cubicBezTo>
                    <a:cubicBezTo>
                      <a:pt x="679" y="3"/>
                      <a:pt x="657" y="1"/>
                      <a:pt x="6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4"/>
              <p:cNvSpPr/>
              <p:nvPr/>
            </p:nvSpPr>
            <p:spPr>
              <a:xfrm>
                <a:off x="3529363" y="6887400"/>
                <a:ext cx="30050" cy="46825"/>
              </a:xfrm>
              <a:custGeom>
                <a:avLst/>
                <a:gdLst/>
                <a:ahLst/>
                <a:cxnLst/>
                <a:rect l="l" t="t" r="r" b="b"/>
                <a:pathLst>
                  <a:path w="1202" h="1873" extrusionOk="0">
                    <a:moveTo>
                      <a:pt x="670" y="1"/>
                    </a:moveTo>
                    <a:cubicBezTo>
                      <a:pt x="411" y="1"/>
                      <a:pt x="132" y="389"/>
                      <a:pt x="68" y="870"/>
                    </a:cubicBezTo>
                    <a:cubicBezTo>
                      <a:pt x="1" y="1404"/>
                      <a:pt x="201" y="1838"/>
                      <a:pt x="468" y="1871"/>
                    </a:cubicBezTo>
                    <a:cubicBezTo>
                      <a:pt x="480" y="1872"/>
                      <a:pt x="493" y="1873"/>
                      <a:pt x="506" y="1873"/>
                    </a:cubicBezTo>
                    <a:cubicBezTo>
                      <a:pt x="793" y="1873"/>
                      <a:pt x="1071" y="1515"/>
                      <a:pt x="1135" y="1004"/>
                    </a:cubicBezTo>
                    <a:cubicBezTo>
                      <a:pt x="1202" y="503"/>
                      <a:pt x="1002" y="36"/>
                      <a:pt x="701" y="3"/>
                    </a:cubicBezTo>
                    <a:cubicBezTo>
                      <a:pt x="691" y="2"/>
                      <a:pt x="680" y="1"/>
                      <a:pt x="6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4"/>
              <p:cNvSpPr/>
              <p:nvPr/>
            </p:nvSpPr>
            <p:spPr>
              <a:xfrm>
                <a:off x="2533663" y="6631375"/>
                <a:ext cx="358600" cy="524600"/>
              </a:xfrm>
              <a:custGeom>
                <a:avLst/>
                <a:gdLst/>
                <a:ahLst/>
                <a:cxnLst/>
                <a:rect l="l" t="t" r="r" b="b"/>
                <a:pathLst>
                  <a:path w="14344" h="20984" extrusionOk="0">
                    <a:moveTo>
                      <a:pt x="12588" y="1"/>
                    </a:moveTo>
                    <a:cubicBezTo>
                      <a:pt x="11514" y="1"/>
                      <a:pt x="10466" y="856"/>
                      <a:pt x="10208" y="2205"/>
                    </a:cubicBezTo>
                    <a:cubicBezTo>
                      <a:pt x="9874" y="3806"/>
                      <a:pt x="9274" y="5607"/>
                      <a:pt x="9274" y="5607"/>
                    </a:cubicBezTo>
                    <a:cubicBezTo>
                      <a:pt x="9274" y="5607"/>
                      <a:pt x="8173" y="4240"/>
                      <a:pt x="8039" y="3105"/>
                    </a:cubicBezTo>
                    <a:cubicBezTo>
                      <a:pt x="7906" y="1938"/>
                      <a:pt x="8506" y="1404"/>
                      <a:pt x="7706" y="1171"/>
                    </a:cubicBezTo>
                    <a:cubicBezTo>
                      <a:pt x="7686" y="1166"/>
                      <a:pt x="7663" y="1163"/>
                      <a:pt x="7637" y="1163"/>
                    </a:cubicBezTo>
                    <a:cubicBezTo>
                      <a:pt x="6647" y="1163"/>
                      <a:pt x="1729" y="4838"/>
                      <a:pt x="1501" y="6041"/>
                    </a:cubicBezTo>
                    <a:cubicBezTo>
                      <a:pt x="1268" y="7275"/>
                      <a:pt x="2035" y="14547"/>
                      <a:pt x="2035" y="14547"/>
                    </a:cubicBezTo>
                    <a:lnTo>
                      <a:pt x="0" y="18516"/>
                    </a:lnTo>
                    <a:cubicBezTo>
                      <a:pt x="0" y="18516"/>
                      <a:pt x="0" y="20318"/>
                      <a:pt x="3069" y="20885"/>
                    </a:cubicBezTo>
                    <a:cubicBezTo>
                      <a:pt x="3461" y="20954"/>
                      <a:pt x="3819" y="20984"/>
                      <a:pt x="4146" y="20984"/>
                    </a:cubicBezTo>
                    <a:cubicBezTo>
                      <a:pt x="6354" y="20984"/>
                      <a:pt x="7139" y="19617"/>
                      <a:pt x="7139" y="19617"/>
                    </a:cubicBezTo>
                    <a:lnTo>
                      <a:pt x="9274" y="13746"/>
                    </a:lnTo>
                    <a:cubicBezTo>
                      <a:pt x="9274" y="13746"/>
                      <a:pt x="10975" y="12612"/>
                      <a:pt x="11208" y="11378"/>
                    </a:cubicBezTo>
                    <a:cubicBezTo>
                      <a:pt x="11409" y="10144"/>
                      <a:pt x="11208" y="6408"/>
                      <a:pt x="11542" y="4707"/>
                    </a:cubicBezTo>
                    <a:cubicBezTo>
                      <a:pt x="11876" y="3005"/>
                      <a:pt x="14344" y="404"/>
                      <a:pt x="13110" y="70"/>
                    </a:cubicBezTo>
                    <a:cubicBezTo>
                      <a:pt x="12937" y="23"/>
                      <a:pt x="12763" y="1"/>
                      <a:pt x="12588"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4"/>
              <p:cNvSpPr/>
              <p:nvPr/>
            </p:nvSpPr>
            <p:spPr>
              <a:xfrm>
                <a:off x="2770488" y="6537200"/>
                <a:ext cx="25" cy="244375"/>
              </a:xfrm>
              <a:custGeom>
                <a:avLst/>
                <a:gdLst/>
                <a:ahLst/>
                <a:cxnLst/>
                <a:rect l="l" t="t" r="r" b="b"/>
                <a:pathLst>
                  <a:path w="1" h="9775" fill="none" extrusionOk="0">
                    <a:moveTo>
                      <a:pt x="1" y="1"/>
                    </a:moveTo>
                    <a:lnTo>
                      <a:pt x="1" y="9775"/>
                    </a:lnTo>
                  </a:path>
                </a:pathLst>
              </a:custGeom>
              <a:noFill/>
              <a:ln w="317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4"/>
              <p:cNvSpPr/>
              <p:nvPr/>
            </p:nvSpPr>
            <p:spPr>
              <a:xfrm>
                <a:off x="2604538" y="6960850"/>
                <a:ext cx="115950" cy="67575"/>
              </a:xfrm>
              <a:custGeom>
                <a:avLst/>
                <a:gdLst/>
                <a:ahLst/>
                <a:cxnLst/>
                <a:rect l="l" t="t" r="r" b="b"/>
                <a:pathLst>
                  <a:path w="4638" h="2703" fill="none" extrusionOk="0">
                    <a:moveTo>
                      <a:pt x="4637" y="0"/>
                    </a:moveTo>
                    <a:cubicBezTo>
                      <a:pt x="4637" y="0"/>
                      <a:pt x="3603" y="2035"/>
                      <a:pt x="2036" y="2369"/>
                    </a:cubicBezTo>
                    <a:cubicBezTo>
                      <a:pt x="468" y="2702"/>
                      <a:pt x="1" y="1802"/>
                      <a:pt x="1" y="1802"/>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4"/>
              <p:cNvSpPr/>
              <p:nvPr/>
            </p:nvSpPr>
            <p:spPr>
              <a:xfrm>
                <a:off x="2603713" y="6669275"/>
                <a:ext cx="136775" cy="127300"/>
              </a:xfrm>
              <a:custGeom>
                <a:avLst/>
                <a:gdLst/>
                <a:ahLst/>
                <a:cxnLst/>
                <a:rect l="l" t="t" r="r" b="b"/>
                <a:pathLst>
                  <a:path w="5471" h="5092" extrusionOk="0">
                    <a:moveTo>
                      <a:pt x="3385" y="1"/>
                    </a:moveTo>
                    <a:cubicBezTo>
                      <a:pt x="3357" y="1"/>
                      <a:pt x="3330" y="7"/>
                      <a:pt x="3303" y="22"/>
                    </a:cubicBezTo>
                    <a:cubicBezTo>
                      <a:pt x="2736" y="322"/>
                      <a:pt x="1001" y="1156"/>
                      <a:pt x="501" y="1523"/>
                    </a:cubicBezTo>
                    <a:cubicBezTo>
                      <a:pt x="0" y="1890"/>
                      <a:pt x="434" y="2157"/>
                      <a:pt x="434" y="2157"/>
                    </a:cubicBezTo>
                    <a:lnTo>
                      <a:pt x="1735" y="2657"/>
                    </a:lnTo>
                    <a:lnTo>
                      <a:pt x="2802" y="2457"/>
                    </a:lnTo>
                    <a:cubicBezTo>
                      <a:pt x="3136" y="2924"/>
                      <a:pt x="3436" y="3424"/>
                      <a:pt x="3670" y="3958"/>
                    </a:cubicBezTo>
                    <a:cubicBezTo>
                      <a:pt x="4237" y="5092"/>
                      <a:pt x="4604" y="5092"/>
                      <a:pt x="5037" y="5092"/>
                    </a:cubicBezTo>
                    <a:cubicBezTo>
                      <a:pt x="5471" y="5092"/>
                      <a:pt x="5338" y="4858"/>
                      <a:pt x="5037" y="3791"/>
                    </a:cubicBezTo>
                    <a:cubicBezTo>
                      <a:pt x="4751" y="2774"/>
                      <a:pt x="3950" y="1"/>
                      <a:pt x="33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4"/>
              <p:cNvSpPr/>
              <p:nvPr/>
            </p:nvSpPr>
            <p:spPr>
              <a:xfrm>
                <a:off x="2603713" y="6662300"/>
                <a:ext cx="136775" cy="134275"/>
              </a:xfrm>
              <a:custGeom>
                <a:avLst/>
                <a:gdLst/>
                <a:ahLst/>
                <a:cxnLst/>
                <a:rect l="l" t="t" r="r" b="b"/>
                <a:pathLst>
                  <a:path w="5471" h="5371" fill="none" extrusionOk="0">
                    <a:moveTo>
                      <a:pt x="434" y="2436"/>
                    </a:moveTo>
                    <a:cubicBezTo>
                      <a:pt x="434" y="2436"/>
                      <a:pt x="0" y="2169"/>
                      <a:pt x="501" y="1802"/>
                    </a:cubicBezTo>
                    <a:cubicBezTo>
                      <a:pt x="1001" y="1435"/>
                      <a:pt x="2736" y="601"/>
                      <a:pt x="3303" y="301"/>
                    </a:cubicBezTo>
                    <a:cubicBezTo>
                      <a:pt x="3870" y="0"/>
                      <a:pt x="4737" y="3003"/>
                      <a:pt x="5037" y="4070"/>
                    </a:cubicBezTo>
                    <a:cubicBezTo>
                      <a:pt x="5338" y="5137"/>
                      <a:pt x="5471" y="5371"/>
                      <a:pt x="5037" y="5371"/>
                    </a:cubicBezTo>
                    <a:cubicBezTo>
                      <a:pt x="4604" y="5371"/>
                      <a:pt x="4237" y="5371"/>
                      <a:pt x="3670" y="4237"/>
                    </a:cubicBezTo>
                    <a:cubicBezTo>
                      <a:pt x="3436" y="3703"/>
                      <a:pt x="3136" y="3203"/>
                      <a:pt x="2802" y="2736"/>
                    </a:cubicBezTo>
                    <a:lnTo>
                      <a:pt x="1735" y="2936"/>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4"/>
              <p:cNvSpPr/>
              <p:nvPr/>
            </p:nvSpPr>
            <p:spPr>
              <a:xfrm>
                <a:off x="2569513" y="6695975"/>
                <a:ext cx="136800" cy="127300"/>
              </a:xfrm>
              <a:custGeom>
                <a:avLst/>
                <a:gdLst/>
                <a:ahLst/>
                <a:cxnLst/>
                <a:rect l="l" t="t" r="r" b="b"/>
                <a:pathLst>
                  <a:path w="5472" h="5092" extrusionOk="0">
                    <a:moveTo>
                      <a:pt x="3381" y="0"/>
                    </a:moveTo>
                    <a:cubicBezTo>
                      <a:pt x="3354" y="0"/>
                      <a:pt x="3328" y="7"/>
                      <a:pt x="3303" y="21"/>
                    </a:cubicBezTo>
                    <a:cubicBezTo>
                      <a:pt x="2736" y="355"/>
                      <a:pt x="1001" y="1155"/>
                      <a:pt x="501" y="1522"/>
                    </a:cubicBezTo>
                    <a:cubicBezTo>
                      <a:pt x="1" y="1922"/>
                      <a:pt x="434" y="2156"/>
                      <a:pt x="434" y="2156"/>
                    </a:cubicBezTo>
                    <a:lnTo>
                      <a:pt x="1735" y="2656"/>
                    </a:lnTo>
                    <a:lnTo>
                      <a:pt x="2803" y="2490"/>
                    </a:lnTo>
                    <a:cubicBezTo>
                      <a:pt x="3136" y="2957"/>
                      <a:pt x="3437" y="3457"/>
                      <a:pt x="3670" y="3991"/>
                    </a:cubicBezTo>
                    <a:cubicBezTo>
                      <a:pt x="4237" y="5091"/>
                      <a:pt x="4604" y="5091"/>
                      <a:pt x="5038" y="5091"/>
                    </a:cubicBezTo>
                    <a:cubicBezTo>
                      <a:pt x="5471" y="5091"/>
                      <a:pt x="5338" y="4858"/>
                      <a:pt x="5038" y="3790"/>
                    </a:cubicBezTo>
                    <a:cubicBezTo>
                      <a:pt x="4752" y="2773"/>
                      <a:pt x="3921" y="0"/>
                      <a:pt x="33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4"/>
              <p:cNvSpPr/>
              <p:nvPr/>
            </p:nvSpPr>
            <p:spPr>
              <a:xfrm>
                <a:off x="2569513" y="6688975"/>
                <a:ext cx="136800" cy="134300"/>
              </a:xfrm>
              <a:custGeom>
                <a:avLst/>
                <a:gdLst/>
                <a:ahLst/>
                <a:cxnLst/>
                <a:rect l="l" t="t" r="r" b="b"/>
                <a:pathLst>
                  <a:path w="5472" h="5372" fill="none" extrusionOk="0">
                    <a:moveTo>
                      <a:pt x="434" y="2436"/>
                    </a:moveTo>
                    <a:cubicBezTo>
                      <a:pt x="434" y="2436"/>
                      <a:pt x="1" y="2202"/>
                      <a:pt x="501" y="1802"/>
                    </a:cubicBezTo>
                    <a:cubicBezTo>
                      <a:pt x="1001" y="1435"/>
                      <a:pt x="2736" y="635"/>
                      <a:pt x="3303" y="301"/>
                    </a:cubicBezTo>
                    <a:cubicBezTo>
                      <a:pt x="3837" y="1"/>
                      <a:pt x="4737" y="3003"/>
                      <a:pt x="5038" y="4070"/>
                    </a:cubicBezTo>
                    <a:cubicBezTo>
                      <a:pt x="5338" y="5138"/>
                      <a:pt x="5471" y="5371"/>
                      <a:pt x="5038" y="5371"/>
                    </a:cubicBezTo>
                    <a:cubicBezTo>
                      <a:pt x="4604" y="5371"/>
                      <a:pt x="4237" y="5371"/>
                      <a:pt x="3670" y="4271"/>
                    </a:cubicBezTo>
                    <a:cubicBezTo>
                      <a:pt x="3437" y="3737"/>
                      <a:pt x="3136" y="3237"/>
                      <a:pt x="2803" y="2770"/>
                    </a:cubicBezTo>
                    <a:lnTo>
                      <a:pt x="1735" y="2936"/>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4"/>
              <p:cNvSpPr/>
              <p:nvPr/>
            </p:nvSpPr>
            <p:spPr>
              <a:xfrm>
                <a:off x="2553663" y="6734725"/>
                <a:ext cx="110050" cy="127975"/>
              </a:xfrm>
              <a:custGeom>
                <a:avLst/>
                <a:gdLst/>
                <a:ahLst/>
                <a:cxnLst/>
                <a:rect l="l" t="t" r="r" b="b"/>
                <a:pathLst>
                  <a:path w="4402" h="5119" extrusionOk="0">
                    <a:moveTo>
                      <a:pt x="2225" y="1"/>
                    </a:moveTo>
                    <a:cubicBezTo>
                      <a:pt x="1724" y="1"/>
                      <a:pt x="1" y="1473"/>
                      <a:pt x="1" y="1473"/>
                    </a:cubicBezTo>
                    <a:lnTo>
                      <a:pt x="902" y="4409"/>
                    </a:lnTo>
                    <a:lnTo>
                      <a:pt x="1369" y="2607"/>
                    </a:lnTo>
                    <a:lnTo>
                      <a:pt x="2603" y="3742"/>
                    </a:lnTo>
                    <a:cubicBezTo>
                      <a:pt x="2603" y="3742"/>
                      <a:pt x="3070" y="4976"/>
                      <a:pt x="3737" y="5109"/>
                    </a:cubicBezTo>
                    <a:cubicBezTo>
                      <a:pt x="3781" y="5116"/>
                      <a:pt x="3822" y="5119"/>
                      <a:pt x="3860" y="5119"/>
                    </a:cubicBezTo>
                    <a:cubicBezTo>
                      <a:pt x="4401" y="5119"/>
                      <a:pt x="4360" y="4459"/>
                      <a:pt x="3737" y="3275"/>
                    </a:cubicBezTo>
                    <a:cubicBezTo>
                      <a:pt x="3070" y="2040"/>
                      <a:pt x="2736" y="139"/>
                      <a:pt x="2269" y="6"/>
                    </a:cubicBezTo>
                    <a:cubicBezTo>
                      <a:pt x="2256" y="2"/>
                      <a:pt x="2241" y="1"/>
                      <a:pt x="2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4"/>
              <p:cNvSpPr/>
              <p:nvPr/>
            </p:nvSpPr>
            <p:spPr>
              <a:xfrm>
                <a:off x="2553663" y="6732350"/>
                <a:ext cx="110125" cy="132625"/>
              </a:xfrm>
              <a:custGeom>
                <a:avLst/>
                <a:gdLst/>
                <a:ahLst/>
                <a:cxnLst/>
                <a:rect l="l" t="t" r="r" b="b"/>
                <a:pathLst>
                  <a:path w="4405" h="5305" fill="none" extrusionOk="0">
                    <a:moveTo>
                      <a:pt x="1369" y="2702"/>
                    </a:moveTo>
                    <a:lnTo>
                      <a:pt x="2603" y="3837"/>
                    </a:lnTo>
                    <a:cubicBezTo>
                      <a:pt x="2603" y="3837"/>
                      <a:pt x="3070" y="5071"/>
                      <a:pt x="3737" y="5204"/>
                    </a:cubicBezTo>
                    <a:cubicBezTo>
                      <a:pt x="4404" y="5304"/>
                      <a:pt x="4404" y="4637"/>
                      <a:pt x="3737" y="3370"/>
                    </a:cubicBezTo>
                    <a:cubicBezTo>
                      <a:pt x="3070" y="2135"/>
                      <a:pt x="2736" y="234"/>
                      <a:pt x="2269" y="101"/>
                    </a:cubicBezTo>
                    <a:cubicBezTo>
                      <a:pt x="1836" y="0"/>
                      <a:pt x="1" y="1568"/>
                      <a:pt x="1" y="1568"/>
                    </a:cubicBezTo>
                    <a:lnTo>
                      <a:pt x="902" y="4504"/>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4"/>
              <p:cNvSpPr/>
              <p:nvPr/>
            </p:nvSpPr>
            <p:spPr>
              <a:xfrm>
                <a:off x="2697013" y="6641450"/>
                <a:ext cx="81025" cy="53700"/>
              </a:xfrm>
              <a:custGeom>
                <a:avLst/>
                <a:gdLst/>
                <a:ahLst/>
                <a:cxnLst/>
                <a:rect l="l" t="t" r="r" b="b"/>
                <a:pathLst>
                  <a:path w="3241" h="2148" extrusionOk="0">
                    <a:moveTo>
                      <a:pt x="1956" y="1"/>
                    </a:moveTo>
                    <a:cubicBezTo>
                      <a:pt x="1622" y="1"/>
                      <a:pt x="1339" y="67"/>
                      <a:pt x="1339" y="67"/>
                    </a:cubicBezTo>
                    <a:cubicBezTo>
                      <a:pt x="1339" y="67"/>
                      <a:pt x="205" y="67"/>
                      <a:pt x="104" y="1035"/>
                    </a:cubicBezTo>
                    <a:cubicBezTo>
                      <a:pt x="1" y="1813"/>
                      <a:pt x="422" y="2148"/>
                      <a:pt x="1101" y="2148"/>
                    </a:cubicBezTo>
                    <a:cubicBezTo>
                      <a:pt x="1295" y="2148"/>
                      <a:pt x="1510" y="2120"/>
                      <a:pt x="1739" y="2069"/>
                    </a:cubicBezTo>
                    <a:cubicBezTo>
                      <a:pt x="2773" y="1869"/>
                      <a:pt x="3240" y="868"/>
                      <a:pt x="2873" y="334"/>
                    </a:cubicBezTo>
                    <a:cubicBezTo>
                      <a:pt x="2673" y="67"/>
                      <a:pt x="2289" y="1"/>
                      <a:pt x="1956"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4"/>
              <p:cNvSpPr/>
              <p:nvPr/>
            </p:nvSpPr>
            <p:spPr>
              <a:xfrm>
                <a:off x="2534488" y="7032575"/>
                <a:ext cx="203500" cy="122850"/>
              </a:xfrm>
              <a:custGeom>
                <a:avLst/>
                <a:gdLst/>
                <a:ahLst/>
                <a:cxnLst/>
                <a:rect l="l" t="t" r="r" b="b"/>
                <a:pathLst>
                  <a:path w="8140" h="4914" extrusionOk="0">
                    <a:moveTo>
                      <a:pt x="1235" y="0"/>
                    </a:moveTo>
                    <a:lnTo>
                      <a:pt x="1" y="2435"/>
                    </a:lnTo>
                    <a:cubicBezTo>
                      <a:pt x="1" y="2435"/>
                      <a:pt x="1" y="4236"/>
                      <a:pt x="3036" y="4803"/>
                    </a:cubicBezTo>
                    <a:cubicBezTo>
                      <a:pt x="3449" y="4881"/>
                      <a:pt x="3825" y="4914"/>
                      <a:pt x="4166" y="4914"/>
                    </a:cubicBezTo>
                    <a:cubicBezTo>
                      <a:pt x="6334" y="4914"/>
                      <a:pt x="7106" y="3569"/>
                      <a:pt x="7106" y="3569"/>
                    </a:cubicBezTo>
                    <a:lnTo>
                      <a:pt x="8140" y="734"/>
                    </a:lnTo>
                    <a:lnTo>
                      <a:pt x="8140" y="734"/>
                    </a:lnTo>
                    <a:cubicBezTo>
                      <a:pt x="6817" y="1125"/>
                      <a:pt x="5719" y="1279"/>
                      <a:pt x="4811" y="1279"/>
                    </a:cubicBezTo>
                    <a:cubicBezTo>
                      <a:pt x="2857" y="1279"/>
                      <a:pt x="1782" y="569"/>
                      <a:pt x="1235" y="0"/>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4"/>
              <p:cNvSpPr/>
              <p:nvPr/>
            </p:nvSpPr>
            <p:spPr>
              <a:xfrm>
                <a:off x="3780388" y="8274275"/>
                <a:ext cx="370275" cy="469125"/>
              </a:xfrm>
              <a:custGeom>
                <a:avLst/>
                <a:gdLst/>
                <a:ahLst/>
                <a:cxnLst/>
                <a:rect l="l" t="t" r="r" b="b"/>
                <a:pathLst>
                  <a:path w="14811" h="18765" extrusionOk="0">
                    <a:moveTo>
                      <a:pt x="12443" y="1"/>
                    </a:moveTo>
                    <a:lnTo>
                      <a:pt x="6038" y="3237"/>
                    </a:lnTo>
                    <a:cubicBezTo>
                      <a:pt x="6038" y="3237"/>
                      <a:pt x="2402" y="3337"/>
                      <a:pt x="1268" y="4671"/>
                    </a:cubicBezTo>
                    <a:cubicBezTo>
                      <a:pt x="134" y="6005"/>
                      <a:pt x="0" y="12610"/>
                      <a:pt x="0" y="13644"/>
                    </a:cubicBezTo>
                    <a:cubicBezTo>
                      <a:pt x="0" y="14711"/>
                      <a:pt x="2102" y="17847"/>
                      <a:pt x="5938" y="18614"/>
                    </a:cubicBezTo>
                    <a:cubicBezTo>
                      <a:pt x="6451" y="18717"/>
                      <a:pt x="6953" y="18765"/>
                      <a:pt x="7439" y="18765"/>
                    </a:cubicBezTo>
                    <a:cubicBezTo>
                      <a:pt x="10583" y="18765"/>
                      <a:pt x="13023" y="16763"/>
                      <a:pt x="13110" y="14711"/>
                    </a:cubicBezTo>
                    <a:cubicBezTo>
                      <a:pt x="13176" y="12310"/>
                      <a:pt x="14811" y="5805"/>
                      <a:pt x="14444" y="3337"/>
                    </a:cubicBezTo>
                    <a:cubicBezTo>
                      <a:pt x="14044" y="835"/>
                      <a:pt x="12443" y="1"/>
                      <a:pt x="12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4"/>
              <p:cNvSpPr/>
              <p:nvPr/>
            </p:nvSpPr>
            <p:spPr>
              <a:xfrm>
                <a:off x="3780388" y="8274275"/>
                <a:ext cx="370275" cy="484550"/>
              </a:xfrm>
              <a:custGeom>
                <a:avLst/>
                <a:gdLst/>
                <a:ahLst/>
                <a:cxnLst/>
                <a:rect l="l" t="t" r="r" b="b"/>
                <a:pathLst>
                  <a:path w="14811" h="19382" fill="none" extrusionOk="0">
                    <a:moveTo>
                      <a:pt x="6038" y="3237"/>
                    </a:moveTo>
                    <a:cubicBezTo>
                      <a:pt x="6038" y="3237"/>
                      <a:pt x="2402" y="3337"/>
                      <a:pt x="1268" y="4671"/>
                    </a:cubicBezTo>
                    <a:cubicBezTo>
                      <a:pt x="134" y="6005"/>
                      <a:pt x="0" y="12610"/>
                      <a:pt x="0" y="13644"/>
                    </a:cubicBezTo>
                    <a:cubicBezTo>
                      <a:pt x="0" y="14711"/>
                      <a:pt x="2102" y="17847"/>
                      <a:pt x="5938" y="18614"/>
                    </a:cubicBezTo>
                    <a:cubicBezTo>
                      <a:pt x="9774" y="19381"/>
                      <a:pt x="13010" y="17080"/>
                      <a:pt x="13110" y="14711"/>
                    </a:cubicBezTo>
                    <a:cubicBezTo>
                      <a:pt x="13176" y="12310"/>
                      <a:pt x="14811" y="5805"/>
                      <a:pt x="14444" y="3337"/>
                    </a:cubicBezTo>
                    <a:cubicBezTo>
                      <a:pt x="14044" y="835"/>
                      <a:pt x="12443" y="1"/>
                      <a:pt x="12443"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4"/>
              <p:cNvSpPr/>
              <p:nvPr/>
            </p:nvSpPr>
            <p:spPr>
              <a:xfrm>
                <a:off x="3807913" y="8528625"/>
                <a:ext cx="225175" cy="220200"/>
              </a:xfrm>
              <a:custGeom>
                <a:avLst/>
                <a:gdLst/>
                <a:ahLst/>
                <a:cxnLst/>
                <a:rect l="l" t="t" r="r" b="b"/>
                <a:pathLst>
                  <a:path w="9007" h="8808" extrusionOk="0">
                    <a:moveTo>
                      <a:pt x="4503" y="1"/>
                    </a:moveTo>
                    <a:cubicBezTo>
                      <a:pt x="2002" y="1"/>
                      <a:pt x="0" y="1969"/>
                      <a:pt x="0" y="4404"/>
                    </a:cubicBezTo>
                    <a:cubicBezTo>
                      <a:pt x="0" y="6839"/>
                      <a:pt x="2002" y="8807"/>
                      <a:pt x="4503" y="8807"/>
                    </a:cubicBezTo>
                    <a:cubicBezTo>
                      <a:pt x="6972" y="8807"/>
                      <a:pt x="9007" y="6839"/>
                      <a:pt x="9007" y="4404"/>
                    </a:cubicBezTo>
                    <a:cubicBezTo>
                      <a:pt x="9007" y="1969"/>
                      <a:pt x="6972" y="1"/>
                      <a:pt x="4503" y="1"/>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4"/>
              <p:cNvSpPr/>
              <p:nvPr/>
            </p:nvSpPr>
            <p:spPr>
              <a:xfrm>
                <a:off x="3572738" y="8592375"/>
                <a:ext cx="391975" cy="407450"/>
              </a:xfrm>
              <a:custGeom>
                <a:avLst/>
                <a:gdLst/>
                <a:ahLst/>
                <a:cxnLst/>
                <a:rect l="l" t="t" r="r" b="b"/>
                <a:pathLst>
                  <a:path w="15679" h="16298" extrusionOk="0">
                    <a:moveTo>
                      <a:pt x="10949" y="0"/>
                    </a:moveTo>
                    <a:cubicBezTo>
                      <a:pt x="10817" y="0"/>
                      <a:pt x="10702" y="17"/>
                      <a:pt x="10608" y="53"/>
                    </a:cubicBezTo>
                    <a:cubicBezTo>
                      <a:pt x="9674" y="420"/>
                      <a:pt x="10141" y="1087"/>
                      <a:pt x="9274" y="1487"/>
                    </a:cubicBezTo>
                    <a:cubicBezTo>
                      <a:pt x="8440" y="1854"/>
                      <a:pt x="5171" y="2354"/>
                      <a:pt x="4504" y="3188"/>
                    </a:cubicBezTo>
                    <a:cubicBezTo>
                      <a:pt x="3836" y="4056"/>
                      <a:pt x="3369" y="5690"/>
                      <a:pt x="2302" y="7591"/>
                    </a:cubicBezTo>
                    <a:cubicBezTo>
                      <a:pt x="1268" y="9493"/>
                      <a:pt x="0" y="10360"/>
                      <a:pt x="1435" y="10460"/>
                    </a:cubicBezTo>
                    <a:cubicBezTo>
                      <a:pt x="1464" y="10461"/>
                      <a:pt x="1493" y="10461"/>
                      <a:pt x="1521" y="10461"/>
                    </a:cubicBezTo>
                    <a:cubicBezTo>
                      <a:pt x="2755" y="10461"/>
                      <a:pt x="3882" y="9767"/>
                      <a:pt x="4404" y="8659"/>
                    </a:cubicBezTo>
                    <a:cubicBezTo>
                      <a:pt x="4737" y="8025"/>
                      <a:pt x="5237" y="7525"/>
                      <a:pt x="5838" y="7225"/>
                    </a:cubicBezTo>
                    <a:lnTo>
                      <a:pt x="5838" y="7225"/>
                    </a:lnTo>
                    <a:cubicBezTo>
                      <a:pt x="5838" y="7225"/>
                      <a:pt x="3269" y="13062"/>
                      <a:pt x="3636" y="13629"/>
                    </a:cubicBezTo>
                    <a:cubicBezTo>
                      <a:pt x="3803" y="13929"/>
                      <a:pt x="4070" y="14163"/>
                      <a:pt x="4404" y="14296"/>
                    </a:cubicBezTo>
                    <a:cubicBezTo>
                      <a:pt x="4404" y="14296"/>
                      <a:pt x="4103" y="15430"/>
                      <a:pt x="4804" y="15731"/>
                    </a:cubicBezTo>
                    <a:cubicBezTo>
                      <a:pt x="4971" y="15800"/>
                      <a:pt x="5149" y="15835"/>
                      <a:pt x="5327" y="15835"/>
                    </a:cubicBezTo>
                    <a:cubicBezTo>
                      <a:pt x="5576" y="15835"/>
                      <a:pt x="5824" y="15767"/>
                      <a:pt x="6038" y="15631"/>
                    </a:cubicBezTo>
                    <a:cubicBezTo>
                      <a:pt x="6038" y="15631"/>
                      <a:pt x="6905" y="16298"/>
                      <a:pt x="7372" y="16298"/>
                    </a:cubicBezTo>
                    <a:cubicBezTo>
                      <a:pt x="7673" y="16264"/>
                      <a:pt x="7973" y="16164"/>
                      <a:pt x="8240" y="15997"/>
                    </a:cubicBezTo>
                    <a:cubicBezTo>
                      <a:pt x="8240" y="15997"/>
                      <a:pt x="8432" y="16021"/>
                      <a:pt x="8702" y="16021"/>
                    </a:cubicBezTo>
                    <a:cubicBezTo>
                      <a:pt x="9219" y="16021"/>
                      <a:pt x="10023" y="15935"/>
                      <a:pt x="10308" y="15430"/>
                    </a:cubicBezTo>
                    <a:cubicBezTo>
                      <a:pt x="10775" y="14663"/>
                      <a:pt x="12910" y="12195"/>
                      <a:pt x="13944" y="10160"/>
                    </a:cubicBezTo>
                    <a:cubicBezTo>
                      <a:pt x="14611" y="8826"/>
                      <a:pt x="15044" y="7358"/>
                      <a:pt x="15211" y="5890"/>
                    </a:cubicBezTo>
                    <a:cubicBezTo>
                      <a:pt x="15211" y="5890"/>
                      <a:pt x="15678" y="3789"/>
                      <a:pt x="15211" y="2555"/>
                    </a:cubicBezTo>
                    <a:cubicBezTo>
                      <a:pt x="14790" y="1440"/>
                      <a:pt x="12167" y="0"/>
                      <a:pt x="10949"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4"/>
              <p:cNvSpPr/>
              <p:nvPr/>
            </p:nvSpPr>
            <p:spPr>
              <a:xfrm>
                <a:off x="3682813" y="8796325"/>
                <a:ext cx="102600" cy="153475"/>
              </a:xfrm>
              <a:custGeom>
                <a:avLst/>
                <a:gdLst/>
                <a:ahLst/>
                <a:cxnLst/>
                <a:rect l="l" t="t" r="r" b="b"/>
                <a:pathLst>
                  <a:path w="4104" h="6139" fill="none" extrusionOk="0">
                    <a:moveTo>
                      <a:pt x="1" y="6138"/>
                    </a:moveTo>
                    <a:lnTo>
                      <a:pt x="4103"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4"/>
              <p:cNvSpPr/>
              <p:nvPr/>
            </p:nvSpPr>
            <p:spPr>
              <a:xfrm>
                <a:off x="3723688" y="8834675"/>
                <a:ext cx="114250" cy="148475"/>
              </a:xfrm>
              <a:custGeom>
                <a:avLst/>
                <a:gdLst/>
                <a:ahLst/>
                <a:cxnLst/>
                <a:rect l="l" t="t" r="r" b="b"/>
                <a:pathLst>
                  <a:path w="4570" h="5939" fill="none" extrusionOk="0">
                    <a:moveTo>
                      <a:pt x="0" y="5939"/>
                    </a:moveTo>
                    <a:lnTo>
                      <a:pt x="457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4"/>
              <p:cNvSpPr/>
              <p:nvPr/>
            </p:nvSpPr>
            <p:spPr>
              <a:xfrm>
                <a:off x="3778713" y="8889725"/>
                <a:ext cx="90925" cy="102600"/>
              </a:xfrm>
              <a:custGeom>
                <a:avLst/>
                <a:gdLst/>
                <a:ahLst/>
                <a:cxnLst/>
                <a:rect l="l" t="t" r="r" b="b"/>
                <a:pathLst>
                  <a:path w="3637" h="4104" fill="none" extrusionOk="0">
                    <a:moveTo>
                      <a:pt x="1" y="4103"/>
                    </a:moveTo>
                    <a:lnTo>
                      <a:pt x="3637"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4"/>
              <p:cNvSpPr/>
              <p:nvPr/>
            </p:nvSpPr>
            <p:spPr>
              <a:xfrm>
                <a:off x="3718663" y="8708775"/>
                <a:ext cx="19225" cy="64225"/>
              </a:xfrm>
              <a:custGeom>
                <a:avLst/>
                <a:gdLst/>
                <a:ahLst/>
                <a:cxnLst/>
                <a:rect l="l" t="t" r="r" b="b"/>
                <a:pathLst>
                  <a:path w="769" h="2569" fill="none" extrusionOk="0">
                    <a:moveTo>
                      <a:pt x="1" y="2569"/>
                    </a:moveTo>
                    <a:lnTo>
                      <a:pt x="768"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Shape 748"/>
        <p:cNvGrpSpPr/>
        <p:nvPr/>
      </p:nvGrpSpPr>
      <p:grpSpPr>
        <a:xfrm>
          <a:off x="0" y="0"/>
          <a:ext cx="0" cy="0"/>
          <a:chOff x="0" y="0"/>
          <a:chExt cx="0" cy="0"/>
        </a:xfrm>
      </p:grpSpPr>
      <p:sp>
        <p:nvSpPr>
          <p:cNvPr id="749" name="Google Shape;749;p45"/>
          <p:cNvSpPr/>
          <p:nvPr/>
        </p:nvSpPr>
        <p:spPr>
          <a:xfrm>
            <a:off x="678192" y="1392876"/>
            <a:ext cx="813900" cy="8139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5"/>
          <p:cNvSpPr/>
          <p:nvPr/>
        </p:nvSpPr>
        <p:spPr>
          <a:xfrm>
            <a:off x="678192" y="2964257"/>
            <a:ext cx="813900" cy="8139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5"/>
          <p:cNvSpPr/>
          <p:nvPr/>
        </p:nvSpPr>
        <p:spPr>
          <a:xfrm>
            <a:off x="4741678" y="1392867"/>
            <a:ext cx="813900" cy="8139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5"/>
          <p:cNvSpPr/>
          <p:nvPr/>
        </p:nvSpPr>
        <p:spPr>
          <a:xfrm>
            <a:off x="4741678" y="2964243"/>
            <a:ext cx="813900" cy="8139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5"/>
          <p:cNvSpPr txBox="1">
            <a:spLocks noGrp="1"/>
          </p:cNvSpPr>
          <p:nvPr>
            <p:ph type="subTitle" idx="5"/>
          </p:nvPr>
        </p:nvSpPr>
        <p:spPr>
          <a:xfrm>
            <a:off x="1732506" y="3486178"/>
            <a:ext cx="26199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754" name="Google Shape;754;p45"/>
          <p:cNvSpPr txBox="1">
            <a:spLocks noGrp="1"/>
          </p:cNvSpPr>
          <p:nvPr>
            <p:ph type="title" idx="8"/>
          </p:nvPr>
        </p:nvSpPr>
        <p:spPr>
          <a:xfrm>
            <a:off x="549650" y="445025"/>
            <a:ext cx="8044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Definition of concepts</a:t>
            </a:r>
            <a:endParaRPr/>
          </a:p>
        </p:txBody>
      </p:sp>
      <p:sp>
        <p:nvSpPr>
          <p:cNvPr id="755" name="Google Shape;755;p45"/>
          <p:cNvSpPr txBox="1">
            <a:spLocks noGrp="1"/>
          </p:cNvSpPr>
          <p:nvPr>
            <p:ph type="title"/>
          </p:nvPr>
        </p:nvSpPr>
        <p:spPr>
          <a:xfrm>
            <a:off x="1732500" y="1443725"/>
            <a:ext cx="26199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756" name="Google Shape;756;p45"/>
          <p:cNvSpPr txBox="1">
            <a:spLocks noGrp="1"/>
          </p:cNvSpPr>
          <p:nvPr>
            <p:ph type="subTitle" idx="1"/>
          </p:nvPr>
        </p:nvSpPr>
        <p:spPr>
          <a:xfrm>
            <a:off x="1732506" y="1920826"/>
            <a:ext cx="26199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757" name="Google Shape;757;p45"/>
          <p:cNvSpPr txBox="1">
            <a:spLocks noGrp="1"/>
          </p:cNvSpPr>
          <p:nvPr>
            <p:ph type="title" idx="2"/>
          </p:nvPr>
        </p:nvSpPr>
        <p:spPr>
          <a:xfrm>
            <a:off x="5773698" y="1443725"/>
            <a:ext cx="26199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758" name="Google Shape;758;p45"/>
          <p:cNvSpPr txBox="1">
            <a:spLocks noGrp="1"/>
          </p:cNvSpPr>
          <p:nvPr>
            <p:ph type="subTitle" idx="3"/>
          </p:nvPr>
        </p:nvSpPr>
        <p:spPr>
          <a:xfrm>
            <a:off x="5773708" y="1920826"/>
            <a:ext cx="26199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759" name="Google Shape;759;p45"/>
          <p:cNvSpPr txBox="1">
            <a:spLocks noGrp="1"/>
          </p:cNvSpPr>
          <p:nvPr>
            <p:ph type="title" idx="4"/>
          </p:nvPr>
        </p:nvSpPr>
        <p:spPr>
          <a:xfrm>
            <a:off x="1732500" y="3008225"/>
            <a:ext cx="26199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760" name="Google Shape;760;p45"/>
          <p:cNvSpPr txBox="1">
            <a:spLocks noGrp="1"/>
          </p:cNvSpPr>
          <p:nvPr>
            <p:ph type="title" idx="6"/>
          </p:nvPr>
        </p:nvSpPr>
        <p:spPr>
          <a:xfrm>
            <a:off x="5773698" y="3008227"/>
            <a:ext cx="26199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761" name="Google Shape;761;p45"/>
          <p:cNvSpPr txBox="1">
            <a:spLocks noGrp="1"/>
          </p:cNvSpPr>
          <p:nvPr>
            <p:ph type="subTitle" idx="7"/>
          </p:nvPr>
        </p:nvSpPr>
        <p:spPr>
          <a:xfrm>
            <a:off x="5773708" y="3486178"/>
            <a:ext cx="26199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grpSp>
        <p:nvGrpSpPr>
          <p:cNvPr id="762" name="Google Shape;762;p45"/>
          <p:cNvGrpSpPr/>
          <p:nvPr/>
        </p:nvGrpSpPr>
        <p:grpSpPr>
          <a:xfrm>
            <a:off x="4955447" y="3155093"/>
            <a:ext cx="386360" cy="432199"/>
            <a:chOff x="6821531" y="3136841"/>
            <a:chExt cx="386360" cy="432199"/>
          </a:xfrm>
        </p:grpSpPr>
        <p:sp>
          <p:nvSpPr>
            <p:cNvPr id="763" name="Google Shape;763;p45"/>
            <p:cNvSpPr/>
            <p:nvPr/>
          </p:nvSpPr>
          <p:spPr>
            <a:xfrm>
              <a:off x="6828192" y="3142654"/>
              <a:ext cx="352301" cy="419951"/>
            </a:xfrm>
            <a:custGeom>
              <a:avLst/>
              <a:gdLst/>
              <a:ahLst/>
              <a:cxnLst/>
              <a:rect l="l" t="t" r="r" b="b"/>
              <a:pathLst>
                <a:path w="12483" h="14880" extrusionOk="0">
                  <a:moveTo>
                    <a:pt x="9207" y="0"/>
                  </a:moveTo>
                  <a:cubicBezTo>
                    <a:pt x="7584" y="0"/>
                    <a:pt x="6227" y="1210"/>
                    <a:pt x="5991" y="2803"/>
                  </a:cubicBezTo>
                  <a:lnTo>
                    <a:pt x="5519" y="6167"/>
                  </a:lnTo>
                  <a:lnTo>
                    <a:pt x="3807" y="6167"/>
                  </a:lnTo>
                  <a:cubicBezTo>
                    <a:pt x="2598" y="6167"/>
                    <a:pt x="2598" y="7967"/>
                    <a:pt x="3807" y="7967"/>
                  </a:cubicBezTo>
                  <a:lnTo>
                    <a:pt x="5253" y="7967"/>
                  </a:lnTo>
                  <a:lnTo>
                    <a:pt x="4693" y="11803"/>
                  </a:lnTo>
                  <a:cubicBezTo>
                    <a:pt x="4567" y="12641"/>
                    <a:pt x="3913" y="13043"/>
                    <a:pt x="3258" y="13043"/>
                  </a:cubicBezTo>
                  <a:cubicBezTo>
                    <a:pt x="2530" y="13043"/>
                    <a:pt x="1801" y="12545"/>
                    <a:pt x="1801" y="11597"/>
                  </a:cubicBezTo>
                  <a:cubicBezTo>
                    <a:pt x="1771" y="11036"/>
                    <a:pt x="1336" y="10756"/>
                    <a:pt x="901" y="10756"/>
                  </a:cubicBezTo>
                  <a:cubicBezTo>
                    <a:pt x="466" y="10756"/>
                    <a:pt x="30" y="11036"/>
                    <a:pt x="1" y="11597"/>
                  </a:cubicBezTo>
                  <a:cubicBezTo>
                    <a:pt x="1" y="13308"/>
                    <a:pt x="1329" y="14724"/>
                    <a:pt x="3040" y="14872"/>
                  </a:cubicBezTo>
                  <a:cubicBezTo>
                    <a:pt x="3116" y="14877"/>
                    <a:pt x="3191" y="14880"/>
                    <a:pt x="3265" y="14880"/>
                  </a:cubicBezTo>
                  <a:cubicBezTo>
                    <a:pt x="4882" y="14880"/>
                    <a:pt x="6267" y="13676"/>
                    <a:pt x="6493" y="12069"/>
                  </a:cubicBezTo>
                  <a:lnTo>
                    <a:pt x="7083" y="7967"/>
                  </a:lnTo>
                  <a:lnTo>
                    <a:pt x="9148" y="7967"/>
                  </a:lnTo>
                  <a:cubicBezTo>
                    <a:pt x="10358" y="7967"/>
                    <a:pt x="10358" y="6167"/>
                    <a:pt x="9148" y="6167"/>
                  </a:cubicBezTo>
                  <a:lnTo>
                    <a:pt x="7348" y="6167"/>
                  </a:lnTo>
                  <a:lnTo>
                    <a:pt x="7791" y="3069"/>
                  </a:lnTo>
                  <a:cubicBezTo>
                    <a:pt x="7916" y="2246"/>
                    <a:pt x="8563" y="1851"/>
                    <a:pt x="9213" y="1851"/>
                  </a:cubicBezTo>
                  <a:cubicBezTo>
                    <a:pt x="9938" y="1851"/>
                    <a:pt x="10667" y="2342"/>
                    <a:pt x="10683" y="3275"/>
                  </a:cubicBezTo>
                  <a:cubicBezTo>
                    <a:pt x="10683" y="3880"/>
                    <a:pt x="11133" y="4183"/>
                    <a:pt x="11583" y="4183"/>
                  </a:cubicBezTo>
                  <a:cubicBezTo>
                    <a:pt x="12033" y="4183"/>
                    <a:pt x="12483" y="3880"/>
                    <a:pt x="12483" y="3275"/>
                  </a:cubicBezTo>
                  <a:cubicBezTo>
                    <a:pt x="12483" y="1475"/>
                    <a:pt x="11007" y="0"/>
                    <a:pt x="9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5"/>
            <p:cNvSpPr/>
            <p:nvPr/>
          </p:nvSpPr>
          <p:spPr>
            <a:xfrm>
              <a:off x="6927307" y="3367497"/>
              <a:ext cx="62485" cy="143257"/>
            </a:xfrm>
            <a:custGeom>
              <a:avLst/>
              <a:gdLst/>
              <a:ahLst/>
              <a:cxnLst/>
              <a:rect l="l" t="t" r="r" b="b"/>
              <a:pathLst>
                <a:path w="2214" h="5076" extrusionOk="0">
                  <a:moveTo>
                    <a:pt x="1741" y="0"/>
                  </a:moveTo>
                  <a:lnTo>
                    <a:pt x="1181" y="3836"/>
                  </a:lnTo>
                  <a:cubicBezTo>
                    <a:pt x="1092" y="4456"/>
                    <a:pt x="620" y="4957"/>
                    <a:pt x="0" y="5075"/>
                  </a:cubicBezTo>
                  <a:lnTo>
                    <a:pt x="236" y="5075"/>
                  </a:lnTo>
                  <a:cubicBezTo>
                    <a:pt x="945" y="5075"/>
                    <a:pt x="1564" y="4544"/>
                    <a:pt x="1682" y="3836"/>
                  </a:cubicBezTo>
                  <a:lnTo>
                    <a:pt x="22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5"/>
            <p:cNvSpPr/>
            <p:nvPr/>
          </p:nvSpPr>
          <p:spPr>
            <a:xfrm>
              <a:off x="6983920" y="3143473"/>
              <a:ext cx="111620" cy="173258"/>
            </a:xfrm>
            <a:custGeom>
              <a:avLst/>
              <a:gdLst/>
              <a:ahLst/>
              <a:cxnLst/>
              <a:rect l="l" t="t" r="r" b="b"/>
              <a:pathLst>
                <a:path w="3955" h="6139" extrusionOk="0">
                  <a:moveTo>
                    <a:pt x="3689" y="1"/>
                  </a:moveTo>
                  <a:cubicBezTo>
                    <a:pt x="2066" y="1"/>
                    <a:pt x="709" y="1181"/>
                    <a:pt x="473" y="2804"/>
                  </a:cubicBezTo>
                  <a:lnTo>
                    <a:pt x="1" y="6138"/>
                  </a:lnTo>
                  <a:lnTo>
                    <a:pt x="473" y="6138"/>
                  </a:lnTo>
                  <a:lnTo>
                    <a:pt x="945" y="2774"/>
                  </a:lnTo>
                  <a:cubicBezTo>
                    <a:pt x="1181" y="1269"/>
                    <a:pt x="2420" y="89"/>
                    <a:pt x="39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5"/>
            <p:cNvSpPr/>
            <p:nvPr/>
          </p:nvSpPr>
          <p:spPr>
            <a:xfrm>
              <a:off x="7095509" y="3194272"/>
              <a:ext cx="66662" cy="65815"/>
            </a:xfrm>
            <a:custGeom>
              <a:avLst/>
              <a:gdLst/>
              <a:ahLst/>
              <a:cxnLst/>
              <a:rect l="l" t="t" r="r" b="b"/>
              <a:pathLst>
                <a:path w="2362" h="2332" extrusionOk="0">
                  <a:moveTo>
                    <a:pt x="1" y="1"/>
                  </a:moveTo>
                  <a:cubicBezTo>
                    <a:pt x="679" y="119"/>
                    <a:pt x="1181" y="738"/>
                    <a:pt x="1211" y="1417"/>
                  </a:cubicBezTo>
                  <a:cubicBezTo>
                    <a:pt x="1211" y="1919"/>
                    <a:pt x="1594" y="2332"/>
                    <a:pt x="2096" y="2332"/>
                  </a:cubicBezTo>
                  <a:cubicBezTo>
                    <a:pt x="2184" y="2332"/>
                    <a:pt x="2273" y="2332"/>
                    <a:pt x="2361" y="2302"/>
                  </a:cubicBezTo>
                  <a:cubicBezTo>
                    <a:pt x="1948" y="2184"/>
                    <a:pt x="1683" y="1830"/>
                    <a:pt x="1683" y="1417"/>
                  </a:cubicBezTo>
                  <a:lnTo>
                    <a:pt x="1683" y="1446"/>
                  </a:lnTo>
                  <a:cubicBezTo>
                    <a:pt x="1683" y="650"/>
                    <a:pt x="1034" y="1"/>
                    <a:pt x="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5"/>
            <p:cNvSpPr/>
            <p:nvPr/>
          </p:nvSpPr>
          <p:spPr>
            <a:xfrm>
              <a:off x="6828192" y="3444091"/>
              <a:ext cx="99146" cy="118280"/>
            </a:xfrm>
            <a:custGeom>
              <a:avLst/>
              <a:gdLst/>
              <a:ahLst/>
              <a:cxnLst/>
              <a:rect l="l" t="t" r="r" b="b"/>
              <a:pathLst>
                <a:path w="3513" h="4191" extrusionOk="0">
                  <a:moveTo>
                    <a:pt x="916" y="1"/>
                  </a:moveTo>
                  <a:cubicBezTo>
                    <a:pt x="414" y="1"/>
                    <a:pt x="1" y="414"/>
                    <a:pt x="1" y="916"/>
                  </a:cubicBezTo>
                  <a:cubicBezTo>
                    <a:pt x="1" y="2715"/>
                    <a:pt x="1447" y="4191"/>
                    <a:pt x="3247" y="4191"/>
                  </a:cubicBezTo>
                  <a:lnTo>
                    <a:pt x="3512" y="4191"/>
                  </a:lnTo>
                  <a:cubicBezTo>
                    <a:pt x="1801" y="4043"/>
                    <a:pt x="473" y="2627"/>
                    <a:pt x="473" y="945"/>
                  </a:cubicBezTo>
                  <a:lnTo>
                    <a:pt x="473" y="916"/>
                  </a:lnTo>
                  <a:cubicBezTo>
                    <a:pt x="473" y="502"/>
                    <a:pt x="768" y="148"/>
                    <a:pt x="1152" y="60"/>
                  </a:cubicBezTo>
                  <a:cubicBezTo>
                    <a:pt x="1063" y="30"/>
                    <a:pt x="975"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5"/>
            <p:cNvSpPr/>
            <p:nvPr/>
          </p:nvSpPr>
          <p:spPr>
            <a:xfrm>
              <a:off x="6901484" y="3316698"/>
              <a:ext cx="48317" cy="50829"/>
            </a:xfrm>
            <a:custGeom>
              <a:avLst/>
              <a:gdLst/>
              <a:ahLst/>
              <a:cxnLst/>
              <a:rect l="l" t="t" r="r" b="b"/>
              <a:pathLst>
                <a:path w="1712" h="1801" extrusionOk="0">
                  <a:moveTo>
                    <a:pt x="1210" y="0"/>
                  </a:moveTo>
                  <a:cubicBezTo>
                    <a:pt x="1" y="0"/>
                    <a:pt x="1" y="1800"/>
                    <a:pt x="1210" y="1800"/>
                  </a:cubicBezTo>
                  <a:lnTo>
                    <a:pt x="1712" y="1800"/>
                  </a:lnTo>
                  <a:cubicBezTo>
                    <a:pt x="502" y="1800"/>
                    <a:pt x="502" y="0"/>
                    <a:pt x="17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5"/>
            <p:cNvSpPr/>
            <p:nvPr/>
          </p:nvSpPr>
          <p:spPr>
            <a:xfrm>
              <a:off x="7050438" y="3426566"/>
              <a:ext cx="157453" cy="135807"/>
            </a:xfrm>
            <a:custGeom>
              <a:avLst/>
              <a:gdLst/>
              <a:ahLst/>
              <a:cxnLst/>
              <a:rect l="l" t="t" r="r" b="b"/>
              <a:pathLst>
                <a:path w="5579" h="4812" extrusionOk="0">
                  <a:moveTo>
                    <a:pt x="1305" y="1"/>
                  </a:moveTo>
                  <a:cubicBezTo>
                    <a:pt x="603" y="1"/>
                    <a:pt x="0" y="912"/>
                    <a:pt x="654" y="1566"/>
                  </a:cubicBezTo>
                  <a:lnTo>
                    <a:pt x="1509" y="2422"/>
                  </a:lnTo>
                  <a:lnTo>
                    <a:pt x="683" y="3277"/>
                  </a:lnTo>
                  <a:cubicBezTo>
                    <a:pt x="329" y="3632"/>
                    <a:pt x="329" y="4192"/>
                    <a:pt x="683" y="4546"/>
                  </a:cubicBezTo>
                  <a:cubicBezTo>
                    <a:pt x="831" y="4723"/>
                    <a:pt x="1067" y="4812"/>
                    <a:pt x="1332" y="4812"/>
                  </a:cubicBezTo>
                  <a:cubicBezTo>
                    <a:pt x="1568" y="4812"/>
                    <a:pt x="1804" y="4723"/>
                    <a:pt x="1952" y="4546"/>
                  </a:cubicBezTo>
                  <a:lnTo>
                    <a:pt x="2808" y="3720"/>
                  </a:lnTo>
                  <a:lnTo>
                    <a:pt x="3634" y="4546"/>
                  </a:lnTo>
                  <a:cubicBezTo>
                    <a:pt x="3811" y="4723"/>
                    <a:pt x="4047" y="4812"/>
                    <a:pt x="4283" y="4812"/>
                  </a:cubicBezTo>
                  <a:cubicBezTo>
                    <a:pt x="4519" y="4812"/>
                    <a:pt x="4755" y="4723"/>
                    <a:pt x="4932" y="4546"/>
                  </a:cubicBezTo>
                  <a:cubicBezTo>
                    <a:pt x="5286" y="4192"/>
                    <a:pt x="5286" y="3632"/>
                    <a:pt x="4932" y="3277"/>
                  </a:cubicBezTo>
                  <a:lnTo>
                    <a:pt x="4076" y="2422"/>
                  </a:lnTo>
                  <a:lnTo>
                    <a:pt x="4903" y="1566"/>
                  </a:lnTo>
                  <a:cubicBezTo>
                    <a:pt x="5579" y="912"/>
                    <a:pt x="4981" y="1"/>
                    <a:pt x="4280" y="1"/>
                  </a:cubicBezTo>
                  <a:cubicBezTo>
                    <a:pt x="4063" y="1"/>
                    <a:pt x="3836" y="88"/>
                    <a:pt x="3634" y="297"/>
                  </a:cubicBezTo>
                  <a:lnTo>
                    <a:pt x="2778" y="1123"/>
                  </a:lnTo>
                  <a:lnTo>
                    <a:pt x="1952" y="297"/>
                  </a:lnTo>
                  <a:cubicBezTo>
                    <a:pt x="1750" y="88"/>
                    <a:pt x="1523"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5"/>
            <p:cNvSpPr/>
            <p:nvPr/>
          </p:nvSpPr>
          <p:spPr>
            <a:xfrm>
              <a:off x="7051962" y="3426424"/>
              <a:ext cx="62739" cy="135948"/>
            </a:xfrm>
            <a:custGeom>
              <a:avLst/>
              <a:gdLst/>
              <a:ahLst/>
              <a:cxnLst/>
              <a:rect l="l" t="t" r="r" b="b"/>
              <a:pathLst>
                <a:path w="2223" h="4817" extrusionOk="0">
                  <a:moveTo>
                    <a:pt x="1236" y="1"/>
                  </a:moveTo>
                  <a:cubicBezTo>
                    <a:pt x="507" y="1"/>
                    <a:pt x="1" y="968"/>
                    <a:pt x="629" y="1571"/>
                  </a:cubicBezTo>
                  <a:lnTo>
                    <a:pt x="1455" y="2427"/>
                  </a:lnTo>
                  <a:lnTo>
                    <a:pt x="629" y="3282"/>
                  </a:lnTo>
                  <a:cubicBezTo>
                    <a:pt x="275" y="3637"/>
                    <a:pt x="275" y="4197"/>
                    <a:pt x="629" y="4551"/>
                  </a:cubicBezTo>
                  <a:cubicBezTo>
                    <a:pt x="777" y="4728"/>
                    <a:pt x="1013" y="4817"/>
                    <a:pt x="1278" y="4817"/>
                  </a:cubicBezTo>
                  <a:cubicBezTo>
                    <a:pt x="1396" y="4817"/>
                    <a:pt x="1514" y="4787"/>
                    <a:pt x="1632" y="4758"/>
                  </a:cubicBezTo>
                  <a:cubicBezTo>
                    <a:pt x="1544" y="4699"/>
                    <a:pt x="1455" y="4640"/>
                    <a:pt x="1367" y="4551"/>
                  </a:cubicBezTo>
                  <a:cubicBezTo>
                    <a:pt x="1013" y="4197"/>
                    <a:pt x="1013" y="3607"/>
                    <a:pt x="1367" y="3253"/>
                  </a:cubicBezTo>
                  <a:lnTo>
                    <a:pt x="2222" y="2427"/>
                  </a:lnTo>
                  <a:lnTo>
                    <a:pt x="1367" y="1571"/>
                  </a:lnTo>
                  <a:cubicBezTo>
                    <a:pt x="1013" y="1217"/>
                    <a:pt x="1013" y="656"/>
                    <a:pt x="1367" y="302"/>
                  </a:cubicBezTo>
                  <a:cubicBezTo>
                    <a:pt x="1455" y="214"/>
                    <a:pt x="1544" y="155"/>
                    <a:pt x="1632" y="96"/>
                  </a:cubicBezTo>
                  <a:cubicBezTo>
                    <a:pt x="1497" y="30"/>
                    <a:pt x="1363" y="1"/>
                    <a:pt x="1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5"/>
            <p:cNvSpPr/>
            <p:nvPr/>
          </p:nvSpPr>
          <p:spPr>
            <a:xfrm>
              <a:off x="6821531" y="3136841"/>
              <a:ext cx="365622" cy="432199"/>
            </a:xfrm>
            <a:custGeom>
              <a:avLst/>
              <a:gdLst/>
              <a:ahLst/>
              <a:cxnLst/>
              <a:rect l="l" t="t" r="r" b="b"/>
              <a:pathLst>
                <a:path w="12955" h="15314" extrusionOk="0">
                  <a:moveTo>
                    <a:pt x="9445" y="0"/>
                  </a:moveTo>
                  <a:cubicBezTo>
                    <a:pt x="8661" y="0"/>
                    <a:pt x="7859" y="265"/>
                    <a:pt x="7171" y="855"/>
                  </a:cubicBezTo>
                  <a:cubicBezTo>
                    <a:pt x="7053" y="973"/>
                    <a:pt x="6935" y="1091"/>
                    <a:pt x="6817" y="1209"/>
                  </a:cubicBezTo>
                  <a:cubicBezTo>
                    <a:pt x="6685" y="1386"/>
                    <a:pt x="6833" y="1579"/>
                    <a:pt x="6990" y="1579"/>
                  </a:cubicBezTo>
                  <a:cubicBezTo>
                    <a:pt x="7043" y="1579"/>
                    <a:pt x="7097" y="1557"/>
                    <a:pt x="7142" y="1504"/>
                  </a:cubicBezTo>
                  <a:cubicBezTo>
                    <a:pt x="7260" y="1386"/>
                    <a:pt x="7348" y="1298"/>
                    <a:pt x="7466" y="1209"/>
                  </a:cubicBezTo>
                  <a:cubicBezTo>
                    <a:pt x="8060" y="679"/>
                    <a:pt x="8760" y="441"/>
                    <a:pt x="9447" y="441"/>
                  </a:cubicBezTo>
                  <a:cubicBezTo>
                    <a:pt x="11012" y="441"/>
                    <a:pt x="12503" y="1676"/>
                    <a:pt x="12483" y="3481"/>
                  </a:cubicBezTo>
                  <a:cubicBezTo>
                    <a:pt x="12453" y="3909"/>
                    <a:pt x="12128" y="4123"/>
                    <a:pt x="11804" y="4123"/>
                  </a:cubicBezTo>
                  <a:cubicBezTo>
                    <a:pt x="11479" y="4123"/>
                    <a:pt x="11155" y="3909"/>
                    <a:pt x="11125" y="3481"/>
                  </a:cubicBezTo>
                  <a:cubicBezTo>
                    <a:pt x="11078" y="2437"/>
                    <a:pt x="10258" y="1887"/>
                    <a:pt x="9442" y="1887"/>
                  </a:cubicBezTo>
                  <a:cubicBezTo>
                    <a:pt x="8713" y="1887"/>
                    <a:pt x="7987" y="2326"/>
                    <a:pt x="7820" y="3245"/>
                  </a:cubicBezTo>
                  <a:lnTo>
                    <a:pt x="7348" y="6344"/>
                  </a:lnTo>
                  <a:cubicBezTo>
                    <a:pt x="7348" y="6403"/>
                    <a:pt x="7378" y="6491"/>
                    <a:pt x="7407" y="6521"/>
                  </a:cubicBezTo>
                  <a:cubicBezTo>
                    <a:pt x="7466" y="6580"/>
                    <a:pt x="7525" y="6609"/>
                    <a:pt x="7584" y="6609"/>
                  </a:cubicBezTo>
                  <a:lnTo>
                    <a:pt x="9384" y="6609"/>
                  </a:lnTo>
                  <a:cubicBezTo>
                    <a:pt x="9412" y="6607"/>
                    <a:pt x="9440" y="6606"/>
                    <a:pt x="9466" y="6606"/>
                  </a:cubicBezTo>
                  <a:cubicBezTo>
                    <a:pt x="10360" y="6606"/>
                    <a:pt x="10360" y="7970"/>
                    <a:pt x="9466" y="7970"/>
                  </a:cubicBezTo>
                  <a:cubicBezTo>
                    <a:pt x="9440" y="7970"/>
                    <a:pt x="9412" y="7969"/>
                    <a:pt x="9384" y="7967"/>
                  </a:cubicBezTo>
                  <a:lnTo>
                    <a:pt x="7319" y="7967"/>
                  </a:lnTo>
                  <a:cubicBezTo>
                    <a:pt x="7201" y="7967"/>
                    <a:pt x="7112" y="8055"/>
                    <a:pt x="7112" y="8173"/>
                  </a:cubicBezTo>
                  <a:lnTo>
                    <a:pt x="6522" y="12245"/>
                  </a:lnTo>
                  <a:cubicBezTo>
                    <a:pt x="6297" y="13735"/>
                    <a:pt x="5001" y="14850"/>
                    <a:pt x="3526" y="14850"/>
                  </a:cubicBezTo>
                  <a:cubicBezTo>
                    <a:pt x="3453" y="14850"/>
                    <a:pt x="3380" y="14847"/>
                    <a:pt x="3306" y="14842"/>
                  </a:cubicBezTo>
                  <a:cubicBezTo>
                    <a:pt x="1712" y="14724"/>
                    <a:pt x="473" y="13396"/>
                    <a:pt x="473" y="11832"/>
                  </a:cubicBezTo>
                  <a:cubicBezTo>
                    <a:pt x="502" y="11404"/>
                    <a:pt x="827" y="11190"/>
                    <a:pt x="1152" y="11190"/>
                  </a:cubicBezTo>
                  <a:cubicBezTo>
                    <a:pt x="1476" y="11190"/>
                    <a:pt x="1801" y="11404"/>
                    <a:pt x="1830" y="11832"/>
                  </a:cubicBezTo>
                  <a:cubicBezTo>
                    <a:pt x="1877" y="12876"/>
                    <a:pt x="2697" y="13426"/>
                    <a:pt x="3518" y="13426"/>
                  </a:cubicBezTo>
                  <a:cubicBezTo>
                    <a:pt x="4251" y="13426"/>
                    <a:pt x="4984" y="12987"/>
                    <a:pt x="5165" y="12068"/>
                  </a:cubicBezTo>
                  <a:lnTo>
                    <a:pt x="5696" y="8232"/>
                  </a:lnTo>
                  <a:cubicBezTo>
                    <a:pt x="5725" y="8144"/>
                    <a:pt x="5696" y="8085"/>
                    <a:pt x="5637" y="8026"/>
                  </a:cubicBezTo>
                  <a:cubicBezTo>
                    <a:pt x="5607" y="7996"/>
                    <a:pt x="5548" y="7967"/>
                    <a:pt x="5489" y="7967"/>
                  </a:cubicBezTo>
                  <a:lnTo>
                    <a:pt x="4043" y="7967"/>
                  </a:lnTo>
                  <a:cubicBezTo>
                    <a:pt x="4025" y="7968"/>
                    <a:pt x="4006" y="7968"/>
                    <a:pt x="3988" y="7968"/>
                  </a:cubicBezTo>
                  <a:cubicBezTo>
                    <a:pt x="3088" y="7968"/>
                    <a:pt x="3088" y="6578"/>
                    <a:pt x="3988" y="6578"/>
                  </a:cubicBezTo>
                  <a:cubicBezTo>
                    <a:pt x="4006" y="6578"/>
                    <a:pt x="4025" y="6579"/>
                    <a:pt x="4043" y="6580"/>
                  </a:cubicBezTo>
                  <a:lnTo>
                    <a:pt x="5755" y="6580"/>
                  </a:lnTo>
                  <a:cubicBezTo>
                    <a:pt x="5843" y="6580"/>
                    <a:pt x="5961" y="6521"/>
                    <a:pt x="5961" y="6403"/>
                  </a:cubicBezTo>
                  <a:lnTo>
                    <a:pt x="6433" y="3039"/>
                  </a:lnTo>
                  <a:cubicBezTo>
                    <a:pt x="6492" y="2744"/>
                    <a:pt x="6581" y="2449"/>
                    <a:pt x="6699" y="2183"/>
                  </a:cubicBezTo>
                  <a:cubicBezTo>
                    <a:pt x="6758" y="2065"/>
                    <a:pt x="6699" y="1947"/>
                    <a:pt x="6581" y="1888"/>
                  </a:cubicBezTo>
                  <a:cubicBezTo>
                    <a:pt x="6557" y="1872"/>
                    <a:pt x="6529" y="1865"/>
                    <a:pt x="6500" y="1865"/>
                  </a:cubicBezTo>
                  <a:cubicBezTo>
                    <a:pt x="6420" y="1865"/>
                    <a:pt x="6329" y="1920"/>
                    <a:pt x="6286" y="2006"/>
                  </a:cubicBezTo>
                  <a:cubicBezTo>
                    <a:pt x="6138" y="2301"/>
                    <a:pt x="6050" y="2655"/>
                    <a:pt x="5991" y="2980"/>
                  </a:cubicBezTo>
                  <a:lnTo>
                    <a:pt x="5548" y="6137"/>
                  </a:lnTo>
                  <a:lnTo>
                    <a:pt x="4043" y="6137"/>
                  </a:lnTo>
                  <a:cubicBezTo>
                    <a:pt x="2538" y="6137"/>
                    <a:pt x="2538" y="8409"/>
                    <a:pt x="4043" y="8409"/>
                  </a:cubicBezTo>
                  <a:lnTo>
                    <a:pt x="5224" y="8409"/>
                  </a:lnTo>
                  <a:lnTo>
                    <a:pt x="4722" y="11980"/>
                  </a:lnTo>
                  <a:cubicBezTo>
                    <a:pt x="4624" y="12692"/>
                    <a:pt x="4070" y="13034"/>
                    <a:pt x="3514" y="13034"/>
                  </a:cubicBezTo>
                  <a:cubicBezTo>
                    <a:pt x="2895" y="13034"/>
                    <a:pt x="2273" y="12611"/>
                    <a:pt x="2273" y="11803"/>
                  </a:cubicBezTo>
                  <a:cubicBezTo>
                    <a:pt x="2273" y="11050"/>
                    <a:pt x="1705" y="10674"/>
                    <a:pt x="1137" y="10674"/>
                  </a:cubicBezTo>
                  <a:cubicBezTo>
                    <a:pt x="569" y="10674"/>
                    <a:pt x="1" y="11050"/>
                    <a:pt x="1" y="11803"/>
                  </a:cubicBezTo>
                  <a:cubicBezTo>
                    <a:pt x="1" y="13720"/>
                    <a:pt x="1565" y="15284"/>
                    <a:pt x="3512" y="15314"/>
                  </a:cubicBezTo>
                  <a:cubicBezTo>
                    <a:pt x="5253" y="15314"/>
                    <a:pt x="6729" y="14045"/>
                    <a:pt x="6965" y="12304"/>
                  </a:cubicBezTo>
                  <a:lnTo>
                    <a:pt x="7525" y="8409"/>
                  </a:lnTo>
                  <a:lnTo>
                    <a:pt x="9414" y="8409"/>
                  </a:lnTo>
                  <a:cubicBezTo>
                    <a:pt x="10919" y="8409"/>
                    <a:pt x="10919" y="6167"/>
                    <a:pt x="9414" y="6167"/>
                  </a:cubicBezTo>
                  <a:lnTo>
                    <a:pt x="7850" y="6167"/>
                  </a:lnTo>
                  <a:lnTo>
                    <a:pt x="8263" y="3334"/>
                  </a:lnTo>
                  <a:cubicBezTo>
                    <a:pt x="8375" y="2618"/>
                    <a:pt x="8928" y="2276"/>
                    <a:pt x="9480" y="2276"/>
                  </a:cubicBezTo>
                  <a:cubicBezTo>
                    <a:pt x="10089" y="2276"/>
                    <a:pt x="10697" y="2692"/>
                    <a:pt x="10712" y="3481"/>
                  </a:cubicBezTo>
                  <a:cubicBezTo>
                    <a:pt x="10712" y="4249"/>
                    <a:pt x="11273" y="4632"/>
                    <a:pt x="11833" y="4632"/>
                  </a:cubicBezTo>
                  <a:cubicBezTo>
                    <a:pt x="12394" y="4632"/>
                    <a:pt x="12955" y="4249"/>
                    <a:pt x="12955" y="3481"/>
                  </a:cubicBezTo>
                  <a:cubicBezTo>
                    <a:pt x="12955" y="1404"/>
                    <a:pt x="11248" y="0"/>
                    <a:pt x="94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5"/>
            <p:cNvSpPr/>
            <p:nvPr/>
          </p:nvSpPr>
          <p:spPr>
            <a:xfrm>
              <a:off x="7045556" y="3420780"/>
              <a:ext cx="158244" cy="148253"/>
            </a:xfrm>
            <a:custGeom>
              <a:avLst/>
              <a:gdLst/>
              <a:ahLst/>
              <a:cxnLst/>
              <a:rect l="l" t="t" r="r" b="b"/>
              <a:pathLst>
                <a:path w="5607" h="5253" extrusionOk="0">
                  <a:moveTo>
                    <a:pt x="1505" y="1"/>
                  </a:moveTo>
                  <a:cubicBezTo>
                    <a:pt x="502" y="1"/>
                    <a:pt x="0" y="1210"/>
                    <a:pt x="709" y="1919"/>
                  </a:cubicBezTo>
                  <a:lnTo>
                    <a:pt x="1387" y="2597"/>
                  </a:lnTo>
                  <a:lnTo>
                    <a:pt x="709" y="3276"/>
                  </a:lnTo>
                  <a:cubicBezTo>
                    <a:pt x="266" y="3718"/>
                    <a:pt x="266" y="4456"/>
                    <a:pt x="709" y="4899"/>
                  </a:cubicBezTo>
                  <a:cubicBezTo>
                    <a:pt x="915" y="5105"/>
                    <a:pt x="1210" y="5223"/>
                    <a:pt x="1505" y="5223"/>
                  </a:cubicBezTo>
                  <a:cubicBezTo>
                    <a:pt x="1800" y="5223"/>
                    <a:pt x="2095" y="5105"/>
                    <a:pt x="2302" y="4899"/>
                  </a:cubicBezTo>
                  <a:lnTo>
                    <a:pt x="2981" y="4220"/>
                  </a:lnTo>
                  <a:lnTo>
                    <a:pt x="3364" y="4574"/>
                  </a:lnTo>
                  <a:cubicBezTo>
                    <a:pt x="3411" y="4611"/>
                    <a:pt x="3463" y="4628"/>
                    <a:pt x="3512" y="4628"/>
                  </a:cubicBezTo>
                  <a:cubicBezTo>
                    <a:pt x="3621" y="4628"/>
                    <a:pt x="3718" y="4548"/>
                    <a:pt x="3718" y="4427"/>
                  </a:cubicBezTo>
                  <a:cubicBezTo>
                    <a:pt x="3718" y="4368"/>
                    <a:pt x="3718" y="4309"/>
                    <a:pt x="3659" y="4279"/>
                  </a:cubicBezTo>
                  <a:lnTo>
                    <a:pt x="3128" y="3748"/>
                  </a:lnTo>
                  <a:cubicBezTo>
                    <a:pt x="3099" y="3718"/>
                    <a:pt x="3040" y="3689"/>
                    <a:pt x="2981" y="3689"/>
                  </a:cubicBezTo>
                  <a:cubicBezTo>
                    <a:pt x="2922" y="3689"/>
                    <a:pt x="2863" y="3718"/>
                    <a:pt x="2833" y="3748"/>
                  </a:cubicBezTo>
                  <a:lnTo>
                    <a:pt x="1977" y="4574"/>
                  </a:lnTo>
                  <a:cubicBezTo>
                    <a:pt x="1845" y="4722"/>
                    <a:pt x="1668" y="4796"/>
                    <a:pt x="1490" y="4796"/>
                  </a:cubicBezTo>
                  <a:cubicBezTo>
                    <a:pt x="1313" y="4796"/>
                    <a:pt x="1136" y="4722"/>
                    <a:pt x="1004" y="4574"/>
                  </a:cubicBezTo>
                  <a:cubicBezTo>
                    <a:pt x="738" y="4309"/>
                    <a:pt x="738" y="3896"/>
                    <a:pt x="1004" y="3600"/>
                  </a:cubicBezTo>
                  <a:lnTo>
                    <a:pt x="1859" y="2774"/>
                  </a:lnTo>
                  <a:cubicBezTo>
                    <a:pt x="1948" y="2686"/>
                    <a:pt x="1948" y="2538"/>
                    <a:pt x="1859" y="2450"/>
                  </a:cubicBezTo>
                  <a:lnTo>
                    <a:pt x="1004" y="1623"/>
                  </a:lnTo>
                  <a:cubicBezTo>
                    <a:pt x="738" y="1358"/>
                    <a:pt x="738" y="915"/>
                    <a:pt x="1004" y="650"/>
                  </a:cubicBezTo>
                  <a:cubicBezTo>
                    <a:pt x="1151" y="517"/>
                    <a:pt x="1328" y="451"/>
                    <a:pt x="1502" y="451"/>
                  </a:cubicBezTo>
                  <a:cubicBezTo>
                    <a:pt x="1675" y="451"/>
                    <a:pt x="1845" y="517"/>
                    <a:pt x="1977" y="650"/>
                  </a:cubicBezTo>
                  <a:lnTo>
                    <a:pt x="2833" y="1476"/>
                  </a:lnTo>
                  <a:cubicBezTo>
                    <a:pt x="2877" y="1520"/>
                    <a:pt x="2936" y="1542"/>
                    <a:pt x="2995" y="1542"/>
                  </a:cubicBezTo>
                  <a:cubicBezTo>
                    <a:pt x="3054" y="1542"/>
                    <a:pt x="3113" y="1520"/>
                    <a:pt x="3158" y="1476"/>
                  </a:cubicBezTo>
                  <a:lnTo>
                    <a:pt x="3954" y="650"/>
                  </a:lnTo>
                  <a:cubicBezTo>
                    <a:pt x="4101" y="503"/>
                    <a:pt x="4279" y="438"/>
                    <a:pt x="4453" y="438"/>
                  </a:cubicBezTo>
                  <a:cubicBezTo>
                    <a:pt x="4804" y="438"/>
                    <a:pt x="5135" y="707"/>
                    <a:pt x="5135" y="1122"/>
                  </a:cubicBezTo>
                  <a:cubicBezTo>
                    <a:pt x="5135" y="1299"/>
                    <a:pt x="5076" y="1476"/>
                    <a:pt x="4928" y="1623"/>
                  </a:cubicBezTo>
                  <a:lnTo>
                    <a:pt x="4102" y="2450"/>
                  </a:lnTo>
                  <a:cubicBezTo>
                    <a:pt x="4013" y="2538"/>
                    <a:pt x="4013" y="2686"/>
                    <a:pt x="4102" y="2774"/>
                  </a:cubicBezTo>
                  <a:lnTo>
                    <a:pt x="4928" y="3600"/>
                  </a:lnTo>
                  <a:cubicBezTo>
                    <a:pt x="5371" y="4043"/>
                    <a:pt x="5076" y="4781"/>
                    <a:pt x="4456" y="4781"/>
                  </a:cubicBezTo>
                  <a:cubicBezTo>
                    <a:pt x="4397" y="4781"/>
                    <a:pt x="4338" y="4781"/>
                    <a:pt x="4249" y="4751"/>
                  </a:cubicBezTo>
                  <a:lnTo>
                    <a:pt x="4190" y="4751"/>
                  </a:lnTo>
                  <a:cubicBezTo>
                    <a:pt x="3954" y="4751"/>
                    <a:pt x="3895" y="5105"/>
                    <a:pt x="4131" y="5194"/>
                  </a:cubicBezTo>
                  <a:cubicBezTo>
                    <a:pt x="4249" y="5223"/>
                    <a:pt x="4338" y="5223"/>
                    <a:pt x="4456" y="5253"/>
                  </a:cubicBezTo>
                  <a:lnTo>
                    <a:pt x="4485" y="5223"/>
                  </a:lnTo>
                  <a:cubicBezTo>
                    <a:pt x="5105" y="5223"/>
                    <a:pt x="5607" y="4722"/>
                    <a:pt x="5607" y="4102"/>
                  </a:cubicBezTo>
                  <a:cubicBezTo>
                    <a:pt x="5607" y="3778"/>
                    <a:pt x="5489" y="3512"/>
                    <a:pt x="5282" y="3276"/>
                  </a:cubicBezTo>
                  <a:lnTo>
                    <a:pt x="4604" y="2597"/>
                  </a:lnTo>
                  <a:lnTo>
                    <a:pt x="5282" y="1919"/>
                  </a:lnTo>
                  <a:cubicBezTo>
                    <a:pt x="5489" y="1712"/>
                    <a:pt x="5607" y="1417"/>
                    <a:pt x="5607" y="1122"/>
                  </a:cubicBezTo>
                  <a:cubicBezTo>
                    <a:pt x="5607" y="827"/>
                    <a:pt x="5489" y="532"/>
                    <a:pt x="5282" y="325"/>
                  </a:cubicBezTo>
                  <a:cubicBezTo>
                    <a:pt x="5076" y="119"/>
                    <a:pt x="4781" y="1"/>
                    <a:pt x="4485" y="1"/>
                  </a:cubicBezTo>
                  <a:cubicBezTo>
                    <a:pt x="4161" y="1"/>
                    <a:pt x="3895" y="119"/>
                    <a:pt x="3659" y="325"/>
                  </a:cubicBezTo>
                  <a:lnTo>
                    <a:pt x="2981" y="1004"/>
                  </a:lnTo>
                  <a:lnTo>
                    <a:pt x="2302" y="325"/>
                  </a:lnTo>
                  <a:cubicBezTo>
                    <a:pt x="2095" y="119"/>
                    <a:pt x="1800" y="1"/>
                    <a:pt x="15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45"/>
          <p:cNvGrpSpPr/>
          <p:nvPr/>
        </p:nvGrpSpPr>
        <p:grpSpPr>
          <a:xfrm>
            <a:off x="4937978" y="1583719"/>
            <a:ext cx="421299" cy="432223"/>
            <a:chOff x="7526060" y="2461465"/>
            <a:chExt cx="421299" cy="432223"/>
          </a:xfrm>
        </p:grpSpPr>
        <p:sp>
          <p:nvSpPr>
            <p:cNvPr id="774" name="Google Shape;774;p45"/>
            <p:cNvSpPr/>
            <p:nvPr/>
          </p:nvSpPr>
          <p:spPr>
            <a:xfrm>
              <a:off x="7532721" y="2468125"/>
              <a:ext cx="86615" cy="218216"/>
            </a:xfrm>
            <a:custGeom>
              <a:avLst/>
              <a:gdLst/>
              <a:ahLst/>
              <a:cxnLst/>
              <a:rect l="l" t="t" r="r" b="b"/>
              <a:pathLst>
                <a:path w="3069" h="7732" extrusionOk="0">
                  <a:moveTo>
                    <a:pt x="1003" y="0"/>
                  </a:moveTo>
                  <a:cubicBezTo>
                    <a:pt x="0" y="0"/>
                    <a:pt x="0" y="1476"/>
                    <a:pt x="1003" y="1476"/>
                  </a:cubicBezTo>
                  <a:lnTo>
                    <a:pt x="1594" y="1476"/>
                  </a:lnTo>
                  <a:lnTo>
                    <a:pt x="1594" y="6993"/>
                  </a:lnTo>
                  <a:cubicBezTo>
                    <a:pt x="1594" y="7407"/>
                    <a:pt x="1918" y="7731"/>
                    <a:pt x="2331" y="7731"/>
                  </a:cubicBezTo>
                  <a:cubicBezTo>
                    <a:pt x="2744" y="7731"/>
                    <a:pt x="3069" y="7407"/>
                    <a:pt x="3069" y="6993"/>
                  </a:cubicBezTo>
                  <a:lnTo>
                    <a:pt x="3069" y="738"/>
                  </a:lnTo>
                  <a:cubicBezTo>
                    <a:pt x="3069" y="325"/>
                    <a:pt x="2744" y="0"/>
                    <a:pt x="2331" y="0"/>
                  </a:cubicBezTo>
                  <a:close/>
                </a:path>
              </a:pathLst>
            </a:custGeom>
            <a:solidFill>
              <a:srgbClr val="95D6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5"/>
            <p:cNvSpPr/>
            <p:nvPr/>
          </p:nvSpPr>
          <p:spPr>
            <a:xfrm>
              <a:off x="7532721" y="2468125"/>
              <a:ext cx="40838" cy="41656"/>
            </a:xfrm>
            <a:custGeom>
              <a:avLst/>
              <a:gdLst/>
              <a:ahLst/>
              <a:cxnLst/>
              <a:rect l="l" t="t" r="r" b="b"/>
              <a:pathLst>
                <a:path w="1447" h="1476" extrusionOk="0">
                  <a:moveTo>
                    <a:pt x="974" y="0"/>
                  </a:moveTo>
                  <a:cubicBezTo>
                    <a:pt x="0" y="0"/>
                    <a:pt x="0" y="1476"/>
                    <a:pt x="974" y="1476"/>
                  </a:cubicBezTo>
                  <a:lnTo>
                    <a:pt x="1446" y="1476"/>
                  </a:lnTo>
                  <a:cubicBezTo>
                    <a:pt x="1062" y="1476"/>
                    <a:pt x="708" y="1121"/>
                    <a:pt x="708" y="738"/>
                  </a:cubicBezTo>
                  <a:cubicBezTo>
                    <a:pt x="708" y="325"/>
                    <a:pt x="1062" y="0"/>
                    <a:pt x="1446" y="0"/>
                  </a:cubicBezTo>
                  <a:close/>
                </a:path>
              </a:pathLst>
            </a:custGeom>
            <a:solidFill>
              <a:srgbClr val="78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5"/>
            <p:cNvSpPr/>
            <p:nvPr/>
          </p:nvSpPr>
          <p:spPr>
            <a:xfrm>
              <a:off x="7577678" y="2509752"/>
              <a:ext cx="27517" cy="177407"/>
            </a:xfrm>
            <a:custGeom>
              <a:avLst/>
              <a:gdLst/>
              <a:ahLst/>
              <a:cxnLst/>
              <a:rect l="l" t="t" r="r" b="b"/>
              <a:pathLst>
                <a:path w="975" h="6286" extrusionOk="0">
                  <a:moveTo>
                    <a:pt x="1" y="1"/>
                  </a:moveTo>
                  <a:lnTo>
                    <a:pt x="1" y="5548"/>
                  </a:lnTo>
                  <a:cubicBezTo>
                    <a:pt x="1" y="5961"/>
                    <a:pt x="325" y="6286"/>
                    <a:pt x="738" y="6286"/>
                  </a:cubicBezTo>
                  <a:cubicBezTo>
                    <a:pt x="797" y="6286"/>
                    <a:pt x="886" y="6256"/>
                    <a:pt x="974" y="6256"/>
                  </a:cubicBezTo>
                  <a:cubicBezTo>
                    <a:pt x="679" y="6138"/>
                    <a:pt x="473" y="5873"/>
                    <a:pt x="473" y="5548"/>
                  </a:cubicBezTo>
                  <a:lnTo>
                    <a:pt x="473" y="1"/>
                  </a:lnTo>
                  <a:close/>
                </a:path>
              </a:pathLst>
            </a:custGeom>
            <a:solidFill>
              <a:srgbClr val="78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5"/>
            <p:cNvSpPr/>
            <p:nvPr/>
          </p:nvSpPr>
          <p:spPr>
            <a:xfrm>
              <a:off x="7643943" y="2555613"/>
              <a:ext cx="148620" cy="223974"/>
            </a:xfrm>
            <a:custGeom>
              <a:avLst/>
              <a:gdLst/>
              <a:ahLst/>
              <a:cxnLst/>
              <a:rect l="l" t="t" r="r" b="b"/>
              <a:pathLst>
                <a:path w="5266" h="7936" extrusionOk="0">
                  <a:moveTo>
                    <a:pt x="2389" y="1"/>
                  </a:moveTo>
                  <a:cubicBezTo>
                    <a:pt x="1358" y="1"/>
                    <a:pt x="333" y="624"/>
                    <a:pt x="102" y="1946"/>
                  </a:cubicBezTo>
                  <a:cubicBezTo>
                    <a:pt x="0" y="2505"/>
                    <a:pt x="443" y="2840"/>
                    <a:pt x="872" y="2840"/>
                  </a:cubicBezTo>
                  <a:cubicBezTo>
                    <a:pt x="1191" y="2840"/>
                    <a:pt x="1502" y="2656"/>
                    <a:pt x="1577" y="2241"/>
                  </a:cubicBezTo>
                  <a:cubicBezTo>
                    <a:pt x="1661" y="1765"/>
                    <a:pt x="2038" y="1535"/>
                    <a:pt x="2417" y="1535"/>
                  </a:cubicBezTo>
                  <a:cubicBezTo>
                    <a:pt x="2836" y="1535"/>
                    <a:pt x="3258" y="1817"/>
                    <a:pt x="3289" y="2359"/>
                  </a:cubicBezTo>
                  <a:lnTo>
                    <a:pt x="3259" y="2507"/>
                  </a:lnTo>
                  <a:cubicBezTo>
                    <a:pt x="3141" y="2890"/>
                    <a:pt x="2964" y="3244"/>
                    <a:pt x="2728" y="3569"/>
                  </a:cubicBezTo>
                  <a:cubicBezTo>
                    <a:pt x="1725" y="4985"/>
                    <a:pt x="1134" y="5782"/>
                    <a:pt x="810" y="6195"/>
                  </a:cubicBezTo>
                  <a:cubicBezTo>
                    <a:pt x="662" y="6372"/>
                    <a:pt x="574" y="6490"/>
                    <a:pt x="515" y="6579"/>
                  </a:cubicBezTo>
                  <a:cubicBezTo>
                    <a:pt x="338" y="6785"/>
                    <a:pt x="279" y="7080"/>
                    <a:pt x="367" y="7375"/>
                  </a:cubicBezTo>
                  <a:cubicBezTo>
                    <a:pt x="426" y="7611"/>
                    <a:pt x="603" y="7788"/>
                    <a:pt x="869" y="7877"/>
                  </a:cubicBezTo>
                  <a:cubicBezTo>
                    <a:pt x="957" y="7906"/>
                    <a:pt x="1046" y="7936"/>
                    <a:pt x="2256" y="7936"/>
                  </a:cubicBezTo>
                  <a:lnTo>
                    <a:pt x="4292" y="7936"/>
                  </a:lnTo>
                  <a:cubicBezTo>
                    <a:pt x="5266" y="7936"/>
                    <a:pt x="5266" y="6431"/>
                    <a:pt x="4292" y="6431"/>
                  </a:cubicBezTo>
                  <a:lnTo>
                    <a:pt x="2492" y="6431"/>
                  </a:lnTo>
                  <a:cubicBezTo>
                    <a:pt x="2846" y="5988"/>
                    <a:pt x="3318" y="5339"/>
                    <a:pt x="3938" y="4425"/>
                  </a:cubicBezTo>
                  <a:cubicBezTo>
                    <a:pt x="4292" y="3952"/>
                    <a:pt x="4557" y="3392"/>
                    <a:pt x="4734" y="2831"/>
                  </a:cubicBezTo>
                  <a:cubicBezTo>
                    <a:pt x="4734" y="2684"/>
                    <a:pt x="4764" y="2536"/>
                    <a:pt x="4764" y="2418"/>
                  </a:cubicBezTo>
                  <a:cubicBezTo>
                    <a:pt x="4796" y="846"/>
                    <a:pt x="3589" y="1"/>
                    <a:pt x="2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5"/>
            <p:cNvSpPr/>
            <p:nvPr/>
          </p:nvSpPr>
          <p:spPr>
            <a:xfrm>
              <a:off x="7644310" y="2557221"/>
              <a:ext cx="76624" cy="78854"/>
            </a:xfrm>
            <a:custGeom>
              <a:avLst/>
              <a:gdLst/>
              <a:ahLst/>
              <a:cxnLst/>
              <a:rect l="l" t="t" r="r" b="b"/>
              <a:pathLst>
                <a:path w="2715" h="2794" extrusionOk="0">
                  <a:moveTo>
                    <a:pt x="2420" y="0"/>
                  </a:moveTo>
                  <a:cubicBezTo>
                    <a:pt x="1299" y="0"/>
                    <a:pt x="325" y="797"/>
                    <a:pt x="89" y="1918"/>
                  </a:cubicBezTo>
                  <a:cubicBezTo>
                    <a:pt x="0" y="2302"/>
                    <a:pt x="295" y="2715"/>
                    <a:pt x="679" y="2774"/>
                  </a:cubicBezTo>
                  <a:cubicBezTo>
                    <a:pt x="740" y="2786"/>
                    <a:pt x="806" y="2794"/>
                    <a:pt x="873" y="2794"/>
                  </a:cubicBezTo>
                  <a:cubicBezTo>
                    <a:pt x="968" y="2794"/>
                    <a:pt x="1065" y="2779"/>
                    <a:pt x="1151" y="2745"/>
                  </a:cubicBezTo>
                  <a:lnTo>
                    <a:pt x="1151" y="2715"/>
                  </a:lnTo>
                  <a:cubicBezTo>
                    <a:pt x="826" y="2568"/>
                    <a:pt x="649" y="2243"/>
                    <a:pt x="708" y="1889"/>
                  </a:cubicBezTo>
                  <a:cubicBezTo>
                    <a:pt x="915" y="886"/>
                    <a:pt x="1712" y="148"/>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5"/>
            <p:cNvSpPr/>
            <p:nvPr/>
          </p:nvSpPr>
          <p:spPr>
            <a:xfrm>
              <a:off x="7650970" y="2598933"/>
              <a:ext cx="102448" cy="180652"/>
            </a:xfrm>
            <a:custGeom>
              <a:avLst/>
              <a:gdLst/>
              <a:ahLst/>
              <a:cxnLst/>
              <a:rect l="l" t="t" r="r" b="b"/>
              <a:pathLst>
                <a:path w="3630" h="6401" extrusionOk="0">
                  <a:moveTo>
                    <a:pt x="2762" y="0"/>
                  </a:moveTo>
                  <a:cubicBezTo>
                    <a:pt x="2659" y="0"/>
                    <a:pt x="2554" y="18"/>
                    <a:pt x="2449" y="57"/>
                  </a:cubicBezTo>
                  <a:cubicBezTo>
                    <a:pt x="2774" y="175"/>
                    <a:pt x="2981" y="470"/>
                    <a:pt x="3010" y="824"/>
                  </a:cubicBezTo>
                  <a:lnTo>
                    <a:pt x="2981" y="972"/>
                  </a:lnTo>
                  <a:cubicBezTo>
                    <a:pt x="2862" y="1355"/>
                    <a:pt x="2685" y="1709"/>
                    <a:pt x="2449" y="2034"/>
                  </a:cubicBezTo>
                  <a:cubicBezTo>
                    <a:pt x="1446" y="3450"/>
                    <a:pt x="856" y="4217"/>
                    <a:pt x="561" y="4630"/>
                  </a:cubicBezTo>
                  <a:cubicBezTo>
                    <a:pt x="413" y="4837"/>
                    <a:pt x="325" y="4955"/>
                    <a:pt x="266" y="5044"/>
                  </a:cubicBezTo>
                  <a:cubicBezTo>
                    <a:pt x="89" y="5250"/>
                    <a:pt x="0" y="5545"/>
                    <a:pt x="89" y="5811"/>
                  </a:cubicBezTo>
                  <a:cubicBezTo>
                    <a:pt x="148" y="6047"/>
                    <a:pt x="354" y="6253"/>
                    <a:pt x="590" y="6342"/>
                  </a:cubicBezTo>
                  <a:cubicBezTo>
                    <a:pt x="708" y="6371"/>
                    <a:pt x="797" y="6401"/>
                    <a:pt x="2007" y="6401"/>
                  </a:cubicBezTo>
                  <a:lnTo>
                    <a:pt x="2361" y="6401"/>
                  </a:lnTo>
                  <a:cubicBezTo>
                    <a:pt x="1417" y="6401"/>
                    <a:pt x="1328" y="6371"/>
                    <a:pt x="1240" y="6342"/>
                  </a:cubicBezTo>
                  <a:lnTo>
                    <a:pt x="1210" y="6342"/>
                  </a:lnTo>
                  <a:cubicBezTo>
                    <a:pt x="974" y="6253"/>
                    <a:pt x="797" y="6047"/>
                    <a:pt x="708" y="5811"/>
                  </a:cubicBezTo>
                  <a:cubicBezTo>
                    <a:pt x="649" y="5545"/>
                    <a:pt x="708" y="5250"/>
                    <a:pt x="885" y="5044"/>
                  </a:cubicBezTo>
                  <a:cubicBezTo>
                    <a:pt x="945" y="4955"/>
                    <a:pt x="1033" y="4837"/>
                    <a:pt x="1181" y="4630"/>
                  </a:cubicBezTo>
                  <a:cubicBezTo>
                    <a:pt x="1505" y="4217"/>
                    <a:pt x="2095" y="3450"/>
                    <a:pt x="3069" y="2034"/>
                  </a:cubicBezTo>
                  <a:cubicBezTo>
                    <a:pt x="3305" y="1709"/>
                    <a:pt x="3512" y="1355"/>
                    <a:pt x="3630" y="972"/>
                  </a:cubicBezTo>
                  <a:lnTo>
                    <a:pt x="3630" y="824"/>
                  </a:lnTo>
                  <a:cubicBezTo>
                    <a:pt x="3606" y="344"/>
                    <a:pt x="3210" y="0"/>
                    <a:pt x="2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5"/>
            <p:cNvSpPr/>
            <p:nvPr/>
          </p:nvSpPr>
          <p:spPr>
            <a:xfrm>
              <a:off x="7790866" y="2664069"/>
              <a:ext cx="156494" cy="222958"/>
            </a:xfrm>
            <a:custGeom>
              <a:avLst/>
              <a:gdLst/>
              <a:ahLst/>
              <a:cxnLst/>
              <a:rect l="l" t="t" r="r" b="b"/>
              <a:pathLst>
                <a:path w="5545" h="7900" extrusionOk="0">
                  <a:moveTo>
                    <a:pt x="2425" y="1"/>
                  </a:moveTo>
                  <a:cubicBezTo>
                    <a:pt x="1349" y="1"/>
                    <a:pt x="341" y="754"/>
                    <a:pt x="119" y="1909"/>
                  </a:cubicBezTo>
                  <a:cubicBezTo>
                    <a:pt x="1" y="2464"/>
                    <a:pt x="429" y="2798"/>
                    <a:pt x="857" y="2798"/>
                  </a:cubicBezTo>
                  <a:cubicBezTo>
                    <a:pt x="1181" y="2798"/>
                    <a:pt x="1505" y="2607"/>
                    <a:pt x="1594" y="2175"/>
                  </a:cubicBezTo>
                  <a:cubicBezTo>
                    <a:pt x="1685" y="1737"/>
                    <a:pt x="2059" y="1480"/>
                    <a:pt x="2442" y="1480"/>
                  </a:cubicBezTo>
                  <a:cubicBezTo>
                    <a:pt x="2678" y="1480"/>
                    <a:pt x="2919" y="1577"/>
                    <a:pt x="3099" y="1791"/>
                  </a:cubicBezTo>
                  <a:cubicBezTo>
                    <a:pt x="3541" y="2352"/>
                    <a:pt x="3158" y="3208"/>
                    <a:pt x="2420" y="3208"/>
                  </a:cubicBezTo>
                  <a:cubicBezTo>
                    <a:pt x="1446" y="3208"/>
                    <a:pt x="1446" y="4683"/>
                    <a:pt x="2420" y="4683"/>
                  </a:cubicBezTo>
                  <a:cubicBezTo>
                    <a:pt x="3158" y="4683"/>
                    <a:pt x="3541" y="5539"/>
                    <a:pt x="3069" y="6099"/>
                  </a:cubicBezTo>
                  <a:cubicBezTo>
                    <a:pt x="2895" y="6306"/>
                    <a:pt x="2661" y="6400"/>
                    <a:pt x="2431" y="6400"/>
                  </a:cubicBezTo>
                  <a:cubicBezTo>
                    <a:pt x="2035" y="6400"/>
                    <a:pt x="1650" y="6123"/>
                    <a:pt x="1594" y="5657"/>
                  </a:cubicBezTo>
                  <a:cubicBezTo>
                    <a:pt x="1564" y="5627"/>
                    <a:pt x="1564" y="5568"/>
                    <a:pt x="1594" y="5539"/>
                  </a:cubicBezTo>
                  <a:cubicBezTo>
                    <a:pt x="1594" y="5052"/>
                    <a:pt x="1225" y="4808"/>
                    <a:pt x="856" y="4808"/>
                  </a:cubicBezTo>
                  <a:cubicBezTo>
                    <a:pt x="487" y="4808"/>
                    <a:pt x="119" y="5052"/>
                    <a:pt x="119" y="5539"/>
                  </a:cubicBezTo>
                  <a:cubicBezTo>
                    <a:pt x="119" y="5657"/>
                    <a:pt x="119" y="5745"/>
                    <a:pt x="119" y="5863"/>
                  </a:cubicBezTo>
                  <a:cubicBezTo>
                    <a:pt x="295" y="7009"/>
                    <a:pt x="1291" y="7892"/>
                    <a:pt x="2435" y="7899"/>
                  </a:cubicBezTo>
                  <a:lnTo>
                    <a:pt x="2435" y="7899"/>
                  </a:lnTo>
                  <a:cubicBezTo>
                    <a:pt x="4491" y="7887"/>
                    <a:pt x="5544" y="5447"/>
                    <a:pt x="4132" y="3945"/>
                  </a:cubicBezTo>
                  <a:cubicBezTo>
                    <a:pt x="5194" y="2824"/>
                    <a:pt x="4899" y="965"/>
                    <a:pt x="3482" y="257"/>
                  </a:cubicBezTo>
                  <a:cubicBezTo>
                    <a:pt x="3140" y="82"/>
                    <a:pt x="2779" y="1"/>
                    <a:pt x="2425" y="1"/>
                  </a:cubicBezTo>
                  <a:close/>
                  <a:moveTo>
                    <a:pt x="2435" y="7899"/>
                  </a:moveTo>
                  <a:cubicBezTo>
                    <a:pt x="2430" y="7899"/>
                    <a:pt x="2425" y="7899"/>
                    <a:pt x="2420" y="7899"/>
                  </a:cubicBezTo>
                  <a:lnTo>
                    <a:pt x="2450" y="7899"/>
                  </a:lnTo>
                  <a:cubicBezTo>
                    <a:pt x="2445" y="7899"/>
                    <a:pt x="2440" y="7899"/>
                    <a:pt x="2435" y="78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5"/>
            <p:cNvSpPr/>
            <p:nvPr/>
          </p:nvSpPr>
          <p:spPr>
            <a:xfrm>
              <a:off x="7792531" y="2663815"/>
              <a:ext cx="76652" cy="78628"/>
            </a:xfrm>
            <a:custGeom>
              <a:avLst/>
              <a:gdLst/>
              <a:ahLst/>
              <a:cxnLst/>
              <a:rect l="l" t="t" r="r" b="b"/>
              <a:pathLst>
                <a:path w="2716" h="2786" extrusionOk="0">
                  <a:moveTo>
                    <a:pt x="2391" y="0"/>
                  </a:moveTo>
                  <a:cubicBezTo>
                    <a:pt x="1269" y="0"/>
                    <a:pt x="296" y="797"/>
                    <a:pt x="89" y="1889"/>
                  </a:cubicBezTo>
                  <a:cubicBezTo>
                    <a:pt x="1" y="2302"/>
                    <a:pt x="266" y="2686"/>
                    <a:pt x="679" y="2774"/>
                  </a:cubicBezTo>
                  <a:cubicBezTo>
                    <a:pt x="719" y="2782"/>
                    <a:pt x="758" y="2786"/>
                    <a:pt x="798" y="2786"/>
                  </a:cubicBezTo>
                  <a:cubicBezTo>
                    <a:pt x="906" y="2786"/>
                    <a:pt x="1014" y="2758"/>
                    <a:pt x="1122" y="2715"/>
                  </a:cubicBezTo>
                  <a:cubicBezTo>
                    <a:pt x="797" y="2568"/>
                    <a:pt x="620" y="2243"/>
                    <a:pt x="709" y="1889"/>
                  </a:cubicBezTo>
                  <a:cubicBezTo>
                    <a:pt x="886" y="886"/>
                    <a:pt x="1712" y="148"/>
                    <a:pt x="27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5"/>
            <p:cNvSpPr/>
            <p:nvPr/>
          </p:nvSpPr>
          <p:spPr>
            <a:xfrm>
              <a:off x="7832493" y="2706599"/>
              <a:ext cx="70810" cy="137810"/>
            </a:xfrm>
            <a:custGeom>
              <a:avLst/>
              <a:gdLst/>
              <a:ahLst/>
              <a:cxnLst/>
              <a:rect l="l" t="t" r="r" b="b"/>
              <a:pathLst>
                <a:path w="2509" h="4883" extrusionOk="0">
                  <a:moveTo>
                    <a:pt x="1498" y="1"/>
                  </a:moveTo>
                  <a:cubicBezTo>
                    <a:pt x="1426" y="1"/>
                    <a:pt x="1350" y="16"/>
                    <a:pt x="1270" y="48"/>
                  </a:cubicBezTo>
                  <a:cubicBezTo>
                    <a:pt x="2184" y="373"/>
                    <a:pt x="1919" y="1701"/>
                    <a:pt x="975" y="1701"/>
                  </a:cubicBezTo>
                  <a:cubicBezTo>
                    <a:pt x="1" y="1701"/>
                    <a:pt x="1" y="3176"/>
                    <a:pt x="975" y="3176"/>
                  </a:cubicBezTo>
                  <a:cubicBezTo>
                    <a:pt x="1919" y="3176"/>
                    <a:pt x="2155" y="4504"/>
                    <a:pt x="1299" y="4828"/>
                  </a:cubicBezTo>
                  <a:cubicBezTo>
                    <a:pt x="1394" y="4865"/>
                    <a:pt x="1491" y="4882"/>
                    <a:pt x="1587" y="4882"/>
                  </a:cubicBezTo>
                  <a:cubicBezTo>
                    <a:pt x="2031" y="4882"/>
                    <a:pt x="2450" y="4517"/>
                    <a:pt x="2450" y="4032"/>
                  </a:cubicBezTo>
                  <a:cubicBezTo>
                    <a:pt x="2450" y="3560"/>
                    <a:pt x="2066" y="3176"/>
                    <a:pt x="1594" y="3176"/>
                  </a:cubicBezTo>
                  <a:cubicBezTo>
                    <a:pt x="621" y="3176"/>
                    <a:pt x="621" y="1701"/>
                    <a:pt x="1594" y="1701"/>
                  </a:cubicBezTo>
                  <a:cubicBezTo>
                    <a:pt x="1601" y="1701"/>
                    <a:pt x="1608" y="1701"/>
                    <a:pt x="1615" y="1701"/>
                  </a:cubicBezTo>
                  <a:cubicBezTo>
                    <a:pt x="2508" y="1701"/>
                    <a:pt x="2263" y="1"/>
                    <a:pt x="14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5"/>
            <p:cNvSpPr/>
            <p:nvPr/>
          </p:nvSpPr>
          <p:spPr>
            <a:xfrm>
              <a:off x="7794196" y="2799562"/>
              <a:ext cx="74987" cy="86615"/>
            </a:xfrm>
            <a:custGeom>
              <a:avLst/>
              <a:gdLst/>
              <a:ahLst/>
              <a:cxnLst/>
              <a:rect l="l" t="t" r="r" b="b"/>
              <a:pathLst>
                <a:path w="2657" h="3069" extrusionOk="0">
                  <a:moveTo>
                    <a:pt x="738" y="0"/>
                  </a:moveTo>
                  <a:cubicBezTo>
                    <a:pt x="325" y="0"/>
                    <a:pt x="1" y="325"/>
                    <a:pt x="1" y="738"/>
                  </a:cubicBezTo>
                  <a:cubicBezTo>
                    <a:pt x="1" y="826"/>
                    <a:pt x="1" y="944"/>
                    <a:pt x="30" y="1062"/>
                  </a:cubicBezTo>
                  <a:cubicBezTo>
                    <a:pt x="178" y="2213"/>
                    <a:pt x="1181" y="3069"/>
                    <a:pt x="2361" y="3069"/>
                  </a:cubicBezTo>
                  <a:lnTo>
                    <a:pt x="2656" y="3069"/>
                  </a:lnTo>
                  <a:cubicBezTo>
                    <a:pt x="1594" y="2921"/>
                    <a:pt x="768" y="2095"/>
                    <a:pt x="620" y="1062"/>
                  </a:cubicBezTo>
                  <a:cubicBezTo>
                    <a:pt x="591" y="944"/>
                    <a:pt x="591" y="856"/>
                    <a:pt x="591" y="738"/>
                  </a:cubicBezTo>
                  <a:cubicBezTo>
                    <a:pt x="591" y="443"/>
                    <a:pt x="768" y="177"/>
                    <a:pt x="1033" y="59"/>
                  </a:cubicBezTo>
                  <a:cubicBezTo>
                    <a:pt x="945" y="0"/>
                    <a:pt x="827" y="0"/>
                    <a:pt x="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5"/>
            <p:cNvSpPr/>
            <p:nvPr/>
          </p:nvSpPr>
          <p:spPr>
            <a:xfrm>
              <a:off x="7526060" y="2461465"/>
              <a:ext cx="99964" cy="231537"/>
            </a:xfrm>
            <a:custGeom>
              <a:avLst/>
              <a:gdLst/>
              <a:ahLst/>
              <a:cxnLst/>
              <a:rect l="l" t="t" r="r" b="b"/>
              <a:pathLst>
                <a:path w="3542" h="8204" extrusionOk="0">
                  <a:moveTo>
                    <a:pt x="1210" y="0"/>
                  </a:moveTo>
                  <a:cubicBezTo>
                    <a:pt x="0" y="89"/>
                    <a:pt x="0" y="1859"/>
                    <a:pt x="1210" y="1948"/>
                  </a:cubicBezTo>
                  <a:lnTo>
                    <a:pt x="1594" y="1948"/>
                  </a:lnTo>
                  <a:lnTo>
                    <a:pt x="1594" y="2302"/>
                  </a:lnTo>
                  <a:cubicBezTo>
                    <a:pt x="1579" y="2434"/>
                    <a:pt x="1697" y="2501"/>
                    <a:pt x="1815" y="2501"/>
                  </a:cubicBezTo>
                  <a:cubicBezTo>
                    <a:pt x="1933" y="2501"/>
                    <a:pt x="2051" y="2434"/>
                    <a:pt x="2036" y="2302"/>
                  </a:cubicBezTo>
                  <a:lnTo>
                    <a:pt x="2036" y="1712"/>
                  </a:lnTo>
                  <a:cubicBezTo>
                    <a:pt x="2036" y="1594"/>
                    <a:pt x="1948" y="1475"/>
                    <a:pt x="1800" y="1475"/>
                  </a:cubicBezTo>
                  <a:lnTo>
                    <a:pt x="1210" y="1475"/>
                  </a:lnTo>
                  <a:cubicBezTo>
                    <a:pt x="531" y="1475"/>
                    <a:pt x="531" y="443"/>
                    <a:pt x="1210" y="443"/>
                  </a:cubicBezTo>
                  <a:lnTo>
                    <a:pt x="2567" y="443"/>
                  </a:lnTo>
                  <a:cubicBezTo>
                    <a:pt x="2833" y="443"/>
                    <a:pt x="3069" y="679"/>
                    <a:pt x="3069" y="974"/>
                  </a:cubicBezTo>
                  <a:lnTo>
                    <a:pt x="3069" y="7229"/>
                  </a:lnTo>
                  <a:cubicBezTo>
                    <a:pt x="3069" y="7584"/>
                    <a:pt x="2811" y="7761"/>
                    <a:pt x="2553" y="7761"/>
                  </a:cubicBezTo>
                  <a:cubicBezTo>
                    <a:pt x="2294" y="7761"/>
                    <a:pt x="2036" y="7584"/>
                    <a:pt x="2036" y="7229"/>
                  </a:cubicBezTo>
                  <a:lnTo>
                    <a:pt x="2036" y="3216"/>
                  </a:lnTo>
                  <a:cubicBezTo>
                    <a:pt x="2051" y="3084"/>
                    <a:pt x="1933" y="3017"/>
                    <a:pt x="1815" y="3017"/>
                  </a:cubicBezTo>
                  <a:cubicBezTo>
                    <a:pt x="1697" y="3017"/>
                    <a:pt x="1579" y="3084"/>
                    <a:pt x="1594" y="3216"/>
                  </a:cubicBezTo>
                  <a:lnTo>
                    <a:pt x="1594" y="7229"/>
                  </a:lnTo>
                  <a:cubicBezTo>
                    <a:pt x="1594" y="7761"/>
                    <a:pt x="2007" y="8203"/>
                    <a:pt x="2567" y="8203"/>
                  </a:cubicBezTo>
                  <a:cubicBezTo>
                    <a:pt x="3098" y="8203"/>
                    <a:pt x="3541" y="7790"/>
                    <a:pt x="3541" y="7229"/>
                  </a:cubicBezTo>
                  <a:lnTo>
                    <a:pt x="3541" y="974"/>
                  </a:lnTo>
                  <a:cubicBezTo>
                    <a:pt x="3541" y="443"/>
                    <a:pt x="3098" y="0"/>
                    <a:pt x="25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5"/>
            <p:cNvSpPr/>
            <p:nvPr/>
          </p:nvSpPr>
          <p:spPr>
            <a:xfrm>
              <a:off x="7639314" y="2549093"/>
              <a:ext cx="159909" cy="237154"/>
            </a:xfrm>
            <a:custGeom>
              <a:avLst/>
              <a:gdLst/>
              <a:ahLst/>
              <a:cxnLst/>
              <a:rect l="l" t="t" r="r" b="b"/>
              <a:pathLst>
                <a:path w="5666" h="8403" extrusionOk="0">
                  <a:moveTo>
                    <a:pt x="2575" y="469"/>
                  </a:moveTo>
                  <a:cubicBezTo>
                    <a:pt x="3647" y="469"/>
                    <a:pt x="4721" y="1210"/>
                    <a:pt x="4721" y="2590"/>
                  </a:cubicBezTo>
                  <a:cubicBezTo>
                    <a:pt x="4721" y="2679"/>
                    <a:pt x="4692" y="2885"/>
                    <a:pt x="4692" y="2944"/>
                  </a:cubicBezTo>
                  <a:cubicBezTo>
                    <a:pt x="4544" y="3505"/>
                    <a:pt x="4279" y="4036"/>
                    <a:pt x="3954" y="4508"/>
                  </a:cubicBezTo>
                  <a:cubicBezTo>
                    <a:pt x="3423" y="5246"/>
                    <a:pt x="2951" y="5895"/>
                    <a:pt x="2508" y="6515"/>
                  </a:cubicBezTo>
                  <a:cubicBezTo>
                    <a:pt x="2390" y="6662"/>
                    <a:pt x="2479" y="6869"/>
                    <a:pt x="2685" y="6869"/>
                  </a:cubicBezTo>
                  <a:lnTo>
                    <a:pt x="4485" y="6869"/>
                  </a:lnTo>
                  <a:cubicBezTo>
                    <a:pt x="5164" y="6869"/>
                    <a:pt x="5164" y="7931"/>
                    <a:pt x="4485" y="7931"/>
                  </a:cubicBezTo>
                  <a:lnTo>
                    <a:pt x="2420" y="7931"/>
                  </a:lnTo>
                  <a:cubicBezTo>
                    <a:pt x="1269" y="7931"/>
                    <a:pt x="1180" y="7901"/>
                    <a:pt x="1092" y="7872"/>
                  </a:cubicBezTo>
                  <a:cubicBezTo>
                    <a:pt x="915" y="7813"/>
                    <a:pt x="797" y="7695"/>
                    <a:pt x="738" y="7488"/>
                  </a:cubicBezTo>
                  <a:cubicBezTo>
                    <a:pt x="679" y="7282"/>
                    <a:pt x="738" y="7075"/>
                    <a:pt x="856" y="6928"/>
                  </a:cubicBezTo>
                  <a:cubicBezTo>
                    <a:pt x="915" y="6839"/>
                    <a:pt x="1033" y="6721"/>
                    <a:pt x="1151" y="6544"/>
                  </a:cubicBezTo>
                  <a:cubicBezTo>
                    <a:pt x="1476" y="6131"/>
                    <a:pt x="2066" y="5334"/>
                    <a:pt x="3069" y="3918"/>
                  </a:cubicBezTo>
                  <a:cubicBezTo>
                    <a:pt x="3335" y="3593"/>
                    <a:pt x="3512" y="3180"/>
                    <a:pt x="3630" y="2797"/>
                  </a:cubicBezTo>
                  <a:cubicBezTo>
                    <a:pt x="3659" y="2708"/>
                    <a:pt x="3659" y="2649"/>
                    <a:pt x="3659" y="2561"/>
                  </a:cubicBezTo>
                  <a:cubicBezTo>
                    <a:pt x="3630" y="2000"/>
                    <a:pt x="3157" y="1528"/>
                    <a:pt x="2597" y="1528"/>
                  </a:cubicBezTo>
                  <a:lnTo>
                    <a:pt x="2597" y="1498"/>
                  </a:lnTo>
                  <a:cubicBezTo>
                    <a:pt x="2095" y="1498"/>
                    <a:pt x="1653" y="1882"/>
                    <a:pt x="1535" y="2383"/>
                  </a:cubicBezTo>
                  <a:cubicBezTo>
                    <a:pt x="1482" y="2618"/>
                    <a:pt x="1269" y="2807"/>
                    <a:pt x="1016" y="2807"/>
                  </a:cubicBezTo>
                  <a:cubicBezTo>
                    <a:pt x="983" y="2807"/>
                    <a:pt x="949" y="2803"/>
                    <a:pt x="915" y="2797"/>
                  </a:cubicBezTo>
                  <a:cubicBezTo>
                    <a:pt x="649" y="2738"/>
                    <a:pt x="443" y="2472"/>
                    <a:pt x="502" y="2177"/>
                  </a:cubicBezTo>
                  <a:cubicBezTo>
                    <a:pt x="734" y="1017"/>
                    <a:pt x="1653" y="469"/>
                    <a:pt x="2575" y="469"/>
                  </a:cubicBezTo>
                  <a:close/>
                  <a:moveTo>
                    <a:pt x="2539" y="1"/>
                  </a:moveTo>
                  <a:cubicBezTo>
                    <a:pt x="1410" y="1"/>
                    <a:pt x="288" y="678"/>
                    <a:pt x="30" y="2118"/>
                  </a:cubicBezTo>
                  <a:cubicBezTo>
                    <a:pt x="0" y="2383"/>
                    <a:pt x="30" y="2649"/>
                    <a:pt x="177" y="2856"/>
                  </a:cubicBezTo>
                  <a:cubicBezTo>
                    <a:pt x="382" y="3157"/>
                    <a:pt x="687" y="3296"/>
                    <a:pt x="986" y="3296"/>
                  </a:cubicBezTo>
                  <a:cubicBezTo>
                    <a:pt x="1419" y="3296"/>
                    <a:pt x="1843" y="3007"/>
                    <a:pt x="1948" y="2502"/>
                  </a:cubicBezTo>
                  <a:cubicBezTo>
                    <a:pt x="2018" y="2151"/>
                    <a:pt x="2287" y="1987"/>
                    <a:pt x="2557" y="1987"/>
                  </a:cubicBezTo>
                  <a:cubicBezTo>
                    <a:pt x="2856" y="1987"/>
                    <a:pt x="3156" y="2188"/>
                    <a:pt x="3187" y="2561"/>
                  </a:cubicBezTo>
                  <a:lnTo>
                    <a:pt x="3187" y="2679"/>
                  </a:lnTo>
                  <a:cubicBezTo>
                    <a:pt x="3098" y="3033"/>
                    <a:pt x="2921" y="3357"/>
                    <a:pt x="2685" y="3652"/>
                  </a:cubicBezTo>
                  <a:cubicBezTo>
                    <a:pt x="1712" y="5069"/>
                    <a:pt x="1121" y="5865"/>
                    <a:pt x="797" y="6278"/>
                  </a:cubicBezTo>
                  <a:cubicBezTo>
                    <a:pt x="649" y="6456"/>
                    <a:pt x="561" y="6574"/>
                    <a:pt x="502" y="6662"/>
                  </a:cubicBezTo>
                  <a:cubicBezTo>
                    <a:pt x="266" y="6957"/>
                    <a:pt x="207" y="7311"/>
                    <a:pt x="295" y="7665"/>
                  </a:cubicBezTo>
                  <a:cubicBezTo>
                    <a:pt x="413" y="7960"/>
                    <a:pt x="649" y="8196"/>
                    <a:pt x="944" y="8314"/>
                  </a:cubicBezTo>
                  <a:cubicBezTo>
                    <a:pt x="1092" y="8344"/>
                    <a:pt x="1180" y="8373"/>
                    <a:pt x="2420" y="8373"/>
                  </a:cubicBezTo>
                  <a:lnTo>
                    <a:pt x="2390" y="8403"/>
                  </a:lnTo>
                  <a:lnTo>
                    <a:pt x="4456" y="8403"/>
                  </a:lnTo>
                  <a:cubicBezTo>
                    <a:pt x="5666" y="8314"/>
                    <a:pt x="5666" y="6515"/>
                    <a:pt x="4456" y="6456"/>
                  </a:cubicBezTo>
                  <a:lnTo>
                    <a:pt x="3098" y="6456"/>
                  </a:lnTo>
                  <a:cubicBezTo>
                    <a:pt x="3482" y="5954"/>
                    <a:pt x="3866" y="5393"/>
                    <a:pt x="4279" y="4803"/>
                  </a:cubicBezTo>
                  <a:cubicBezTo>
                    <a:pt x="4662" y="4272"/>
                    <a:pt x="4928" y="3711"/>
                    <a:pt x="5105" y="3092"/>
                  </a:cubicBezTo>
                  <a:cubicBezTo>
                    <a:pt x="5134" y="2944"/>
                    <a:pt x="5164" y="2797"/>
                    <a:pt x="5164" y="2649"/>
                  </a:cubicBezTo>
                  <a:cubicBezTo>
                    <a:pt x="5196" y="930"/>
                    <a:pt x="3862" y="1"/>
                    <a:pt x="25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5"/>
            <p:cNvSpPr/>
            <p:nvPr/>
          </p:nvSpPr>
          <p:spPr>
            <a:xfrm>
              <a:off x="7784572" y="2656167"/>
              <a:ext cx="162054" cy="237521"/>
            </a:xfrm>
            <a:custGeom>
              <a:avLst/>
              <a:gdLst/>
              <a:ahLst/>
              <a:cxnLst/>
              <a:rect l="l" t="t" r="r" b="b"/>
              <a:pathLst>
                <a:path w="5742" h="8416" extrusionOk="0">
                  <a:moveTo>
                    <a:pt x="2675" y="0"/>
                  </a:moveTo>
                  <a:cubicBezTo>
                    <a:pt x="1484" y="0"/>
                    <a:pt x="384" y="833"/>
                    <a:pt x="135" y="2101"/>
                  </a:cubicBezTo>
                  <a:cubicBezTo>
                    <a:pt x="1" y="2822"/>
                    <a:pt x="563" y="3248"/>
                    <a:pt x="1116" y="3248"/>
                  </a:cubicBezTo>
                  <a:cubicBezTo>
                    <a:pt x="1536" y="3248"/>
                    <a:pt x="1951" y="3002"/>
                    <a:pt x="2053" y="2455"/>
                  </a:cubicBezTo>
                  <a:cubicBezTo>
                    <a:pt x="2108" y="2145"/>
                    <a:pt x="2387" y="1960"/>
                    <a:pt x="2676" y="1960"/>
                  </a:cubicBezTo>
                  <a:cubicBezTo>
                    <a:pt x="2855" y="1960"/>
                    <a:pt x="3039" y="2031"/>
                    <a:pt x="3174" y="2189"/>
                  </a:cubicBezTo>
                  <a:cubicBezTo>
                    <a:pt x="3499" y="2602"/>
                    <a:pt x="3204" y="3222"/>
                    <a:pt x="2673" y="3222"/>
                  </a:cubicBezTo>
                  <a:cubicBezTo>
                    <a:pt x="2644" y="3220"/>
                    <a:pt x="2617" y="3219"/>
                    <a:pt x="2589" y="3219"/>
                  </a:cubicBezTo>
                  <a:cubicBezTo>
                    <a:pt x="1314" y="3219"/>
                    <a:pt x="1314" y="5172"/>
                    <a:pt x="2589" y="5172"/>
                  </a:cubicBezTo>
                  <a:cubicBezTo>
                    <a:pt x="2617" y="5172"/>
                    <a:pt x="2644" y="5171"/>
                    <a:pt x="2673" y="5170"/>
                  </a:cubicBezTo>
                  <a:cubicBezTo>
                    <a:pt x="3204" y="5170"/>
                    <a:pt x="3499" y="5789"/>
                    <a:pt x="3145" y="6202"/>
                  </a:cubicBezTo>
                  <a:cubicBezTo>
                    <a:pt x="3011" y="6359"/>
                    <a:pt x="2834" y="6431"/>
                    <a:pt x="2662" y="6431"/>
                  </a:cubicBezTo>
                  <a:cubicBezTo>
                    <a:pt x="2379" y="6431"/>
                    <a:pt x="2108" y="6237"/>
                    <a:pt x="2053" y="5907"/>
                  </a:cubicBezTo>
                  <a:cubicBezTo>
                    <a:pt x="2053" y="5878"/>
                    <a:pt x="2053" y="5848"/>
                    <a:pt x="2053" y="5819"/>
                  </a:cubicBezTo>
                  <a:cubicBezTo>
                    <a:pt x="2097" y="5125"/>
                    <a:pt x="1588" y="4779"/>
                    <a:pt x="1079" y="4779"/>
                  </a:cubicBezTo>
                  <a:cubicBezTo>
                    <a:pt x="570" y="4779"/>
                    <a:pt x="61" y="5125"/>
                    <a:pt x="105" y="5819"/>
                  </a:cubicBezTo>
                  <a:cubicBezTo>
                    <a:pt x="105" y="5937"/>
                    <a:pt x="105" y="6055"/>
                    <a:pt x="135" y="6173"/>
                  </a:cubicBezTo>
                  <a:cubicBezTo>
                    <a:pt x="312" y="7442"/>
                    <a:pt x="1404" y="8386"/>
                    <a:pt x="2673" y="8386"/>
                  </a:cubicBezTo>
                  <a:lnTo>
                    <a:pt x="2702" y="8415"/>
                  </a:lnTo>
                  <a:cubicBezTo>
                    <a:pt x="3292" y="8415"/>
                    <a:pt x="3912" y="8209"/>
                    <a:pt x="4355" y="7796"/>
                  </a:cubicBezTo>
                  <a:cubicBezTo>
                    <a:pt x="4473" y="7707"/>
                    <a:pt x="4473" y="7560"/>
                    <a:pt x="4384" y="7471"/>
                  </a:cubicBezTo>
                  <a:cubicBezTo>
                    <a:pt x="4335" y="7422"/>
                    <a:pt x="4278" y="7401"/>
                    <a:pt x="4221" y="7401"/>
                  </a:cubicBezTo>
                  <a:cubicBezTo>
                    <a:pt x="4175" y="7401"/>
                    <a:pt x="4129" y="7415"/>
                    <a:pt x="4089" y="7442"/>
                  </a:cubicBezTo>
                  <a:cubicBezTo>
                    <a:pt x="3667" y="7806"/>
                    <a:pt x="3174" y="7971"/>
                    <a:pt x="2692" y="7971"/>
                  </a:cubicBezTo>
                  <a:cubicBezTo>
                    <a:pt x="1690" y="7971"/>
                    <a:pt x="737" y="7259"/>
                    <a:pt x="578" y="6143"/>
                  </a:cubicBezTo>
                  <a:cubicBezTo>
                    <a:pt x="578" y="6055"/>
                    <a:pt x="578" y="5937"/>
                    <a:pt x="578" y="5848"/>
                  </a:cubicBezTo>
                  <a:cubicBezTo>
                    <a:pt x="578" y="5494"/>
                    <a:pt x="843" y="5317"/>
                    <a:pt x="1109" y="5317"/>
                  </a:cubicBezTo>
                  <a:cubicBezTo>
                    <a:pt x="1374" y="5317"/>
                    <a:pt x="1640" y="5494"/>
                    <a:pt x="1640" y="5848"/>
                  </a:cubicBezTo>
                  <a:lnTo>
                    <a:pt x="1640" y="5996"/>
                  </a:lnTo>
                  <a:cubicBezTo>
                    <a:pt x="1715" y="6577"/>
                    <a:pt x="2207" y="6932"/>
                    <a:pt x="2707" y="6932"/>
                  </a:cubicBezTo>
                  <a:cubicBezTo>
                    <a:pt x="2994" y="6932"/>
                    <a:pt x="3284" y="6815"/>
                    <a:pt x="3499" y="6556"/>
                  </a:cubicBezTo>
                  <a:cubicBezTo>
                    <a:pt x="4119" y="5848"/>
                    <a:pt x="3617" y="4757"/>
                    <a:pt x="2702" y="4757"/>
                  </a:cubicBezTo>
                  <a:cubicBezTo>
                    <a:pt x="1994" y="4757"/>
                    <a:pt x="1994" y="3724"/>
                    <a:pt x="2702" y="3724"/>
                  </a:cubicBezTo>
                  <a:cubicBezTo>
                    <a:pt x="3617" y="3724"/>
                    <a:pt x="4119" y="2662"/>
                    <a:pt x="3528" y="1953"/>
                  </a:cubicBezTo>
                  <a:cubicBezTo>
                    <a:pt x="3302" y="1682"/>
                    <a:pt x="2998" y="1558"/>
                    <a:pt x="2699" y="1558"/>
                  </a:cubicBezTo>
                  <a:cubicBezTo>
                    <a:pt x="2218" y="1558"/>
                    <a:pt x="1749" y="1879"/>
                    <a:pt x="1640" y="2425"/>
                  </a:cubicBezTo>
                  <a:cubicBezTo>
                    <a:pt x="1588" y="2682"/>
                    <a:pt x="1380" y="2850"/>
                    <a:pt x="1133" y="2850"/>
                  </a:cubicBezTo>
                  <a:cubicBezTo>
                    <a:pt x="1096" y="2850"/>
                    <a:pt x="1058" y="2846"/>
                    <a:pt x="1020" y="2839"/>
                  </a:cubicBezTo>
                  <a:cubicBezTo>
                    <a:pt x="873" y="2809"/>
                    <a:pt x="755" y="2721"/>
                    <a:pt x="696" y="2602"/>
                  </a:cubicBezTo>
                  <a:cubicBezTo>
                    <a:pt x="607" y="2514"/>
                    <a:pt x="578" y="2366"/>
                    <a:pt x="607" y="2219"/>
                  </a:cubicBezTo>
                  <a:cubicBezTo>
                    <a:pt x="807" y="1174"/>
                    <a:pt x="1728" y="480"/>
                    <a:pt x="2713" y="480"/>
                  </a:cubicBezTo>
                  <a:cubicBezTo>
                    <a:pt x="3035" y="480"/>
                    <a:pt x="3363" y="554"/>
                    <a:pt x="3676" y="714"/>
                  </a:cubicBezTo>
                  <a:cubicBezTo>
                    <a:pt x="4945" y="1363"/>
                    <a:pt x="5240" y="3045"/>
                    <a:pt x="4266" y="4078"/>
                  </a:cubicBezTo>
                  <a:cubicBezTo>
                    <a:pt x="4178" y="4166"/>
                    <a:pt x="4178" y="4284"/>
                    <a:pt x="4266" y="4373"/>
                  </a:cubicBezTo>
                  <a:cubicBezTo>
                    <a:pt x="4620" y="4757"/>
                    <a:pt x="4797" y="5288"/>
                    <a:pt x="4797" y="5789"/>
                  </a:cubicBezTo>
                  <a:cubicBezTo>
                    <a:pt x="4797" y="6143"/>
                    <a:pt x="4709" y="6468"/>
                    <a:pt x="4561" y="6793"/>
                  </a:cubicBezTo>
                  <a:cubicBezTo>
                    <a:pt x="4502" y="6881"/>
                    <a:pt x="4532" y="7029"/>
                    <a:pt x="4650" y="7088"/>
                  </a:cubicBezTo>
                  <a:cubicBezTo>
                    <a:pt x="4683" y="7104"/>
                    <a:pt x="4718" y="7111"/>
                    <a:pt x="4753" y="7111"/>
                  </a:cubicBezTo>
                  <a:cubicBezTo>
                    <a:pt x="4843" y="7111"/>
                    <a:pt x="4932" y="7063"/>
                    <a:pt x="4974" y="6999"/>
                  </a:cubicBezTo>
                  <a:cubicBezTo>
                    <a:pt x="5151" y="6615"/>
                    <a:pt x="5240" y="6232"/>
                    <a:pt x="5240" y="5789"/>
                  </a:cubicBezTo>
                  <a:cubicBezTo>
                    <a:pt x="5240" y="5229"/>
                    <a:pt x="5063" y="4668"/>
                    <a:pt x="4679" y="4196"/>
                  </a:cubicBezTo>
                  <a:cubicBezTo>
                    <a:pt x="5741" y="2898"/>
                    <a:pt x="5299" y="950"/>
                    <a:pt x="3764" y="242"/>
                  </a:cubicBezTo>
                  <a:cubicBezTo>
                    <a:pt x="3407" y="77"/>
                    <a:pt x="3037" y="0"/>
                    <a:pt x="26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45"/>
          <p:cNvGrpSpPr/>
          <p:nvPr/>
        </p:nvGrpSpPr>
        <p:grpSpPr>
          <a:xfrm>
            <a:off x="869438" y="3161326"/>
            <a:ext cx="431409" cy="419753"/>
            <a:chOff x="4731340" y="2467278"/>
            <a:chExt cx="431409" cy="419753"/>
          </a:xfrm>
        </p:grpSpPr>
        <p:sp>
          <p:nvSpPr>
            <p:cNvPr id="788" name="Google Shape;788;p45"/>
            <p:cNvSpPr/>
            <p:nvPr/>
          </p:nvSpPr>
          <p:spPr>
            <a:xfrm>
              <a:off x="4872054" y="2788725"/>
              <a:ext cx="149946" cy="63331"/>
            </a:xfrm>
            <a:custGeom>
              <a:avLst/>
              <a:gdLst/>
              <a:ahLst/>
              <a:cxnLst/>
              <a:rect l="l" t="t" r="r" b="b"/>
              <a:pathLst>
                <a:path w="5313" h="2244" extrusionOk="0">
                  <a:moveTo>
                    <a:pt x="1" y="1"/>
                  </a:moveTo>
                  <a:lnTo>
                    <a:pt x="1" y="2243"/>
                  </a:lnTo>
                  <a:lnTo>
                    <a:pt x="5312" y="2243"/>
                  </a:lnTo>
                  <a:lnTo>
                    <a:pt x="5312"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5"/>
            <p:cNvSpPr/>
            <p:nvPr/>
          </p:nvSpPr>
          <p:spPr>
            <a:xfrm>
              <a:off x="4737154" y="2473120"/>
              <a:ext cx="419753" cy="333138"/>
            </a:xfrm>
            <a:custGeom>
              <a:avLst/>
              <a:gdLst/>
              <a:ahLst/>
              <a:cxnLst/>
              <a:rect l="l" t="t" r="r" b="b"/>
              <a:pathLst>
                <a:path w="14873" h="11804" extrusionOk="0">
                  <a:moveTo>
                    <a:pt x="2214" y="0"/>
                  </a:moveTo>
                  <a:cubicBezTo>
                    <a:pt x="974" y="30"/>
                    <a:pt x="1" y="1003"/>
                    <a:pt x="1" y="2213"/>
                  </a:cubicBezTo>
                  <a:lnTo>
                    <a:pt x="1" y="9620"/>
                  </a:lnTo>
                  <a:cubicBezTo>
                    <a:pt x="1" y="10829"/>
                    <a:pt x="974" y="11803"/>
                    <a:pt x="2214" y="11803"/>
                  </a:cubicBezTo>
                  <a:lnTo>
                    <a:pt x="12659" y="11803"/>
                  </a:lnTo>
                  <a:cubicBezTo>
                    <a:pt x="13869" y="11803"/>
                    <a:pt x="14872" y="10829"/>
                    <a:pt x="14872" y="9620"/>
                  </a:cubicBezTo>
                  <a:lnTo>
                    <a:pt x="14872" y="2213"/>
                  </a:lnTo>
                  <a:cubicBezTo>
                    <a:pt x="14872" y="1003"/>
                    <a:pt x="13899" y="30"/>
                    <a:pt x="12659"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5"/>
            <p:cNvSpPr/>
            <p:nvPr/>
          </p:nvSpPr>
          <p:spPr>
            <a:xfrm>
              <a:off x="4772149" y="2508087"/>
              <a:ext cx="349790" cy="264021"/>
            </a:xfrm>
            <a:custGeom>
              <a:avLst/>
              <a:gdLst/>
              <a:ahLst/>
              <a:cxnLst/>
              <a:rect l="l" t="t" r="r" b="b"/>
              <a:pathLst>
                <a:path w="12394" h="9355" extrusionOk="0">
                  <a:moveTo>
                    <a:pt x="974" y="1"/>
                  </a:moveTo>
                  <a:cubicBezTo>
                    <a:pt x="413" y="1"/>
                    <a:pt x="0" y="443"/>
                    <a:pt x="0" y="974"/>
                  </a:cubicBezTo>
                  <a:lnTo>
                    <a:pt x="0" y="8381"/>
                  </a:lnTo>
                  <a:cubicBezTo>
                    <a:pt x="0" y="8912"/>
                    <a:pt x="413" y="9354"/>
                    <a:pt x="974" y="9354"/>
                  </a:cubicBezTo>
                  <a:lnTo>
                    <a:pt x="11419" y="9354"/>
                  </a:lnTo>
                  <a:cubicBezTo>
                    <a:pt x="11980" y="9354"/>
                    <a:pt x="12393" y="8912"/>
                    <a:pt x="12393" y="8381"/>
                  </a:cubicBezTo>
                  <a:lnTo>
                    <a:pt x="12393" y="974"/>
                  </a:lnTo>
                  <a:cubicBezTo>
                    <a:pt x="12393" y="443"/>
                    <a:pt x="11980" y="1"/>
                    <a:pt x="11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5"/>
            <p:cNvSpPr/>
            <p:nvPr/>
          </p:nvSpPr>
          <p:spPr>
            <a:xfrm>
              <a:off x="4772149" y="2508087"/>
              <a:ext cx="110773" cy="264021"/>
            </a:xfrm>
            <a:custGeom>
              <a:avLst/>
              <a:gdLst/>
              <a:ahLst/>
              <a:cxnLst/>
              <a:rect l="l" t="t" r="r" b="b"/>
              <a:pathLst>
                <a:path w="3925" h="9355" extrusionOk="0">
                  <a:moveTo>
                    <a:pt x="974" y="1"/>
                  </a:moveTo>
                  <a:cubicBezTo>
                    <a:pt x="443" y="1"/>
                    <a:pt x="0" y="443"/>
                    <a:pt x="0" y="974"/>
                  </a:cubicBezTo>
                  <a:lnTo>
                    <a:pt x="0" y="8381"/>
                  </a:lnTo>
                  <a:cubicBezTo>
                    <a:pt x="0" y="8912"/>
                    <a:pt x="443" y="9354"/>
                    <a:pt x="974" y="9354"/>
                  </a:cubicBezTo>
                  <a:lnTo>
                    <a:pt x="3925" y="9354"/>
                  </a:lnTo>
                  <a:cubicBezTo>
                    <a:pt x="2597" y="9354"/>
                    <a:pt x="1505" y="8263"/>
                    <a:pt x="1505" y="6935"/>
                  </a:cubicBezTo>
                  <a:lnTo>
                    <a:pt x="1505" y="2420"/>
                  </a:lnTo>
                  <a:cubicBezTo>
                    <a:pt x="1505" y="1092"/>
                    <a:pt x="2597" y="1"/>
                    <a:pt x="39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5"/>
            <p:cNvSpPr/>
            <p:nvPr/>
          </p:nvSpPr>
          <p:spPr>
            <a:xfrm>
              <a:off x="4737154" y="2473939"/>
              <a:ext cx="82466" cy="332320"/>
            </a:xfrm>
            <a:custGeom>
              <a:avLst/>
              <a:gdLst/>
              <a:ahLst/>
              <a:cxnLst/>
              <a:rect l="l" t="t" r="r" b="b"/>
              <a:pathLst>
                <a:path w="2922" h="11775" extrusionOk="0">
                  <a:moveTo>
                    <a:pt x="2214" y="1"/>
                  </a:moveTo>
                  <a:cubicBezTo>
                    <a:pt x="974" y="1"/>
                    <a:pt x="1" y="974"/>
                    <a:pt x="1" y="2184"/>
                  </a:cubicBezTo>
                  <a:lnTo>
                    <a:pt x="1" y="9591"/>
                  </a:lnTo>
                  <a:cubicBezTo>
                    <a:pt x="1" y="10800"/>
                    <a:pt x="974" y="11774"/>
                    <a:pt x="2214" y="11774"/>
                  </a:cubicBezTo>
                  <a:lnTo>
                    <a:pt x="2922" y="11774"/>
                  </a:lnTo>
                  <a:cubicBezTo>
                    <a:pt x="1712" y="11774"/>
                    <a:pt x="738" y="10800"/>
                    <a:pt x="738" y="9591"/>
                  </a:cubicBezTo>
                  <a:lnTo>
                    <a:pt x="738" y="2184"/>
                  </a:lnTo>
                  <a:cubicBezTo>
                    <a:pt x="709" y="974"/>
                    <a:pt x="1712" y="1"/>
                    <a:pt x="2922"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5"/>
            <p:cNvSpPr/>
            <p:nvPr/>
          </p:nvSpPr>
          <p:spPr>
            <a:xfrm>
              <a:off x="4821283" y="2830352"/>
              <a:ext cx="250672" cy="50010"/>
            </a:xfrm>
            <a:custGeom>
              <a:avLst/>
              <a:gdLst/>
              <a:ahLst/>
              <a:cxnLst/>
              <a:rect l="l" t="t" r="r" b="b"/>
              <a:pathLst>
                <a:path w="8882" h="1772" extrusionOk="0">
                  <a:moveTo>
                    <a:pt x="1121" y="1"/>
                  </a:moveTo>
                  <a:cubicBezTo>
                    <a:pt x="0" y="89"/>
                    <a:pt x="0" y="1712"/>
                    <a:pt x="1121" y="1771"/>
                  </a:cubicBezTo>
                  <a:lnTo>
                    <a:pt x="7790" y="1771"/>
                  </a:lnTo>
                  <a:cubicBezTo>
                    <a:pt x="8882" y="1712"/>
                    <a:pt x="8882" y="89"/>
                    <a:pt x="7790"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5"/>
            <p:cNvSpPr/>
            <p:nvPr/>
          </p:nvSpPr>
          <p:spPr>
            <a:xfrm>
              <a:off x="4821283" y="2830324"/>
              <a:ext cx="92457" cy="50123"/>
            </a:xfrm>
            <a:custGeom>
              <a:avLst/>
              <a:gdLst/>
              <a:ahLst/>
              <a:cxnLst/>
              <a:rect l="l" t="t" r="r" b="b"/>
              <a:pathLst>
                <a:path w="3276" h="1776" extrusionOk="0">
                  <a:moveTo>
                    <a:pt x="3220" y="1"/>
                  </a:moveTo>
                  <a:cubicBezTo>
                    <a:pt x="3201" y="1"/>
                    <a:pt x="3183" y="1"/>
                    <a:pt x="3165" y="2"/>
                  </a:cubicBezTo>
                  <a:lnTo>
                    <a:pt x="3275" y="2"/>
                  </a:lnTo>
                  <a:cubicBezTo>
                    <a:pt x="3257" y="1"/>
                    <a:pt x="3238" y="1"/>
                    <a:pt x="3220" y="1"/>
                  </a:cubicBezTo>
                  <a:close/>
                  <a:moveTo>
                    <a:pt x="1121" y="2"/>
                  </a:moveTo>
                  <a:cubicBezTo>
                    <a:pt x="0" y="90"/>
                    <a:pt x="0" y="1713"/>
                    <a:pt x="1121" y="1772"/>
                  </a:cubicBezTo>
                  <a:lnTo>
                    <a:pt x="3114" y="1772"/>
                  </a:lnTo>
                  <a:cubicBezTo>
                    <a:pt x="2073" y="1693"/>
                    <a:pt x="2090" y="55"/>
                    <a:pt x="3165" y="2"/>
                  </a:cubicBezTo>
                  <a:close/>
                  <a:moveTo>
                    <a:pt x="3114" y="1772"/>
                  </a:moveTo>
                  <a:cubicBezTo>
                    <a:pt x="3140" y="1774"/>
                    <a:pt x="3166" y="1775"/>
                    <a:pt x="3193" y="1775"/>
                  </a:cubicBezTo>
                  <a:cubicBezTo>
                    <a:pt x="3220" y="1775"/>
                    <a:pt x="3247" y="1774"/>
                    <a:pt x="3275" y="1772"/>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5"/>
            <p:cNvSpPr/>
            <p:nvPr/>
          </p:nvSpPr>
          <p:spPr>
            <a:xfrm>
              <a:off x="4813776" y="2565490"/>
              <a:ext cx="276016" cy="163295"/>
            </a:xfrm>
            <a:custGeom>
              <a:avLst/>
              <a:gdLst/>
              <a:ahLst/>
              <a:cxnLst/>
              <a:rect l="l" t="t" r="r" b="b"/>
              <a:pathLst>
                <a:path w="9780" h="5786" extrusionOk="0">
                  <a:moveTo>
                    <a:pt x="9200" y="0"/>
                  </a:moveTo>
                  <a:cubicBezTo>
                    <a:pt x="9183" y="0"/>
                    <a:pt x="9166" y="1"/>
                    <a:pt x="9148" y="3"/>
                  </a:cubicBezTo>
                  <a:lnTo>
                    <a:pt x="4810" y="3"/>
                  </a:lnTo>
                  <a:cubicBezTo>
                    <a:pt x="4604" y="3"/>
                    <a:pt x="4427" y="150"/>
                    <a:pt x="4368" y="327"/>
                  </a:cubicBezTo>
                  <a:lnTo>
                    <a:pt x="3246" y="4193"/>
                  </a:lnTo>
                  <a:lnTo>
                    <a:pt x="2538" y="2894"/>
                  </a:lnTo>
                  <a:cubicBezTo>
                    <a:pt x="2450" y="2776"/>
                    <a:pt x="2302" y="2688"/>
                    <a:pt x="2154" y="2688"/>
                  </a:cubicBezTo>
                  <a:lnTo>
                    <a:pt x="591" y="2688"/>
                  </a:lnTo>
                  <a:cubicBezTo>
                    <a:pt x="0" y="2688"/>
                    <a:pt x="0" y="3573"/>
                    <a:pt x="591" y="3573"/>
                  </a:cubicBezTo>
                  <a:lnTo>
                    <a:pt x="1889" y="3573"/>
                  </a:lnTo>
                  <a:lnTo>
                    <a:pt x="2981" y="5550"/>
                  </a:lnTo>
                  <a:cubicBezTo>
                    <a:pt x="3069" y="5697"/>
                    <a:pt x="3217" y="5786"/>
                    <a:pt x="3394" y="5786"/>
                  </a:cubicBezTo>
                  <a:lnTo>
                    <a:pt x="3453" y="5786"/>
                  </a:lnTo>
                  <a:cubicBezTo>
                    <a:pt x="3630" y="5756"/>
                    <a:pt x="3777" y="5638"/>
                    <a:pt x="3836" y="5461"/>
                  </a:cubicBezTo>
                  <a:lnTo>
                    <a:pt x="5135" y="917"/>
                  </a:lnTo>
                  <a:lnTo>
                    <a:pt x="9148" y="917"/>
                  </a:lnTo>
                  <a:cubicBezTo>
                    <a:pt x="9166" y="919"/>
                    <a:pt x="9183" y="920"/>
                    <a:pt x="9200" y="920"/>
                  </a:cubicBezTo>
                  <a:cubicBezTo>
                    <a:pt x="9779" y="920"/>
                    <a:pt x="9779" y="0"/>
                    <a:pt x="92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5"/>
            <p:cNvSpPr/>
            <p:nvPr/>
          </p:nvSpPr>
          <p:spPr>
            <a:xfrm>
              <a:off x="4810361" y="2551972"/>
              <a:ext cx="80067" cy="68440"/>
            </a:xfrm>
            <a:custGeom>
              <a:avLst/>
              <a:gdLst/>
              <a:ahLst/>
              <a:cxnLst/>
              <a:rect l="l" t="t" r="r" b="b"/>
              <a:pathLst>
                <a:path w="2837" h="2425" extrusionOk="0">
                  <a:moveTo>
                    <a:pt x="2152" y="1"/>
                  </a:moveTo>
                  <a:cubicBezTo>
                    <a:pt x="2043" y="1"/>
                    <a:pt x="1930" y="46"/>
                    <a:pt x="1833" y="157"/>
                  </a:cubicBezTo>
                  <a:lnTo>
                    <a:pt x="1420" y="570"/>
                  </a:lnTo>
                  <a:lnTo>
                    <a:pt x="1007" y="157"/>
                  </a:lnTo>
                  <a:cubicBezTo>
                    <a:pt x="918" y="83"/>
                    <a:pt x="800" y="46"/>
                    <a:pt x="682" y="46"/>
                  </a:cubicBezTo>
                  <a:cubicBezTo>
                    <a:pt x="564" y="46"/>
                    <a:pt x="446" y="83"/>
                    <a:pt x="357" y="157"/>
                  </a:cubicBezTo>
                  <a:cubicBezTo>
                    <a:pt x="210" y="334"/>
                    <a:pt x="210" y="629"/>
                    <a:pt x="357" y="806"/>
                  </a:cubicBezTo>
                  <a:lnTo>
                    <a:pt x="771" y="1219"/>
                  </a:lnTo>
                  <a:lnTo>
                    <a:pt x="357" y="1632"/>
                  </a:lnTo>
                  <a:cubicBezTo>
                    <a:pt x="1" y="1944"/>
                    <a:pt x="318" y="2425"/>
                    <a:pt x="672" y="2425"/>
                  </a:cubicBezTo>
                  <a:cubicBezTo>
                    <a:pt x="787" y="2425"/>
                    <a:pt x="906" y="2375"/>
                    <a:pt x="1007" y="2252"/>
                  </a:cubicBezTo>
                  <a:lnTo>
                    <a:pt x="1420" y="1839"/>
                  </a:lnTo>
                  <a:lnTo>
                    <a:pt x="1833" y="2252"/>
                  </a:lnTo>
                  <a:cubicBezTo>
                    <a:pt x="1921" y="2341"/>
                    <a:pt x="2032" y="2385"/>
                    <a:pt x="2143" y="2385"/>
                  </a:cubicBezTo>
                  <a:cubicBezTo>
                    <a:pt x="2253" y="2385"/>
                    <a:pt x="2364" y="2341"/>
                    <a:pt x="2453" y="2252"/>
                  </a:cubicBezTo>
                  <a:cubicBezTo>
                    <a:pt x="2630" y="2075"/>
                    <a:pt x="2630" y="1809"/>
                    <a:pt x="2453" y="1632"/>
                  </a:cubicBezTo>
                  <a:lnTo>
                    <a:pt x="2039" y="1219"/>
                  </a:lnTo>
                  <a:lnTo>
                    <a:pt x="2453" y="806"/>
                  </a:lnTo>
                  <a:cubicBezTo>
                    <a:pt x="2837" y="490"/>
                    <a:pt x="2511" y="1"/>
                    <a:pt x="2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5"/>
            <p:cNvSpPr/>
            <p:nvPr/>
          </p:nvSpPr>
          <p:spPr>
            <a:xfrm>
              <a:off x="4972806" y="2647587"/>
              <a:ext cx="75015" cy="67311"/>
            </a:xfrm>
            <a:custGeom>
              <a:avLst/>
              <a:gdLst/>
              <a:ahLst/>
              <a:cxnLst/>
              <a:rect l="l" t="t" r="r" b="b"/>
              <a:pathLst>
                <a:path w="2658" h="2385" extrusionOk="0">
                  <a:moveTo>
                    <a:pt x="710" y="0"/>
                  </a:moveTo>
                  <a:cubicBezTo>
                    <a:pt x="592" y="0"/>
                    <a:pt x="473" y="44"/>
                    <a:pt x="385" y="133"/>
                  </a:cubicBezTo>
                  <a:cubicBezTo>
                    <a:pt x="208" y="310"/>
                    <a:pt x="208" y="575"/>
                    <a:pt x="385" y="752"/>
                  </a:cubicBezTo>
                  <a:lnTo>
                    <a:pt x="798" y="1166"/>
                  </a:lnTo>
                  <a:lnTo>
                    <a:pt x="385" y="1579"/>
                  </a:lnTo>
                  <a:cubicBezTo>
                    <a:pt x="1" y="1895"/>
                    <a:pt x="326" y="2384"/>
                    <a:pt x="698" y="2384"/>
                  </a:cubicBezTo>
                  <a:cubicBezTo>
                    <a:pt x="812" y="2384"/>
                    <a:pt x="930" y="2338"/>
                    <a:pt x="1034" y="2228"/>
                  </a:cubicBezTo>
                  <a:lnTo>
                    <a:pt x="2480" y="752"/>
                  </a:lnTo>
                  <a:cubicBezTo>
                    <a:pt x="2657" y="575"/>
                    <a:pt x="2657" y="310"/>
                    <a:pt x="2480" y="133"/>
                  </a:cubicBezTo>
                  <a:cubicBezTo>
                    <a:pt x="2391" y="44"/>
                    <a:pt x="2273" y="0"/>
                    <a:pt x="2155" y="0"/>
                  </a:cubicBezTo>
                  <a:cubicBezTo>
                    <a:pt x="2037" y="0"/>
                    <a:pt x="1919" y="44"/>
                    <a:pt x="1831" y="133"/>
                  </a:cubicBezTo>
                  <a:lnTo>
                    <a:pt x="1418" y="546"/>
                  </a:lnTo>
                  <a:lnTo>
                    <a:pt x="1034" y="133"/>
                  </a:lnTo>
                  <a:cubicBezTo>
                    <a:pt x="946" y="44"/>
                    <a:pt x="828" y="0"/>
                    <a:pt x="710" y="0"/>
                  </a:cubicBezTo>
                  <a:close/>
                </a:path>
              </a:pathLst>
            </a:custGeom>
            <a:solidFill>
              <a:srgbClr val="95D6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5"/>
            <p:cNvSpPr/>
            <p:nvPr/>
          </p:nvSpPr>
          <p:spPr>
            <a:xfrm>
              <a:off x="4765489" y="2502245"/>
              <a:ext cx="363111" cy="276524"/>
            </a:xfrm>
            <a:custGeom>
              <a:avLst/>
              <a:gdLst/>
              <a:ahLst/>
              <a:cxnLst/>
              <a:rect l="l" t="t" r="r" b="b"/>
              <a:pathLst>
                <a:path w="12866" h="9798" extrusionOk="0">
                  <a:moveTo>
                    <a:pt x="11655" y="444"/>
                  </a:moveTo>
                  <a:cubicBezTo>
                    <a:pt x="12069" y="444"/>
                    <a:pt x="12393" y="798"/>
                    <a:pt x="12393" y="1181"/>
                  </a:cubicBezTo>
                  <a:lnTo>
                    <a:pt x="12393" y="8588"/>
                  </a:lnTo>
                  <a:cubicBezTo>
                    <a:pt x="12393" y="9001"/>
                    <a:pt x="12069" y="9325"/>
                    <a:pt x="11655" y="9325"/>
                  </a:cubicBezTo>
                  <a:lnTo>
                    <a:pt x="1210" y="9325"/>
                  </a:lnTo>
                  <a:cubicBezTo>
                    <a:pt x="797" y="9325"/>
                    <a:pt x="472" y="9001"/>
                    <a:pt x="472" y="8588"/>
                  </a:cubicBezTo>
                  <a:lnTo>
                    <a:pt x="472" y="1181"/>
                  </a:lnTo>
                  <a:cubicBezTo>
                    <a:pt x="472" y="798"/>
                    <a:pt x="797" y="444"/>
                    <a:pt x="1210" y="444"/>
                  </a:cubicBezTo>
                  <a:close/>
                  <a:moveTo>
                    <a:pt x="1210" y="1"/>
                  </a:moveTo>
                  <a:cubicBezTo>
                    <a:pt x="531" y="1"/>
                    <a:pt x="0" y="532"/>
                    <a:pt x="0" y="1181"/>
                  </a:cubicBezTo>
                  <a:lnTo>
                    <a:pt x="0" y="8588"/>
                  </a:lnTo>
                  <a:cubicBezTo>
                    <a:pt x="0" y="9266"/>
                    <a:pt x="531" y="9797"/>
                    <a:pt x="1210" y="9797"/>
                  </a:cubicBezTo>
                  <a:lnTo>
                    <a:pt x="11655" y="9797"/>
                  </a:lnTo>
                  <a:cubicBezTo>
                    <a:pt x="12334" y="9797"/>
                    <a:pt x="12865" y="9266"/>
                    <a:pt x="12865" y="8588"/>
                  </a:cubicBezTo>
                  <a:lnTo>
                    <a:pt x="12865" y="1181"/>
                  </a:lnTo>
                  <a:cubicBezTo>
                    <a:pt x="12865" y="532"/>
                    <a:pt x="12334" y="1"/>
                    <a:pt x="116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5"/>
            <p:cNvSpPr/>
            <p:nvPr/>
          </p:nvSpPr>
          <p:spPr>
            <a:xfrm>
              <a:off x="4731340" y="2467278"/>
              <a:ext cx="431409" cy="419753"/>
            </a:xfrm>
            <a:custGeom>
              <a:avLst/>
              <a:gdLst/>
              <a:ahLst/>
              <a:cxnLst/>
              <a:rect l="l" t="t" r="r" b="b"/>
              <a:pathLst>
                <a:path w="15286" h="14873" extrusionOk="0">
                  <a:moveTo>
                    <a:pt x="10062" y="12246"/>
                  </a:moveTo>
                  <a:lnTo>
                    <a:pt x="10062" y="12659"/>
                  </a:lnTo>
                  <a:lnTo>
                    <a:pt x="5223" y="12659"/>
                  </a:lnTo>
                  <a:lnTo>
                    <a:pt x="5223" y="12246"/>
                  </a:lnTo>
                  <a:close/>
                  <a:moveTo>
                    <a:pt x="10977" y="13102"/>
                  </a:moveTo>
                  <a:cubicBezTo>
                    <a:pt x="11331" y="13102"/>
                    <a:pt x="11626" y="13397"/>
                    <a:pt x="11626" y="13751"/>
                  </a:cubicBezTo>
                  <a:cubicBezTo>
                    <a:pt x="11626" y="14105"/>
                    <a:pt x="11331" y="14400"/>
                    <a:pt x="10977" y="14400"/>
                  </a:cubicBezTo>
                  <a:lnTo>
                    <a:pt x="4308" y="14400"/>
                  </a:lnTo>
                  <a:cubicBezTo>
                    <a:pt x="3954" y="14400"/>
                    <a:pt x="3659" y="14105"/>
                    <a:pt x="3659" y="13751"/>
                  </a:cubicBezTo>
                  <a:cubicBezTo>
                    <a:pt x="3659" y="13574"/>
                    <a:pt x="3718" y="13427"/>
                    <a:pt x="3836" y="13308"/>
                  </a:cubicBezTo>
                  <a:cubicBezTo>
                    <a:pt x="3954" y="13161"/>
                    <a:pt x="4131" y="13102"/>
                    <a:pt x="4308" y="13102"/>
                  </a:cubicBezTo>
                  <a:close/>
                  <a:moveTo>
                    <a:pt x="2420" y="1"/>
                  </a:moveTo>
                  <a:cubicBezTo>
                    <a:pt x="1062" y="1"/>
                    <a:pt x="0" y="1092"/>
                    <a:pt x="0" y="2420"/>
                  </a:cubicBezTo>
                  <a:lnTo>
                    <a:pt x="0" y="9827"/>
                  </a:lnTo>
                  <a:cubicBezTo>
                    <a:pt x="0" y="10328"/>
                    <a:pt x="148" y="10830"/>
                    <a:pt x="443" y="11243"/>
                  </a:cubicBezTo>
                  <a:cubicBezTo>
                    <a:pt x="492" y="11308"/>
                    <a:pt x="556" y="11335"/>
                    <a:pt x="620" y="11335"/>
                  </a:cubicBezTo>
                  <a:cubicBezTo>
                    <a:pt x="789" y="11335"/>
                    <a:pt x="955" y="11148"/>
                    <a:pt x="826" y="10977"/>
                  </a:cubicBezTo>
                  <a:cubicBezTo>
                    <a:pt x="590" y="10623"/>
                    <a:pt x="443" y="10240"/>
                    <a:pt x="443" y="9827"/>
                  </a:cubicBezTo>
                  <a:lnTo>
                    <a:pt x="443" y="2420"/>
                  </a:lnTo>
                  <a:cubicBezTo>
                    <a:pt x="443" y="1358"/>
                    <a:pt x="1328" y="473"/>
                    <a:pt x="2420" y="473"/>
                  </a:cubicBezTo>
                  <a:lnTo>
                    <a:pt x="12895" y="473"/>
                  </a:lnTo>
                  <a:cubicBezTo>
                    <a:pt x="13987" y="473"/>
                    <a:pt x="14872" y="1358"/>
                    <a:pt x="14872" y="2420"/>
                  </a:cubicBezTo>
                  <a:lnTo>
                    <a:pt x="14872" y="9827"/>
                  </a:lnTo>
                  <a:cubicBezTo>
                    <a:pt x="14872" y="10918"/>
                    <a:pt x="13987" y="11804"/>
                    <a:pt x="12895" y="11804"/>
                  </a:cubicBezTo>
                  <a:lnTo>
                    <a:pt x="2420" y="11804"/>
                  </a:lnTo>
                  <a:cubicBezTo>
                    <a:pt x="2066" y="11804"/>
                    <a:pt x="1712" y="11715"/>
                    <a:pt x="1417" y="11538"/>
                  </a:cubicBezTo>
                  <a:cubicBezTo>
                    <a:pt x="1373" y="11514"/>
                    <a:pt x="1330" y="11503"/>
                    <a:pt x="1291" y="11503"/>
                  </a:cubicBezTo>
                  <a:cubicBezTo>
                    <a:pt x="1095" y="11503"/>
                    <a:pt x="984" y="11774"/>
                    <a:pt x="1180" y="11922"/>
                  </a:cubicBezTo>
                  <a:cubicBezTo>
                    <a:pt x="1564" y="12128"/>
                    <a:pt x="1977" y="12246"/>
                    <a:pt x="2420" y="12246"/>
                  </a:cubicBezTo>
                  <a:lnTo>
                    <a:pt x="4780" y="12246"/>
                  </a:lnTo>
                  <a:lnTo>
                    <a:pt x="4780" y="12659"/>
                  </a:lnTo>
                  <a:lnTo>
                    <a:pt x="4308" y="12659"/>
                  </a:lnTo>
                  <a:cubicBezTo>
                    <a:pt x="2833" y="12659"/>
                    <a:pt x="2833" y="14872"/>
                    <a:pt x="4308" y="14872"/>
                  </a:cubicBezTo>
                  <a:lnTo>
                    <a:pt x="10977" y="14872"/>
                  </a:lnTo>
                  <a:cubicBezTo>
                    <a:pt x="11597" y="14872"/>
                    <a:pt x="12098" y="14371"/>
                    <a:pt x="12098" y="13751"/>
                  </a:cubicBezTo>
                  <a:cubicBezTo>
                    <a:pt x="12098" y="13161"/>
                    <a:pt x="11597" y="12659"/>
                    <a:pt x="10977" y="12659"/>
                  </a:cubicBezTo>
                  <a:lnTo>
                    <a:pt x="10505" y="12659"/>
                  </a:lnTo>
                  <a:lnTo>
                    <a:pt x="10505" y="12246"/>
                  </a:lnTo>
                  <a:lnTo>
                    <a:pt x="12865" y="12246"/>
                  </a:lnTo>
                  <a:cubicBezTo>
                    <a:pt x="14223" y="12246"/>
                    <a:pt x="15285" y="11154"/>
                    <a:pt x="15285" y="9827"/>
                  </a:cubicBezTo>
                  <a:lnTo>
                    <a:pt x="15285" y="2420"/>
                  </a:lnTo>
                  <a:cubicBezTo>
                    <a:pt x="15285" y="1110"/>
                    <a:pt x="14251" y="30"/>
                    <a:pt x="12919" y="30"/>
                  </a:cubicBezTo>
                  <a:cubicBezTo>
                    <a:pt x="12901" y="30"/>
                    <a:pt x="12883" y="30"/>
                    <a:pt x="12865" y="30"/>
                  </a:cubicBezTo>
                  <a:lnTo>
                    <a:pt x="1286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5"/>
            <p:cNvSpPr/>
            <p:nvPr/>
          </p:nvSpPr>
          <p:spPr>
            <a:xfrm>
              <a:off x="4804604" y="2559677"/>
              <a:ext cx="290664" cy="175798"/>
            </a:xfrm>
            <a:custGeom>
              <a:avLst/>
              <a:gdLst/>
              <a:ahLst/>
              <a:cxnLst/>
              <a:rect l="l" t="t" r="r" b="b"/>
              <a:pathLst>
                <a:path w="10299" h="6229" extrusionOk="0">
                  <a:moveTo>
                    <a:pt x="9276" y="1"/>
                  </a:moveTo>
                  <a:cubicBezTo>
                    <a:pt x="9066" y="1"/>
                    <a:pt x="9066" y="446"/>
                    <a:pt x="9276" y="446"/>
                  </a:cubicBezTo>
                  <a:cubicBezTo>
                    <a:pt x="9282" y="446"/>
                    <a:pt x="9289" y="445"/>
                    <a:pt x="9296" y="445"/>
                  </a:cubicBezTo>
                  <a:lnTo>
                    <a:pt x="9473" y="445"/>
                  </a:lnTo>
                  <a:cubicBezTo>
                    <a:pt x="9591" y="445"/>
                    <a:pt x="9709" y="563"/>
                    <a:pt x="9709" y="681"/>
                  </a:cubicBezTo>
                  <a:cubicBezTo>
                    <a:pt x="9709" y="799"/>
                    <a:pt x="9591" y="887"/>
                    <a:pt x="9473" y="887"/>
                  </a:cubicBezTo>
                  <a:lnTo>
                    <a:pt x="5460" y="887"/>
                  </a:lnTo>
                  <a:cubicBezTo>
                    <a:pt x="5371" y="887"/>
                    <a:pt x="5283" y="976"/>
                    <a:pt x="5253" y="1064"/>
                  </a:cubicBezTo>
                  <a:lnTo>
                    <a:pt x="3925" y="5608"/>
                  </a:lnTo>
                  <a:cubicBezTo>
                    <a:pt x="3896" y="5697"/>
                    <a:pt x="3837" y="5756"/>
                    <a:pt x="3748" y="5756"/>
                  </a:cubicBezTo>
                  <a:lnTo>
                    <a:pt x="3719" y="5756"/>
                  </a:lnTo>
                  <a:cubicBezTo>
                    <a:pt x="3630" y="5756"/>
                    <a:pt x="3571" y="5726"/>
                    <a:pt x="3512" y="5667"/>
                  </a:cubicBezTo>
                  <a:lnTo>
                    <a:pt x="2420" y="3661"/>
                  </a:lnTo>
                  <a:cubicBezTo>
                    <a:pt x="2361" y="3602"/>
                    <a:pt x="2302" y="3572"/>
                    <a:pt x="2214" y="3572"/>
                  </a:cubicBezTo>
                  <a:lnTo>
                    <a:pt x="916" y="3572"/>
                  </a:lnTo>
                  <a:cubicBezTo>
                    <a:pt x="798" y="3572"/>
                    <a:pt x="709" y="3454"/>
                    <a:pt x="709" y="3336"/>
                  </a:cubicBezTo>
                  <a:cubicBezTo>
                    <a:pt x="709" y="3218"/>
                    <a:pt x="798" y="3100"/>
                    <a:pt x="916" y="3100"/>
                  </a:cubicBezTo>
                  <a:lnTo>
                    <a:pt x="2479" y="3100"/>
                  </a:lnTo>
                  <a:cubicBezTo>
                    <a:pt x="2568" y="3100"/>
                    <a:pt x="2627" y="3159"/>
                    <a:pt x="2686" y="3218"/>
                  </a:cubicBezTo>
                  <a:lnTo>
                    <a:pt x="3424" y="4487"/>
                  </a:lnTo>
                  <a:cubicBezTo>
                    <a:pt x="3448" y="4560"/>
                    <a:pt x="3512" y="4613"/>
                    <a:pt x="3584" y="4613"/>
                  </a:cubicBezTo>
                  <a:cubicBezTo>
                    <a:pt x="3599" y="4613"/>
                    <a:pt x="3615" y="4610"/>
                    <a:pt x="3630" y="4605"/>
                  </a:cubicBezTo>
                  <a:cubicBezTo>
                    <a:pt x="3719" y="4605"/>
                    <a:pt x="3807" y="4546"/>
                    <a:pt x="3837" y="4458"/>
                  </a:cubicBezTo>
                  <a:lnTo>
                    <a:pt x="4929" y="592"/>
                  </a:lnTo>
                  <a:cubicBezTo>
                    <a:pt x="4958" y="504"/>
                    <a:pt x="5047" y="445"/>
                    <a:pt x="5135" y="445"/>
                  </a:cubicBezTo>
                  <a:lnTo>
                    <a:pt x="8410" y="445"/>
                  </a:lnTo>
                  <a:cubicBezTo>
                    <a:pt x="8676" y="415"/>
                    <a:pt x="8676" y="32"/>
                    <a:pt x="8410" y="2"/>
                  </a:cubicBezTo>
                  <a:lnTo>
                    <a:pt x="5135" y="2"/>
                  </a:lnTo>
                  <a:cubicBezTo>
                    <a:pt x="4840" y="2"/>
                    <a:pt x="4575" y="209"/>
                    <a:pt x="4486" y="474"/>
                  </a:cubicBezTo>
                  <a:lnTo>
                    <a:pt x="3512" y="3808"/>
                  </a:lnTo>
                  <a:lnTo>
                    <a:pt x="3040" y="3012"/>
                  </a:lnTo>
                  <a:cubicBezTo>
                    <a:pt x="2922" y="2776"/>
                    <a:pt x="2716" y="2658"/>
                    <a:pt x="2450" y="2658"/>
                  </a:cubicBezTo>
                  <a:lnTo>
                    <a:pt x="916" y="2658"/>
                  </a:lnTo>
                  <a:cubicBezTo>
                    <a:pt x="1" y="2658"/>
                    <a:pt x="1" y="4015"/>
                    <a:pt x="916" y="4015"/>
                  </a:cubicBezTo>
                  <a:lnTo>
                    <a:pt x="2066" y="4015"/>
                  </a:lnTo>
                  <a:lnTo>
                    <a:pt x="3129" y="5874"/>
                  </a:lnTo>
                  <a:cubicBezTo>
                    <a:pt x="3247" y="6081"/>
                    <a:pt x="3453" y="6228"/>
                    <a:pt x="3719" y="6228"/>
                  </a:cubicBezTo>
                  <a:lnTo>
                    <a:pt x="3778" y="6228"/>
                  </a:lnTo>
                  <a:cubicBezTo>
                    <a:pt x="4043" y="6169"/>
                    <a:pt x="4279" y="5992"/>
                    <a:pt x="4368" y="5726"/>
                  </a:cubicBezTo>
                  <a:lnTo>
                    <a:pt x="5637" y="1359"/>
                  </a:lnTo>
                  <a:lnTo>
                    <a:pt x="9473" y="1359"/>
                  </a:lnTo>
                  <a:cubicBezTo>
                    <a:pt x="10299" y="1300"/>
                    <a:pt x="10299" y="61"/>
                    <a:pt x="9473" y="2"/>
                  </a:cubicBezTo>
                  <a:lnTo>
                    <a:pt x="9296" y="2"/>
                  </a:lnTo>
                  <a:cubicBezTo>
                    <a:pt x="9289" y="1"/>
                    <a:pt x="9282" y="1"/>
                    <a:pt x="9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5"/>
            <p:cNvSpPr/>
            <p:nvPr/>
          </p:nvSpPr>
          <p:spPr>
            <a:xfrm>
              <a:off x="4804604" y="2546384"/>
              <a:ext cx="93445" cy="79785"/>
            </a:xfrm>
            <a:custGeom>
              <a:avLst/>
              <a:gdLst/>
              <a:ahLst/>
              <a:cxnLst/>
              <a:rect l="l" t="t" r="r" b="b"/>
              <a:pathLst>
                <a:path w="3311" h="2827" extrusionOk="0">
                  <a:moveTo>
                    <a:pt x="2361" y="443"/>
                  </a:moveTo>
                  <a:cubicBezTo>
                    <a:pt x="2420" y="473"/>
                    <a:pt x="2479" y="473"/>
                    <a:pt x="2509" y="532"/>
                  </a:cubicBezTo>
                  <a:cubicBezTo>
                    <a:pt x="2598" y="621"/>
                    <a:pt x="2598" y="768"/>
                    <a:pt x="2509" y="827"/>
                  </a:cubicBezTo>
                  <a:lnTo>
                    <a:pt x="2096" y="1270"/>
                  </a:lnTo>
                  <a:cubicBezTo>
                    <a:pt x="2066" y="1299"/>
                    <a:pt x="2037" y="1358"/>
                    <a:pt x="2037" y="1417"/>
                  </a:cubicBezTo>
                  <a:cubicBezTo>
                    <a:pt x="2037" y="1476"/>
                    <a:pt x="2066" y="1535"/>
                    <a:pt x="2096" y="1565"/>
                  </a:cubicBezTo>
                  <a:lnTo>
                    <a:pt x="2509" y="2007"/>
                  </a:lnTo>
                  <a:cubicBezTo>
                    <a:pt x="2627" y="2125"/>
                    <a:pt x="2538" y="2361"/>
                    <a:pt x="2361" y="2361"/>
                  </a:cubicBezTo>
                  <a:cubicBezTo>
                    <a:pt x="2302" y="2361"/>
                    <a:pt x="2243" y="2332"/>
                    <a:pt x="2184" y="2302"/>
                  </a:cubicBezTo>
                  <a:lnTo>
                    <a:pt x="1771" y="1889"/>
                  </a:lnTo>
                  <a:cubicBezTo>
                    <a:pt x="1742" y="1860"/>
                    <a:pt x="1683" y="1830"/>
                    <a:pt x="1624" y="1830"/>
                  </a:cubicBezTo>
                  <a:cubicBezTo>
                    <a:pt x="1565" y="1830"/>
                    <a:pt x="1506" y="1860"/>
                    <a:pt x="1447" y="1889"/>
                  </a:cubicBezTo>
                  <a:lnTo>
                    <a:pt x="1034" y="2302"/>
                  </a:lnTo>
                  <a:cubicBezTo>
                    <a:pt x="1004" y="2332"/>
                    <a:pt x="945" y="2361"/>
                    <a:pt x="886" y="2361"/>
                  </a:cubicBezTo>
                  <a:cubicBezTo>
                    <a:pt x="827" y="2361"/>
                    <a:pt x="768" y="2332"/>
                    <a:pt x="739" y="2302"/>
                  </a:cubicBezTo>
                  <a:cubicBezTo>
                    <a:pt x="650" y="2214"/>
                    <a:pt x="650" y="2066"/>
                    <a:pt x="739" y="1978"/>
                  </a:cubicBezTo>
                  <a:lnTo>
                    <a:pt x="1152" y="1565"/>
                  </a:lnTo>
                  <a:cubicBezTo>
                    <a:pt x="1181" y="1535"/>
                    <a:pt x="1211" y="1476"/>
                    <a:pt x="1211" y="1417"/>
                  </a:cubicBezTo>
                  <a:cubicBezTo>
                    <a:pt x="1211" y="1358"/>
                    <a:pt x="1181" y="1299"/>
                    <a:pt x="1152" y="1240"/>
                  </a:cubicBezTo>
                  <a:lnTo>
                    <a:pt x="739" y="827"/>
                  </a:lnTo>
                  <a:cubicBezTo>
                    <a:pt x="650" y="768"/>
                    <a:pt x="650" y="621"/>
                    <a:pt x="739" y="532"/>
                  </a:cubicBezTo>
                  <a:cubicBezTo>
                    <a:pt x="768" y="473"/>
                    <a:pt x="827" y="473"/>
                    <a:pt x="886" y="443"/>
                  </a:cubicBezTo>
                  <a:cubicBezTo>
                    <a:pt x="945" y="473"/>
                    <a:pt x="1004" y="473"/>
                    <a:pt x="1063" y="532"/>
                  </a:cubicBezTo>
                  <a:lnTo>
                    <a:pt x="1476" y="945"/>
                  </a:lnTo>
                  <a:cubicBezTo>
                    <a:pt x="1506" y="989"/>
                    <a:pt x="1557" y="1012"/>
                    <a:pt x="1613" y="1012"/>
                  </a:cubicBezTo>
                  <a:cubicBezTo>
                    <a:pt x="1668" y="1012"/>
                    <a:pt x="1727" y="989"/>
                    <a:pt x="1771" y="945"/>
                  </a:cubicBezTo>
                  <a:lnTo>
                    <a:pt x="2184" y="532"/>
                  </a:lnTo>
                  <a:cubicBezTo>
                    <a:pt x="2243" y="473"/>
                    <a:pt x="2302" y="473"/>
                    <a:pt x="2361" y="443"/>
                  </a:cubicBezTo>
                  <a:close/>
                  <a:moveTo>
                    <a:pt x="886" y="1"/>
                  </a:moveTo>
                  <a:cubicBezTo>
                    <a:pt x="296" y="1"/>
                    <a:pt x="1" y="739"/>
                    <a:pt x="414" y="1152"/>
                  </a:cubicBezTo>
                  <a:lnTo>
                    <a:pt x="680" y="1417"/>
                  </a:lnTo>
                  <a:lnTo>
                    <a:pt x="414" y="1653"/>
                  </a:lnTo>
                  <a:cubicBezTo>
                    <a:pt x="148" y="1919"/>
                    <a:pt x="148" y="2361"/>
                    <a:pt x="414" y="2627"/>
                  </a:cubicBezTo>
                  <a:cubicBezTo>
                    <a:pt x="532" y="2745"/>
                    <a:pt x="709" y="2804"/>
                    <a:pt x="886" y="2804"/>
                  </a:cubicBezTo>
                  <a:cubicBezTo>
                    <a:pt x="1063" y="2804"/>
                    <a:pt x="1240" y="2745"/>
                    <a:pt x="1358" y="2627"/>
                  </a:cubicBezTo>
                  <a:lnTo>
                    <a:pt x="1624" y="2361"/>
                  </a:lnTo>
                  <a:lnTo>
                    <a:pt x="1889" y="2627"/>
                  </a:lnTo>
                  <a:cubicBezTo>
                    <a:pt x="2007" y="2760"/>
                    <a:pt x="2177" y="2826"/>
                    <a:pt x="2350" y="2826"/>
                  </a:cubicBezTo>
                  <a:cubicBezTo>
                    <a:pt x="2524" y="2826"/>
                    <a:pt x="2701" y="2760"/>
                    <a:pt x="2834" y="2627"/>
                  </a:cubicBezTo>
                  <a:cubicBezTo>
                    <a:pt x="3099" y="2361"/>
                    <a:pt x="3099" y="1919"/>
                    <a:pt x="2834" y="1653"/>
                  </a:cubicBezTo>
                  <a:lnTo>
                    <a:pt x="2568" y="1417"/>
                  </a:lnTo>
                  <a:lnTo>
                    <a:pt x="2834" y="1152"/>
                  </a:lnTo>
                  <a:cubicBezTo>
                    <a:pt x="3311" y="675"/>
                    <a:pt x="2861" y="5"/>
                    <a:pt x="2346" y="5"/>
                  </a:cubicBezTo>
                  <a:cubicBezTo>
                    <a:pt x="2192" y="5"/>
                    <a:pt x="2032" y="65"/>
                    <a:pt x="1889" y="207"/>
                  </a:cubicBezTo>
                  <a:lnTo>
                    <a:pt x="1624" y="473"/>
                  </a:lnTo>
                  <a:lnTo>
                    <a:pt x="1358" y="207"/>
                  </a:lnTo>
                  <a:cubicBezTo>
                    <a:pt x="1240" y="89"/>
                    <a:pt x="1063" y="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5"/>
            <p:cNvSpPr/>
            <p:nvPr/>
          </p:nvSpPr>
          <p:spPr>
            <a:xfrm>
              <a:off x="4967839" y="2641322"/>
              <a:ext cx="91638" cy="79136"/>
            </a:xfrm>
            <a:custGeom>
              <a:avLst/>
              <a:gdLst/>
              <a:ahLst/>
              <a:cxnLst/>
              <a:rect l="l" t="t" r="r" b="b"/>
              <a:pathLst>
                <a:path w="3247" h="2804" extrusionOk="0">
                  <a:moveTo>
                    <a:pt x="2331" y="443"/>
                  </a:moveTo>
                  <a:cubicBezTo>
                    <a:pt x="2390" y="443"/>
                    <a:pt x="2449" y="473"/>
                    <a:pt x="2508" y="502"/>
                  </a:cubicBezTo>
                  <a:cubicBezTo>
                    <a:pt x="2597" y="620"/>
                    <a:pt x="2597" y="738"/>
                    <a:pt x="2508" y="827"/>
                  </a:cubicBezTo>
                  <a:lnTo>
                    <a:pt x="1033" y="2273"/>
                  </a:lnTo>
                  <a:cubicBezTo>
                    <a:pt x="1004" y="2332"/>
                    <a:pt x="945" y="2332"/>
                    <a:pt x="886" y="2332"/>
                  </a:cubicBezTo>
                  <a:cubicBezTo>
                    <a:pt x="827" y="2332"/>
                    <a:pt x="768" y="2332"/>
                    <a:pt x="738" y="2273"/>
                  </a:cubicBezTo>
                  <a:cubicBezTo>
                    <a:pt x="679" y="2243"/>
                    <a:pt x="649" y="2184"/>
                    <a:pt x="649" y="2125"/>
                  </a:cubicBezTo>
                  <a:cubicBezTo>
                    <a:pt x="649" y="2066"/>
                    <a:pt x="679" y="2007"/>
                    <a:pt x="738" y="1948"/>
                  </a:cubicBezTo>
                  <a:lnTo>
                    <a:pt x="1122" y="1535"/>
                  </a:lnTo>
                  <a:cubicBezTo>
                    <a:pt x="1181" y="1506"/>
                    <a:pt x="1210" y="1447"/>
                    <a:pt x="1210" y="1388"/>
                  </a:cubicBezTo>
                  <a:cubicBezTo>
                    <a:pt x="1210" y="1329"/>
                    <a:pt x="1181" y="1270"/>
                    <a:pt x="1122" y="1240"/>
                  </a:cubicBezTo>
                  <a:lnTo>
                    <a:pt x="738" y="827"/>
                  </a:lnTo>
                  <a:cubicBezTo>
                    <a:pt x="590" y="679"/>
                    <a:pt x="708" y="473"/>
                    <a:pt x="886" y="443"/>
                  </a:cubicBezTo>
                  <a:cubicBezTo>
                    <a:pt x="945" y="443"/>
                    <a:pt x="1004" y="473"/>
                    <a:pt x="1033" y="502"/>
                  </a:cubicBezTo>
                  <a:lnTo>
                    <a:pt x="1446" y="915"/>
                  </a:lnTo>
                  <a:cubicBezTo>
                    <a:pt x="1490" y="960"/>
                    <a:pt x="1549" y="982"/>
                    <a:pt x="1608" y="982"/>
                  </a:cubicBezTo>
                  <a:cubicBezTo>
                    <a:pt x="1667" y="982"/>
                    <a:pt x="1726" y="960"/>
                    <a:pt x="1771" y="915"/>
                  </a:cubicBezTo>
                  <a:lnTo>
                    <a:pt x="2184" y="502"/>
                  </a:lnTo>
                  <a:cubicBezTo>
                    <a:pt x="2213" y="473"/>
                    <a:pt x="2272" y="443"/>
                    <a:pt x="2331" y="443"/>
                  </a:cubicBezTo>
                  <a:close/>
                  <a:moveTo>
                    <a:pt x="886" y="1"/>
                  </a:moveTo>
                  <a:cubicBezTo>
                    <a:pt x="295" y="1"/>
                    <a:pt x="0" y="709"/>
                    <a:pt x="413" y="1151"/>
                  </a:cubicBezTo>
                  <a:lnTo>
                    <a:pt x="679" y="1388"/>
                  </a:lnTo>
                  <a:lnTo>
                    <a:pt x="413" y="1653"/>
                  </a:lnTo>
                  <a:cubicBezTo>
                    <a:pt x="295" y="1771"/>
                    <a:pt x="207" y="1948"/>
                    <a:pt x="207" y="2125"/>
                  </a:cubicBezTo>
                  <a:cubicBezTo>
                    <a:pt x="207" y="2479"/>
                    <a:pt x="531" y="2804"/>
                    <a:pt x="886" y="2804"/>
                  </a:cubicBezTo>
                  <a:cubicBezTo>
                    <a:pt x="1063" y="2804"/>
                    <a:pt x="1240" y="2715"/>
                    <a:pt x="1358" y="2597"/>
                  </a:cubicBezTo>
                  <a:lnTo>
                    <a:pt x="2833" y="1151"/>
                  </a:lnTo>
                  <a:cubicBezTo>
                    <a:pt x="3246" y="709"/>
                    <a:pt x="2951" y="1"/>
                    <a:pt x="2331" y="1"/>
                  </a:cubicBezTo>
                  <a:cubicBezTo>
                    <a:pt x="2154" y="1"/>
                    <a:pt x="1977" y="60"/>
                    <a:pt x="1859" y="178"/>
                  </a:cubicBezTo>
                  <a:lnTo>
                    <a:pt x="1623" y="443"/>
                  </a:lnTo>
                  <a:lnTo>
                    <a:pt x="1358" y="178"/>
                  </a:lnTo>
                  <a:cubicBezTo>
                    <a:pt x="1240" y="60"/>
                    <a:pt x="1063" y="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45"/>
          <p:cNvGrpSpPr/>
          <p:nvPr/>
        </p:nvGrpSpPr>
        <p:grpSpPr>
          <a:xfrm>
            <a:off x="877566" y="1583564"/>
            <a:ext cx="415178" cy="432509"/>
            <a:chOff x="1260821" y="1814141"/>
            <a:chExt cx="415178" cy="432509"/>
          </a:xfrm>
        </p:grpSpPr>
        <p:sp>
          <p:nvSpPr>
            <p:cNvPr id="804" name="Google Shape;804;p45"/>
            <p:cNvSpPr/>
            <p:nvPr/>
          </p:nvSpPr>
          <p:spPr>
            <a:xfrm>
              <a:off x="1267086" y="1864941"/>
              <a:ext cx="389753" cy="375049"/>
            </a:xfrm>
            <a:custGeom>
              <a:avLst/>
              <a:gdLst/>
              <a:ahLst/>
              <a:cxnLst/>
              <a:rect l="l" t="t" r="r" b="b"/>
              <a:pathLst>
                <a:path w="13810" h="13289" extrusionOk="0">
                  <a:moveTo>
                    <a:pt x="3504" y="6334"/>
                  </a:moveTo>
                  <a:cubicBezTo>
                    <a:pt x="3622" y="6334"/>
                    <a:pt x="3741" y="6377"/>
                    <a:pt x="3836" y="6472"/>
                  </a:cubicBezTo>
                  <a:lnTo>
                    <a:pt x="6816" y="9452"/>
                  </a:lnTo>
                  <a:cubicBezTo>
                    <a:pt x="7112" y="9777"/>
                    <a:pt x="6905" y="10308"/>
                    <a:pt x="6462" y="10308"/>
                  </a:cubicBezTo>
                  <a:lnTo>
                    <a:pt x="3482" y="10308"/>
                  </a:lnTo>
                  <a:cubicBezTo>
                    <a:pt x="3217" y="10308"/>
                    <a:pt x="3010" y="10072"/>
                    <a:pt x="3010" y="9806"/>
                  </a:cubicBezTo>
                  <a:lnTo>
                    <a:pt x="3010" y="6826"/>
                  </a:lnTo>
                  <a:cubicBezTo>
                    <a:pt x="3010" y="6526"/>
                    <a:pt x="3255" y="6334"/>
                    <a:pt x="3504" y="6334"/>
                  </a:cubicBezTo>
                  <a:close/>
                  <a:moveTo>
                    <a:pt x="1546" y="1"/>
                  </a:moveTo>
                  <a:cubicBezTo>
                    <a:pt x="762" y="1"/>
                    <a:pt x="0" y="623"/>
                    <a:pt x="0" y="1544"/>
                  </a:cubicBezTo>
                  <a:lnTo>
                    <a:pt x="0" y="11783"/>
                  </a:lnTo>
                  <a:cubicBezTo>
                    <a:pt x="0" y="12610"/>
                    <a:pt x="679" y="13288"/>
                    <a:pt x="1505" y="13288"/>
                  </a:cubicBezTo>
                  <a:lnTo>
                    <a:pt x="11774" y="13288"/>
                  </a:lnTo>
                  <a:cubicBezTo>
                    <a:pt x="13131" y="13288"/>
                    <a:pt x="13810" y="11636"/>
                    <a:pt x="12836" y="10692"/>
                  </a:cubicBezTo>
                  <a:lnTo>
                    <a:pt x="12836" y="10692"/>
                  </a:lnTo>
                  <a:lnTo>
                    <a:pt x="12836" y="10721"/>
                  </a:lnTo>
                  <a:lnTo>
                    <a:pt x="2597" y="452"/>
                  </a:lnTo>
                  <a:cubicBezTo>
                    <a:pt x="2294" y="140"/>
                    <a:pt x="1917"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5"/>
            <p:cNvSpPr/>
            <p:nvPr/>
          </p:nvSpPr>
          <p:spPr>
            <a:xfrm>
              <a:off x="1382005" y="2043754"/>
              <a:ext cx="115769" cy="112100"/>
            </a:xfrm>
            <a:custGeom>
              <a:avLst/>
              <a:gdLst/>
              <a:ahLst/>
              <a:cxnLst/>
              <a:rect l="l" t="t" r="r" b="b"/>
              <a:pathLst>
                <a:path w="4102" h="3972" extrusionOk="0">
                  <a:moveTo>
                    <a:pt x="495" y="0"/>
                  </a:moveTo>
                  <a:cubicBezTo>
                    <a:pt x="276" y="0"/>
                    <a:pt x="58" y="143"/>
                    <a:pt x="0" y="372"/>
                  </a:cubicBezTo>
                  <a:lnTo>
                    <a:pt x="2744" y="3116"/>
                  </a:lnTo>
                  <a:cubicBezTo>
                    <a:pt x="3040" y="3441"/>
                    <a:pt x="2833" y="3972"/>
                    <a:pt x="2390" y="3972"/>
                  </a:cubicBezTo>
                  <a:lnTo>
                    <a:pt x="3453" y="3972"/>
                  </a:lnTo>
                  <a:cubicBezTo>
                    <a:pt x="3895" y="3972"/>
                    <a:pt x="4102" y="3441"/>
                    <a:pt x="3807" y="3116"/>
                  </a:cubicBezTo>
                  <a:lnTo>
                    <a:pt x="826" y="136"/>
                  </a:lnTo>
                  <a:cubicBezTo>
                    <a:pt x="733" y="42"/>
                    <a:pt x="614" y="0"/>
                    <a:pt x="4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5"/>
            <p:cNvSpPr/>
            <p:nvPr/>
          </p:nvSpPr>
          <p:spPr>
            <a:xfrm>
              <a:off x="1267227" y="1865646"/>
              <a:ext cx="72334" cy="374343"/>
            </a:xfrm>
            <a:custGeom>
              <a:avLst/>
              <a:gdLst/>
              <a:ahLst/>
              <a:cxnLst/>
              <a:rect l="l" t="t" r="r" b="b"/>
              <a:pathLst>
                <a:path w="2563" h="13264" extrusionOk="0">
                  <a:moveTo>
                    <a:pt x="1511" y="0"/>
                  </a:moveTo>
                  <a:cubicBezTo>
                    <a:pt x="705" y="0"/>
                    <a:pt x="1" y="651"/>
                    <a:pt x="25" y="1519"/>
                  </a:cubicBezTo>
                  <a:lnTo>
                    <a:pt x="25" y="11758"/>
                  </a:lnTo>
                  <a:cubicBezTo>
                    <a:pt x="25" y="12585"/>
                    <a:pt x="674" y="13263"/>
                    <a:pt x="1530" y="13263"/>
                  </a:cubicBezTo>
                  <a:lnTo>
                    <a:pt x="2562" y="13263"/>
                  </a:lnTo>
                  <a:cubicBezTo>
                    <a:pt x="1736" y="13263"/>
                    <a:pt x="1058" y="12585"/>
                    <a:pt x="1058" y="11758"/>
                  </a:cubicBezTo>
                  <a:lnTo>
                    <a:pt x="1058" y="1519"/>
                  </a:lnTo>
                  <a:cubicBezTo>
                    <a:pt x="1058" y="870"/>
                    <a:pt x="1441" y="309"/>
                    <a:pt x="2061" y="103"/>
                  </a:cubicBezTo>
                  <a:cubicBezTo>
                    <a:pt x="1877" y="33"/>
                    <a:pt x="1692" y="0"/>
                    <a:pt x="1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5"/>
            <p:cNvSpPr/>
            <p:nvPr/>
          </p:nvSpPr>
          <p:spPr>
            <a:xfrm>
              <a:off x="1407828" y="1838553"/>
              <a:ext cx="226542" cy="228207"/>
            </a:xfrm>
            <a:custGeom>
              <a:avLst/>
              <a:gdLst/>
              <a:ahLst/>
              <a:cxnLst/>
              <a:rect l="l" t="t" r="r" b="b"/>
              <a:pathLst>
                <a:path w="8027" h="8086" extrusionOk="0">
                  <a:moveTo>
                    <a:pt x="856" y="1"/>
                  </a:moveTo>
                  <a:cubicBezTo>
                    <a:pt x="0" y="856"/>
                    <a:pt x="0" y="2243"/>
                    <a:pt x="856" y="3099"/>
                  </a:cubicBezTo>
                  <a:lnTo>
                    <a:pt x="5724" y="7968"/>
                  </a:lnTo>
                  <a:cubicBezTo>
                    <a:pt x="5783" y="8027"/>
                    <a:pt x="5813" y="8056"/>
                    <a:pt x="5842" y="8086"/>
                  </a:cubicBezTo>
                  <a:lnTo>
                    <a:pt x="7288" y="7466"/>
                  </a:lnTo>
                  <a:lnTo>
                    <a:pt x="8026" y="7171"/>
                  </a:lnTo>
                  <a:lnTo>
                    <a:pt x="856" y="1"/>
                  </a:lnTo>
                  <a:close/>
                </a:path>
              </a:pathLst>
            </a:custGeom>
            <a:solidFill>
              <a:srgbClr val="78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5"/>
            <p:cNvSpPr/>
            <p:nvPr/>
          </p:nvSpPr>
          <p:spPr>
            <a:xfrm>
              <a:off x="1431958" y="1820435"/>
              <a:ext cx="229054" cy="221349"/>
            </a:xfrm>
            <a:custGeom>
              <a:avLst/>
              <a:gdLst/>
              <a:ahLst/>
              <a:cxnLst/>
              <a:rect l="l" t="t" r="r" b="b"/>
              <a:pathLst>
                <a:path w="8116" h="7843" extrusionOk="0">
                  <a:moveTo>
                    <a:pt x="1565" y="1"/>
                  </a:moveTo>
                  <a:cubicBezTo>
                    <a:pt x="1004" y="1"/>
                    <a:pt x="443" y="215"/>
                    <a:pt x="1" y="643"/>
                  </a:cubicBezTo>
                  <a:lnTo>
                    <a:pt x="7171" y="7842"/>
                  </a:lnTo>
                  <a:lnTo>
                    <a:pt x="7496" y="7105"/>
                  </a:lnTo>
                  <a:lnTo>
                    <a:pt x="8115" y="5659"/>
                  </a:lnTo>
                  <a:cubicBezTo>
                    <a:pt x="8086" y="5600"/>
                    <a:pt x="8027" y="5570"/>
                    <a:pt x="7997" y="5541"/>
                  </a:cubicBezTo>
                  <a:lnTo>
                    <a:pt x="3129" y="643"/>
                  </a:lnTo>
                  <a:cubicBezTo>
                    <a:pt x="2686" y="215"/>
                    <a:pt x="2125" y="1"/>
                    <a:pt x="1565" y="1"/>
                  </a:cubicBezTo>
                  <a:close/>
                </a:path>
              </a:pathLst>
            </a:custGeom>
            <a:solidFill>
              <a:srgbClr val="95D6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5"/>
            <p:cNvSpPr/>
            <p:nvPr/>
          </p:nvSpPr>
          <p:spPr>
            <a:xfrm>
              <a:off x="1419484" y="1826079"/>
              <a:ext cx="238198" cy="238198"/>
            </a:xfrm>
            <a:custGeom>
              <a:avLst/>
              <a:gdLst/>
              <a:ahLst/>
              <a:cxnLst/>
              <a:rect l="l" t="t" r="r" b="b"/>
              <a:pathLst>
                <a:path w="8440" h="8440" extrusionOk="0">
                  <a:moveTo>
                    <a:pt x="1033" y="0"/>
                  </a:moveTo>
                  <a:cubicBezTo>
                    <a:pt x="826" y="118"/>
                    <a:pt x="620" y="266"/>
                    <a:pt x="443" y="443"/>
                  </a:cubicBezTo>
                  <a:cubicBezTo>
                    <a:pt x="266" y="620"/>
                    <a:pt x="118" y="826"/>
                    <a:pt x="0" y="1033"/>
                  </a:cubicBezTo>
                  <a:lnTo>
                    <a:pt x="7377" y="8439"/>
                  </a:lnTo>
                  <a:lnTo>
                    <a:pt x="8439" y="7406"/>
                  </a:lnTo>
                  <a:lnTo>
                    <a:pt x="1062" y="30"/>
                  </a:lnTo>
                  <a:lnTo>
                    <a:pt x="1033" y="0"/>
                  </a:lnTo>
                  <a:close/>
                </a:path>
              </a:pathLst>
            </a:custGeom>
            <a:solidFill>
              <a:srgbClr val="B3E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5"/>
            <p:cNvSpPr/>
            <p:nvPr/>
          </p:nvSpPr>
          <p:spPr>
            <a:xfrm>
              <a:off x="1615174" y="2021769"/>
              <a:ext cx="54977" cy="54385"/>
            </a:xfrm>
            <a:custGeom>
              <a:avLst/>
              <a:gdLst/>
              <a:ahLst/>
              <a:cxnLst/>
              <a:rect l="l" t="t" r="r" b="b"/>
              <a:pathLst>
                <a:path w="1948" h="1927" extrusionOk="0">
                  <a:moveTo>
                    <a:pt x="1889" y="0"/>
                  </a:moveTo>
                  <a:lnTo>
                    <a:pt x="177" y="118"/>
                  </a:lnTo>
                  <a:lnTo>
                    <a:pt x="89" y="944"/>
                  </a:lnTo>
                  <a:lnTo>
                    <a:pt x="0" y="1889"/>
                  </a:lnTo>
                  <a:lnTo>
                    <a:pt x="1328" y="1918"/>
                  </a:lnTo>
                  <a:cubicBezTo>
                    <a:pt x="1350" y="1924"/>
                    <a:pt x="1372" y="1926"/>
                    <a:pt x="1393" y="1926"/>
                  </a:cubicBezTo>
                  <a:cubicBezTo>
                    <a:pt x="1490" y="1926"/>
                    <a:pt x="1586" y="1878"/>
                    <a:pt x="1682" y="1830"/>
                  </a:cubicBezTo>
                  <a:cubicBezTo>
                    <a:pt x="1830" y="1712"/>
                    <a:pt x="1948" y="1535"/>
                    <a:pt x="1918" y="1328"/>
                  </a:cubicBezTo>
                  <a:lnTo>
                    <a:pt x="1889" y="0"/>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5"/>
            <p:cNvSpPr/>
            <p:nvPr/>
          </p:nvSpPr>
          <p:spPr>
            <a:xfrm>
              <a:off x="1615174" y="2048410"/>
              <a:ext cx="47498" cy="27743"/>
            </a:xfrm>
            <a:custGeom>
              <a:avLst/>
              <a:gdLst/>
              <a:ahLst/>
              <a:cxnLst/>
              <a:rect l="l" t="t" r="r" b="b"/>
              <a:pathLst>
                <a:path w="1683" h="983" extrusionOk="0">
                  <a:moveTo>
                    <a:pt x="89" y="0"/>
                  </a:moveTo>
                  <a:lnTo>
                    <a:pt x="0" y="945"/>
                  </a:lnTo>
                  <a:lnTo>
                    <a:pt x="1328" y="974"/>
                  </a:lnTo>
                  <a:cubicBezTo>
                    <a:pt x="1350" y="980"/>
                    <a:pt x="1372" y="982"/>
                    <a:pt x="1393" y="982"/>
                  </a:cubicBezTo>
                  <a:cubicBezTo>
                    <a:pt x="1490" y="982"/>
                    <a:pt x="1586" y="934"/>
                    <a:pt x="1682" y="886"/>
                  </a:cubicBezTo>
                  <a:lnTo>
                    <a:pt x="89"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5"/>
            <p:cNvSpPr/>
            <p:nvPr/>
          </p:nvSpPr>
          <p:spPr>
            <a:xfrm>
              <a:off x="1564657" y="1977150"/>
              <a:ext cx="103831" cy="97932"/>
            </a:xfrm>
            <a:custGeom>
              <a:avLst/>
              <a:gdLst/>
              <a:ahLst/>
              <a:cxnLst/>
              <a:rect l="l" t="t" r="r" b="b"/>
              <a:pathLst>
                <a:path w="3679" h="3470" extrusionOk="0">
                  <a:moveTo>
                    <a:pt x="3011" y="0"/>
                  </a:moveTo>
                  <a:cubicBezTo>
                    <a:pt x="2453" y="0"/>
                    <a:pt x="2032" y="693"/>
                    <a:pt x="2469" y="1227"/>
                  </a:cubicBezTo>
                  <a:cubicBezTo>
                    <a:pt x="2312" y="1103"/>
                    <a:pt x="2147" y="1050"/>
                    <a:pt x="1990" y="1050"/>
                  </a:cubicBezTo>
                  <a:cubicBezTo>
                    <a:pt x="1438" y="1050"/>
                    <a:pt x="993" y="1709"/>
                    <a:pt x="1407" y="2260"/>
                  </a:cubicBezTo>
                  <a:cubicBezTo>
                    <a:pt x="1260" y="2134"/>
                    <a:pt x="1097" y="2079"/>
                    <a:pt x="941" y="2079"/>
                  </a:cubicBezTo>
                  <a:cubicBezTo>
                    <a:pt x="440" y="2079"/>
                    <a:pt x="0" y="2642"/>
                    <a:pt x="315" y="3204"/>
                  </a:cubicBezTo>
                  <a:cubicBezTo>
                    <a:pt x="522" y="3352"/>
                    <a:pt x="758" y="3440"/>
                    <a:pt x="994" y="3440"/>
                  </a:cubicBezTo>
                  <a:lnTo>
                    <a:pt x="1790" y="3470"/>
                  </a:lnTo>
                  <a:lnTo>
                    <a:pt x="3679" y="1581"/>
                  </a:lnTo>
                  <a:lnTo>
                    <a:pt x="3649" y="785"/>
                  </a:lnTo>
                  <a:cubicBezTo>
                    <a:pt x="3649" y="519"/>
                    <a:pt x="3561" y="283"/>
                    <a:pt x="3413" y="106"/>
                  </a:cubicBezTo>
                  <a:lnTo>
                    <a:pt x="3384" y="106"/>
                  </a:lnTo>
                  <a:cubicBezTo>
                    <a:pt x="3258" y="32"/>
                    <a:pt x="3131" y="0"/>
                    <a:pt x="3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5"/>
            <p:cNvSpPr/>
            <p:nvPr/>
          </p:nvSpPr>
          <p:spPr>
            <a:xfrm>
              <a:off x="1564657" y="2035824"/>
              <a:ext cx="68863" cy="39257"/>
            </a:xfrm>
            <a:custGeom>
              <a:avLst/>
              <a:gdLst/>
              <a:ahLst/>
              <a:cxnLst/>
              <a:rect l="l" t="t" r="r" b="b"/>
              <a:pathLst>
                <a:path w="2440" h="1391" extrusionOk="0">
                  <a:moveTo>
                    <a:pt x="941" y="0"/>
                  </a:moveTo>
                  <a:cubicBezTo>
                    <a:pt x="440" y="0"/>
                    <a:pt x="0" y="563"/>
                    <a:pt x="315" y="1125"/>
                  </a:cubicBezTo>
                  <a:cubicBezTo>
                    <a:pt x="522" y="1273"/>
                    <a:pt x="758" y="1361"/>
                    <a:pt x="994" y="1361"/>
                  </a:cubicBezTo>
                  <a:lnTo>
                    <a:pt x="1790" y="1391"/>
                  </a:lnTo>
                  <a:lnTo>
                    <a:pt x="2440" y="742"/>
                  </a:lnTo>
                  <a:lnTo>
                    <a:pt x="1407" y="181"/>
                  </a:lnTo>
                  <a:cubicBezTo>
                    <a:pt x="1260" y="55"/>
                    <a:pt x="1097" y="0"/>
                    <a:pt x="9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5"/>
            <p:cNvSpPr/>
            <p:nvPr/>
          </p:nvSpPr>
          <p:spPr>
            <a:xfrm>
              <a:off x="1556868" y="2131693"/>
              <a:ext cx="56671" cy="55401"/>
            </a:xfrm>
            <a:custGeom>
              <a:avLst/>
              <a:gdLst/>
              <a:ahLst/>
              <a:cxnLst/>
              <a:rect l="l" t="t" r="r" b="b"/>
              <a:pathLst>
                <a:path w="2008" h="1963" extrusionOk="0">
                  <a:moveTo>
                    <a:pt x="1299" y="0"/>
                  </a:moveTo>
                  <a:lnTo>
                    <a:pt x="178" y="1122"/>
                  </a:lnTo>
                  <a:cubicBezTo>
                    <a:pt x="1" y="1299"/>
                    <a:pt x="1" y="1623"/>
                    <a:pt x="178" y="1830"/>
                  </a:cubicBezTo>
                  <a:cubicBezTo>
                    <a:pt x="281" y="1918"/>
                    <a:pt x="407" y="1962"/>
                    <a:pt x="532" y="1962"/>
                  </a:cubicBezTo>
                  <a:cubicBezTo>
                    <a:pt x="657" y="1962"/>
                    <a:pt x="783" y="1918"/>
                    <a:pt x="886" y="1830"/>
                  </a:cubicBezTo>
                  <a:lnTo>
                    <a:pt x="2007" y="708"/>
                  </a:lnTo>
                  <a:lnTo>
                    <a:pt x="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5"/>
            <p:cNvSpPr/>
            <p:nvPr/>
          </p:nvSpPr>
          <p:spPr>
            <a:xfrm>
              <a:off x="1319551" y="1893529"/>
              <a:ext cx="55824" cy="56022"/>
            </a:xfrm>
            <a:custGeom>
              <a:avLst/>
              <a:gdLst/>
              <a:ahLst/>
              <a:cxnLst/>
              <a:rect l="l" t="t" r="r" b="b"/>
              <a:pathLst>
                <a:path w="1978" h="1985" extrusionOk="0">
                  <a:moveTo>
                    <a:pt x="1299" y="0"/>
                  </a:moveTo>
                  <a:lnTo>
                    <a:pt x="177" y="1121"/>
                  </a:lnTo>
                  <a:cubicBezTo>
                    <a:pt x="0" y="1328"/>
                    <a:pt x="0" y="1623"/>
                    <a:pt x="177" y="1830"/>
                  </a:cubicBezTo>
                  <a:cubicBezTo>
                    <a:pt x="281" y="1933"/>
                    <a:pt x="406" y="1984"/>
                    <a:pt x="531" y="1984"/>
                  </a:cubicBezTo>
                  <a:cubicBezTo>
                    <a:pt x="657" y="1984"/>
                    <a:pt x="782" y="1933"/>
                    <a:pt x="885" y="1830"/>
                  </a:cubicBezTo>
                  <a:lnTo>
                    <a:pt x="1977" y="738"/>
                  </a:lnTo>
                  <a:lnTo>
                    <a:pt x="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5"/>
            <p:cNvSpPr/>
            <p:nvPr/>
          </p:nvSpPr>
          <p:spPr>
            <a:xfrm>
              <a:off x="1437800" y="2012597"/>
              <a:ext cx="56643" cy="55401"/>
            </a:xfrm>
            <a:custGeom>
              <a:avLst/>
              <a:gdLst/>
              <a:ahLst/>
              <a:cxnLst/>
              <a:rect l="l" t="t" r="r" b="b"/>
              <a:pathLst>
                <a:path w="2007" h="1963" extrusionOk="0">
                  <a:moveTo>
                    <a:pt x="1299" y="1"/>
                  </a:moveTo>
                  <a:lnTo>
                    <a:pt x="207" y="1092"/>
                  </a:lnTo>
                  <a:cubicBezTo>
                    <a:pt x="0" y="1299"/>
                    <a:pt x="0" y="1624"/>
                    <a:pt x="207" y="1830"/>
                  </a:cubicBezTo>
                  <a:cubicBezTo>
                    <a:pt x="295" y="1919"/>
                    <a:pt x="421" y="1963"/>
                    <a:pt x="550" y="1963"/>
                  </a:cubicBezTo>
                  <a:cubicBezTo>
                    <a:pt x="679" y="1963"/>
                    <a:pt x="812" y="1919"/>
                    <a:pt x="915" y="1830"/>
                  </a:cubicBezTo>
                  <a:lnTo>
                    <a:pt x="2007" y="709"/>
                  </a:lnTo>
                  <a:lnTo>
                    <a:pt x="129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5"/>
            <p:cNvSpPr/>
            <p:nvPr/>
          </p:nvSpPr>
          <p:spPr>
            <a:xfrm>
              <a:off x="1372833" y="1933491"/>
              <a:ext cx="42503" cy="41036"/>
            </a:xfrm>
            <a:custGeom>
              <a:avLst/>
              <a:gdLst/>
              <a:ahLst/>
              <a:cxnLst/>
              <a:rect l="l" t="t" r="r" b="b"/>
              <a:pathLst>
                <a:path w="1506" h="1454" extrusionOk="0">
                  <a:moveTo>
                    <a:pt x="797" y="0"/>
                  </a:moveTo>
                  <a:lnTo>
                    <a:pt x="207" y="591"/>
                  </a:lnTo>
                  <a:cubicBezTo>
                    <a:pt x="1" y="797"/>
                    <a:pt x="1" y="1122"/>
                    <a:pt x="207" y="1299"/>
                  </a:cubicBezTo>
                  <a:cubicBezTo>
                    <a:pt x="311" y="1402"/>
                    <a:pt x="436" y="1454"/>
                    <a:pt x="561" y="1454"/>
                  </a:cubicBezTo>
                  <a:cubicBezTo>
                    <a:pt x="687" y="1454"/>
                    <a:pt x="812" y="1402"/>
                    <a:pt x="915" y="1299"/>
                  </a:cubicBezTo>
                  <a:lnTo>
                    <a:pt x="1506" y="709"/>
                  </a:lnTo>
                  <a:lnTo>
                    <a:pt x="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5"/>
            <p:cNvSpPr/>
            <p:nvPr/>
          </p:nvSpPr>
          <p:spPr>
            <a:xfrm>
              <a:off x="1412824" y="1973453"/>
              <a:ext cx="42475" cy="40415"/>
            </a:xfrm>
            <a:custGeom>
              <a:avLst/>
              <a:gdLst/>
              <a:ahLst/>
              <a:cxnLst/>
              <a:rect l="l" t="t" r="r" b="b"/>
              <a:pathLst>
                <a:path w="1505" h="1432" extrusionOk="0">
                  <a:moveTo>
                    <a:pt x="797" y="1"/>
                  </a:moveTo>
                  <a:lnTo>
                    <a:pt x="207" y="591"/>
                  </a:lnTo>
                  <a:cubicBezTo>
                    <a:pt x="0" y="768"/>
                    <a:pt x="0" y="1093"/>
                    <a:pt x="207" y="1299"/>
                  </a:cubicBezTo>
                  <a:cubicBezTo>
                    <a:pt x="295" y="1388"/>
                    <a:pt x="421" y="1432"/>
                    <a:pt x="550" y="1432"/>
                  </a:cubicBezTo>
                  <a:cubicBezTo>
                    <a:pt x="679" y="1432"/>
                    <a:pt x="812" y="1388"/>
                    <a:pt x="915" y="1299"/>
                  </a:cubicBezTo>
                  <a:lnTo>
                    <a:pt x="1505" y="709"/>
                  </a:lnTo>
                  <a:lnTo>
                    <a:pt x="79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5"/>
            <p:cNvSpPr/>
            <p:nvPr/>
          </p:nvSpPr>
          <p:spPr>
            <a:xfrm>
              <a:off x="1491929" y="2052587"/>
              <a:ext cx="42503" cy="40415"/>
            </a:xfrm>
            <a:custGeom>
              <a:avLst/>
              <a:gdLst/>
              <a:ahLst/>
              <a:cxnLst/>
              <a:rect l="l" t="t" r="r" b="b"/>
              <a:pathLst>
                <a:path w="1506" h="1432" extrusionOk="0">
                  <a:moveTo>
                    <a:pt x="797" y="0"/>
                  </a:moveTo>
                  <a:lnTo>
                    <a:pt x="177" y="590"/>
                  </a:lnTo>
                  <a:cubicBezTo>
                    <a:pt x="0" y="767"/>
                    <a:pt x="0" y="1092"/>
                    <a:pt x="177" y="1298"/>
                  </a:cubicBezTo>
                  <a:lnTo>
                    <a:pt x="207" y="1298"/>
                  </a:lnTo>
                  <a:cubicBezTo>
                    <a:pt x="295" y="1387"/>
                    <a:pt x="421" y="1431"/>
                    <a:pt x="550" y="1431"/>
                  </a:cubicBezTo>
                  <a:cubicBezTo>
                    <a:pt x="679" y="1431"/>
                    <a:pt x="812" y="1387"/>
                    <a:pt x="915" y="1298"/>
                  </a:cubicBezTo>
                  <a:lnTo>
                    <a:pt x="1505" y="708"/>
                  </a:lnTo>
                  <a:lnTo>
                    <a:pt x="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5"/>
            <p:cNvSpPr/>
            <p:nvPr/>
          </p:nvSpPr>
          <p:spPr>
            <a:xfrm>
              <a:off x="1531891" y="2091703"/>
              <a:ext cx="41656" cy="41064"/>
            </a:xfrm>
            <a:custGeom>
              <a:avLst/>
              <a:gdLst/>
              <a:ahLst/>
              <a:cxnLst/>
              <a:rect l="l" t="t" r="r" b="b"/>
              <a:pathLst>
                <a:path w="1476" h="1455" extrusionOk="0">
                  <a:moveTo>
                    <a:pt x="768" y="1"/>
                  </a:moveTo>
                  <a:lnTo>
                    <a:pt x="178" y="591"/>
                  </a:lnTo>
                  <a:cubicBezTo>
                    <a:pt x="1" y="798"/>
                    <a:pt x="1" y="1122"/>
                    <a:pt x="178" y="1299"/>
                  </a:cubicBezTo>
                  <a:cubicBezTo>
                    <a:pt x="281" y="1402"/>
                    <a:pt x="406" y="1454"/>
                    <a:pt x="532" y="1454"/>
                  </a:cubicBezTo>
                  <a:cubicBezTo>
                    <a:pt x="657" y="1454"/>
                    <a:pt x="783" y="1402"/>
                    <a:pt x="886" y="1299"/>
                  </a:cubicBezTo>
                  <a:lnTo>
                    <a:pt x="1476" y="709"/>
                  </a:lnTo>
                  <a:lnTo>
                    <a:pt x="7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5"/>
            <p:cNvSpPr/>
            <p:nvPr/>
          </p:nvSpPr>
          <p:spPr>
            <a:xfrm>
              <a:off x="1260821" y="1859889"/>
              <a:ext cx="403525" cy="386761"/>
            </a:xfrm>
            <a:custGeom>
              <a:avLst/>
              <a:gdLst/>
              <a:ahLst/>
              <a:cxnLst/>
              <a:rect l="l" t="t" r="r" b="b"/>
              <a:pathLst>
                <a:path w="14298" h="13704" extrusionOk="0">
                  <a:moveTo>
                    <a:pt x="3380" y="1517"/>
                  </a:moveTo>
                  <a:lnTo>
                    <a:pt x="3793" y="1930"/>
                  </a:lnTo>
                  <a:lnTo>
                    <a:pt x="2819" y="2874"/>
                  </a:lnTo>
                  <a:cubicBezTo>
                    <a:pt x="2760" y="2933"/>
                    <a:pt x="2686" y="2963"/>
                    <a:pt x="2612" y="2963"/>
                  </a:cubicBezTo>
                  <a:cubicBezTo>
                    <a:pt x="2539" y="2963"/>
                    <a:pt x="2465" y="2933"/>
                    <a:pt x="2406" y="2874"/>
                  </a:cubicBezTo>
                  <a:cubicBezTo>
                    <a:pt x="2317" y="2756"/>
                    <a:pt x="2317" y="2579"/>
                    <a:pt x="2406" y="2490"/>
                  </a:cubicBezTo>
                  <a:lnTo>
                    <a:pt x="3380" y="1517"/>
                  </a:lnTo>
                  <a:close/>
                  <a:moveTo>
                    <a:pt x="4766" y="2933"/>
                  </a:moveTo>
                  <a:lnTo>
                    <a:pt x="5150" y="3317"/>
                  </a:lnTo>
                  <a:lnTo>
                    <a:pt x="4737" y="3759"/>
                  </a:lnTo>
                  <a:cubicBezTo>
                    <a:pt x="4678" y="3818"/>
                    <a:pt x="4604" y="3848"/>
                    <a:pt x="4530" y="3848"/>
                  </a:cubicBezTo>
                  <a:cubicBezTo>
                    <a:pt x="4457" y="3848"/>
                    <a:pt x="4383" y="3818"/>
                    <a:pt x="4324" y="3759"/>
                  </a:cubicBezTo>
                  <a:cubicBezTo>
                    <a:pt x="4235" y="3641"/>
                    <a:pt x="4235" y="3464"/>
                    <a:pt x="4324" y="3376"/>
                  </a:cubicBezTo>
                  <a:lnTo>
                    <a:pt x="4766" y="2933"/>
                  </a:lnTo>
                  <a:close/>
                  <a:moveTo>
                    <a:pt x="6183" y="4320"/>
                  </a:moveTo>
                  <a:lnTo>
                    <a:pt x="6566" y="4733"/>
                  </a:lnTo>
                  <a:lnTo>
                    <a:pt x="6124" y="5146"/>
                  </a:lnTo>
                  <a:cubicBezTo>
                    <a:pt x="6079" y="5205"/>
                    <a:pt x="6013" y="5235"/>
                    <a:pt x="5943" y="5235"/>
                  </a:cubicBezTo>
                  <a:cubicBezTo>
                    <a:pt x="5873" y="5235"/>
                    <a:pt x="5799" y="5205"/>
                    <a:pt x="5740" y="5146"/>
                  </a:cubicBezTo>
                  <a:cubicBezTo>
                    <a:pt x="5622" y="5058"/>
                    <a:pt x="5622" y="4881"/>
                    <a:pt x="5740" y="4763"/>
                  </a:cubicBezTo>
                  <a:lnTo>
                    <a:pt x="6183" y="4320"/>
                  </a:lnTo>
                  <a:close/>
                  <a:moveTo>
                    <a:pt x="7570" y="5736"/>
                  </a:moveTo>
                  <a:lnTo>
                    <a:pt x="7983" y="6120"/>
                  </a:lnTo>
                  <a:lnTo>
                    <a:pt x="7009" y="7094"/>
                  </a:lnTo>
                  <a:cubicBezTo>
                    <a:pt x="6949" y="7154"/>
                    <a:pt x="6881" y="7179"/>
                    <a:pt x="6815" y="7179"/>
                  </a:cubicBezTo>
                  <a:cubicBezTo>
                    <a:pt x="6592" y="7179"/>
                    <a:pt x="6397" y="6886"/>
                    <a:pt x="6625" y="6680"/>
                  </a:cubicBezTo>
                  <a:lnTo>
                    <a:pt x="7570" y="5736"/>
                  </a:lnTo>
                  <a:close/>
                  <a:moveTo>
                    <a:pt x="8986" y="7153"/>
                  </a:moveTo>
                  <a:lnTo>
                    <a:pt x="9370" y="7536"/>
                  </a:lnTo>
                  <a:lnTo>
                    <a:pt x="8956" y="7979"/>
                  </a:lnTo>
                  <a:cubicBezTo>
                    <a:pt x="8898" y="8031"/>
                    <a:pt x="8833" y="8052"/>
                    <a:pt x="8769" y="8052"/>
                  </a:cubicBezTo>
                  <a:cubicBezTo>
                    <a:pt x="8542" y="8052"/>
                    <a:pt x="8336" y="7773"/>
                    <a:pt x="8543" y="7566"/>
                  </a:cubicBezTo>
                  <a:lnTo>
                    <a:pt x="8986" y="7153"/>
                  </a:lnTo>
                  <a:close/>
                  <a:moveTo>
                    <a:pt x="10373" y="8539"/>
                  </a:moveTo>
                  <a:lnTo>
                    <a:pt x="10786" y="8923"/>
                  </a:lnTo>
                  <a:lnTo>
                    <a:pt x="10343" y="9366"/>
                  </a:lnTo>
                  <a:cubicBezTo>
                    <a:pt x="10278" y="9438"/>
                    <a:pt x="10205" y="9468"/>
                    <a:pt x="10135" y="9468"/>
                  </a:cubicBezTo>
                  <a:cubicBezTo>
                    <a:pt x="9918" y="9468"/>
                    <a:pt x="9737" y="9183"/>
                    <a:pt x="9960" y="8982"/>
                  </a:cubicBezTo>
                  <a:lnTo>
                    <a:pt x="10373" y="8539"/>
                  </a:lnTo>
                  <a:close/>
                  <a:moveTo>
                    <a:pt x="11789" y="9926"/>
                  </a:moveTo>
                  <a:lnTo>
                    <a:pt x="12202" y="10339"/>
                  </a:lnTo>
                  <a:lnTo>
                    <a:pt x="11229" y="11284"/>
                  </a:lnTo>
                  <a:cubicBezTo>
                    <a:pt x="11165" y="11347"/>
                    <a:pt x="11095" y="11373"/>
                    <a:pt x="11029" y="11373"/>
                  </a:cubicBezTo>
                  <a:cubicBezTo>
                    <a:pt x="10817" y="11373"/>
                    <a:pt x="10643" y="11102"/>
                    <a:pt x="10845" y="10900"/>
                  </a:cubicBezTo>
                  <a:lnTo>
                    <a:pt x="11789" y="9926"/>
                  </a:lnTo>
                  <a:close/>
                  <a:moveTo>
                    <a:pt x="1751" y="1"/>
                  </a:moveTo>
                  <a:cubicBezTo>
                    <a:pt x="864" y="1"/>
                    <a:pt x="16" y="687"/>
                    <a:pt x="16" y="1723"/>
                  </a:cubicBezTo>
                  <a:lnTo>
                    <a:pt x="16" y="10280"/>
                  </a:lnTo>
                  <a:cubicBezTo>
                    <a:pt x="1" y="10413"/>
                    <a:pt x="119" y="10480"/>
                    <a:pt x="237" y="10480"/>
                  </a:cubicBezTo>
                  <a:cubicBezTo>
                    <a:pt x="355" y="10480"/>
                    <a:pt x="473" y="10413"/>
                    <a:pt x="458" y="10280"/>
                  </a:cubicBezTo>
                  <a:lnTo>
                    <a:pt x="458" y="1723"/>
                  </a:lnTo>
                  <a:cubicBezTo>
                    <a:pt x="458" y="944"/>
                    <a:pt x="1094" y="422"/>
                    <a:pt x="1751" y="422"/>
                  </a:cubicBezTo>
                  <a:cubicBezTo>
                    <a:pt x="2065" y="422"/>
                    <a:pt x="2384" y="541"/>
                    <a:pt x="2642" y="809"/>
                  </a:cubicBezTo>
                  <a:lnTo>
                    <a:pt x="3055" y="1192"/>
                  </a:lnTo>
                  <a:lnTo>
                    <a:pt x="2081" y="2166"/>
                  </a:lnTo>
                  <a:cubicBezTo>
                    <a:pt x="1816" y="2461"/>
                    <a:pt x="1816" y="2904"/>
                    <a:pt x="2081" y="3199"/>
                  </a:cubicBezTo>
                  <a:cubicBezTo>
                    <a:pt x="2229" y="3331"/>
                    <a:pt x="2413" y="3398"/>
                    <a:pt x="2598" y="3398"/>
                  </a:cubicBezTo>
                  <a:cubicBezTo>
                    <a:pt x="2782" y="3398"/>
                    <a:pt x="2966" y="3331"/>
                    <a:pt x="3114" y="3199"/>
                  </a:cubicBezTo>
                  <a:lnTo>
                    <a:pt x="4058" y="2225"/>
                  </a:lnTo>
                  <a:lnTo>
                    <a:pt x="4442" y="2608"/>
                  </a:lnTo>
                  <a:lnTo>
                    <a:pt x="3999" y="3051"/>
                  </a:lnTo>
                  <a:cubicBezTo>
                    <a:pt x="3624" y="3567"/>
                    <a:pt x="4068" y="4194"/>
                    <a:pt x="4607" y="4194"/>
                  </a:cubicBezTo>
                  <a:cubicBezTo>
                    <a:pt x="4746" y="4194"/>
                    <a:pt x="4892" y="4152"/>
                    <a:pt x="5032" y="4054"/>
                  </a:cubicBezTo>
                  <a:lnTo>
                    <a:pt x="5475" y="3612"/>
                  </a:lnTo>
                  <a:lnTo>
                    <a:pt x="5829" y="3995"/>
                  </a:lnTo>
                  <a:lnTo>
                    <a:pt x="5386" y="4438"/>
                  </a:lnTo>
                  <a:cubicBezTo>
                    <a:pt x="5120" y="4733"/>
                    <a:pt x="5120" y="5176"/>
                    <a:pt x="5386" y="5471"/>
                  </a:cubicBezTo>
                  <a:cubicBezTo>
                    <a:pt x="5534" y="5603"/>
                    <a:pt x="5718" y="5670"/>
                    <a:pt x="5902" y="5670"/>
                  </a:cubicBezTo>
                  <a:cubicBezTo>
                    <a:pt x="6087" y="5670"/>
                    <a:pt x="6271" y="5603"/>
                    <a:pt x="6419" y="5471"/>
                  </a:cubicBezTo>
                  <a:lnTo>
                    <a:pt x="6861" y="5028"/>
                  </a:lnTo>
                  <a:lnTo>
                    <a:pt x="7216" y="5382"/>
                  </a:lnTo>
                  <a:lnTo>
                    <a:pt x="6271" y="6356"/>
                  </a:lnTo>
                  <a:cubicBezTo>
                    <a:pt x="5716" y="6726"/>
                    <a:pt x="6357" y="7585"/>
                    <a:pt x="6902" y="7585"/>
                  </a:cubicBezTo>
                  <a:cubicBezTo>
                    <a:pt x="7052" y="7585"/>
                    <a:pt x="7195" y="7519"/>
                    <a:pt x="7304" y="7359"/>
                  </a:cubicBezTo>
                  <a:lnTo>
                    <a:pt x="8248" y="6415"/>
                  </a:lnTo>
                  <a:lnTo>
                    <a:pt x="8632" y="6799"/>
                  </a:lnTo>
                  <a:lnTo>
                    <a:pt x="8189" y="7212"/>
                  </a:lnTo>
                  <a:cubicBezTo>
                    <a:pt x="7814" y="7751"/>
                    <a:pt x="8259" y="8384"/>
                    <a:pt x="8798" y="8384"/>
                  </a:cubicBezTo>
                  <a:cubicBezTo>
                    <a:pt x="8937" y="8384"/>
                    <a:pt x="9083" y="8341"/>
                    <a:pt x="9222" y="8244"/>
                  </a:cubicBezTo>
                  <a:lnTo>
                    <a:pt x="9694" y="7831"/>
                  </a:lnTo>
                  <a:lnTo>
                    <a:pt x="10048" y="8215"/>
                  </a:lnTo>
                  <a:lnTo>
                    <a:pt x="9606" y="8657"/>
                  </a:lnTo>
                  <a:cubicBezTo>
                    <a:pt x="9252" y="9200"/>
                    <a:pt x="9690" y="9818"/>
                    <a:pt x="10227" y="9818"/>
                  </a:cubicBezTo>
                  <a:cubicBezTo>
                    <a:pt x="10361" y="9818"/>
                    <a:pt x="10502" y="9779"/>
                    <a:pt x="10638" y="9690"/>
                  </a:cubicBezTo>
                  <a:lnTo>
                    <a:pt x="11081" y="9248"/>
                  </a:lnTo>
                  <a:lnTo>
                    <a:pt x="11435" y="9602"/>
                  </a:lnTo>
                  <a:lnTo>
                    <a:pt x="10491" y="10575"/>
                  </a:lnTo>
                  <a:cubicBezTo>
                    <a:pt x="10052" y="11107"/>
                    <a:pt x="10517" y="11782"/>
                    <a:pt x="11065" y="11782"/>
                  </a:cubicBezTo>
                  <a:cubicBezTo>
                    <a:pt x="11217" y="11782"/>
                    <a:pt x="11376" y="11730"/>
                    <a:pt x="11524" y="11608"/>
                  </a:cubicBezTo>
                  <a:lnTo>
                    <a:pt x="12497" y="10634"/>
                  </a:lnTo>
                  <a:lnTo>
                    <a:pt x="12881" y="11048"/>
                  </a:lnTo>
                  <a:cubicBezTo>
                    <a:pt x="13707" y="11874"/>
                    <a:pt x="13117" y="13231"/>
                    <a:pt x="11966" y="13231"/>
                  </a:cubicBezTo>
                  <a:lnTo>
                    <a:pt x="1757" y="13231"/>
                  </a:lnTo>
                  <a:cubicBezTo>
                    <a:pt x="1048" y="13231"/>
                    <a:pt x="458" y="12670"/>
                    <a:pt x="458" y="11962"/>
                  </a:cubicBezTo>
                  <a:lnTo>
                    <a:pt x="458" y="11166"/>
                  </a:lnTo>
                  <a:cubicBezTo>
                    <a:pt x="473" y="11033"/>
                    <a:pt x="355" y="10966"/>
                    <a:pt x="237" y="10966"/>
                  </a:cubicBezTo>
                  <a:cubicBezTo>
                    <a:pt x="119" y="10966"/>
                    <a:pt x="1" y="11033"/>
                    <a:pt x="16" y="11166"/>
                  </a:cubicBezTo>
                  <a:lnTo>
                    <a:pt x="16" y="11962"/>
                  </a:lnTo>
                  <a:cubicBezTo>
                    <a:pt x="16" y="12907"/>
                    <a:pt x="783" y="13703"/>
                    <a:pt x="1757" y="13703"/>
                  </a:cubicBezTo>
                  <a:lnTo>
                    <a:pt x="11996" y="13703"/>
                  </a:lnTo>
                  <a:cubicBezTo>
                    <a:pt x="13530" y="13674"/>
                    <a:pt x="14297" y="11844"/>
                    <a:pt x="13206" y="10753"/>
                  </a:cubicBezTo>
                  <a:lnTo>
                    <a:pt x="2966" y="513"/>
                  </a:lnTo>
                  <a:cubicBezTo>
                    <a:pt x="2612" y="159"/>
                    <a:pt x="2177" y="1"/>
                    <a:pt x="17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5"/>
            <p:cNvSpPr/>
            <p:nvPr/>
          </p:nvSpPr>
          <p:spPr>
            <a:xfrm>
              <a:off x="1345345" y="2037630"/>
              <a:ext cx="131630" cy="124066"/>
            </a:xfrm>
            <a:custGeom>
              <a:avLst/>
              <a:gdLst/>
              <a:ahLst/>
              <a:cxnLst/>
              <a:rect l="l" t="t" r="r" b="b"/>
              <a:pathLst>
                <a:path w="4664" h="4396" extrusionOk="0">
                  <a:moveTo>
                    <a:pt x="739" y="442"/>
                  </a:moveTo>
                  <a:cubicBezTo>
                    <a:pt x="798" y="442"/>
                    <a:pt x="857" y="471"/>
                    <a:pt x="916" y="530"/>
                  </a:cubicBezTo>
                  <a:lnTo>
                    <a:pt x="3896" y="3510"/>
                  </a:lnTo>
                  <a:cubicBezTo>
                    <a:pt x="4043" y="3658"/>
                    <a:pt x="3925" y="3953"/>
                    <a:pt x="3689" y="3953"/>
                  </a:cubicBezTo>
                  <a:lnTo>
                    <a:pt x="709" y="3953"/>
                  </a:lnTo>
                  <a:cubicBezTo>
                    <a:pt x="562" y="3953"/>
                    <a:pt x="444" y="3835"/>
                    <a:pt x="444" y="3687"/>
                  </a:cubicBezTo>
                  <a:lnTo>
                    <a:pt x="444" y="707"/>
                  </a:lnTo>
                  <a:cubicBezTo>
                    <a:pt x="444" y="589"/>
                    <a:pt x="503" y="501"/>
                    <a:pt x="621" y="471"/>
                  </a:cubicBezTo>
                  <a:cubicBezTo>
                    <a:pt x="650" y="442"/>
                    <a:pt x="680" y="442"/>
                    <a:pt x="739" y="442"/>
                  </a:cubicBezTo>
                  <a:close/>
                  <a:moveTo>
                    <a:pt x="731" y="1"/>
                  </a:moveTo>
                  <a:cubicBezTo>
                    <a:pt x="356" y="1"/>
                    <a:pt x="1" y="286"/>
                    <a:pt x="1" y="707"/>
                  </a:cubicBezTo>
                  <a:lnTo>
                    <a:pt x="1" y="3687"/>
                  </a:lnTo>
                  <a:cubicBezTo>
                    <a:pt x="1" y="4071"/>
                    <a:pt x="326" y="4395"/>
                    <a:pt x="709" y="4395"/>
                  </a:cubicBezTo>
                  <a:lnTo>
                    <a:pt x="3689" y="4395"/>
                  </a:lnTo>
                  <a:cubicBezTo>
                    <a:pt x="4339" y="4395"/>
                    <a:pt x="4663" y="3628"/>
                    <a:pt x="4191" y="3186"/>
                  </a:cubicBezTo>
                  <a:lnTo>
                    <a:pt x="1240" y="205"/>
                  </a:lnTo>
                  <a:cubicBezTo>
                    <a:pt x="1089" y="64"/>
                    <a:pt x="908" y="1"/>
                    <a:pt x="7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5"/>
            <p:cNvSpPr/>
            <p:nvPr/>
          </p:nvSpPr>
          <p:spPr>
            <a:xfrm>
              <a:off x="1401986" y="1814141"/>
              <a:ext cx="274012" cy="268452"/>
            </a:xfrm>
            <a:custGeom>
              <a:avLst/>
              <a:gdLst/>
              <a:ahLst/>
              <a:cxnLst/>
              <a:rect l="l" t="t" r="r" b="b"/>
              <a:pathLst>
                <a:path w="9709" h="9512" extrusionOk="0">
                  <a:moveTo>
                    <a:pt x="1653" y="718"/>
                  </a:moveTo>
                  <a:lnTo>
                    <a:pt x="7495" y="6590"/>
                  </a:lnTo>
                  <a:cubicBezTo>
                    <a:pt x="7318" y="6620"/>
                    <a:pt x="7171" y="6708"/>
                    <a:pt x="7023" y="6826"/>
                  </a:cubicBezTo>
                  <a:cubicBezTo>
                    <a:pt x="6905" y="6944"/>
                    <a:pt x="6817" y="7121"/>
                    <a:pt x="6787" y="7298"/>
                  </a:cubicBezTo>
                  <a:lnTo>
                    <a:pt x="915" y="1426"/>
                  </a:lnTo>
                  <a:cubicBezTo>
                    <a:pt x="1092" y="1131"/>
                    <a:pt x="1358" y="895"/>
                    <a:pt x="1653" y="718"/>
                  </a:cubicBezTo>
                  <a:close/>
                  <a:moveTo>
                    <a:pt x="738" y="1869"/>
                  </a:moveTo>
                  <a:lnTo>
                    <a:pt x="6463" y="7623"/>
                  </a:lnTo>
                  <a:cubicBezTo>
                    <a:pt x="6286" y="7652"/>
                    <a:pt x="6138" y="7741"/>
                    <a:pt x="5990" y="7859"/>
                  </a:cubicBezTo>
                  <a:cubicBezTo>
                    <a:pt x="5872" y="8006"/>
                    <a:pt x="5784" y="8154"/>
                    <a:pt x="5754" y="8331"/>
                  </a:cubicBezTo>
                  <a:lnTo>
                    <a:pt x="1240" y="3816"/>
                  </a:lnTo>
                  <a:cubicBezTo>
                    <a:pt x="738" y="3315"/>
                    <a:pt x="532" y="2577"/>
                    <a:pt x="738" y="1869"/>
                  </a:cubicBezTo>
                  <a:close/>
                  <a:moveTo>
                    <a:pt x="8776" y="5928"/>
                  </a:moveTo>
                  <a:cubicBezTo>
                    <a:pt x="8858" y="5928"/>
                    <a:pt x="8945" y="5950"/>
                    <a:pt x="9030" y="6000"/>
                  </a:cubicBezTo>
                  <a:cubicBezTo>
                    <a:pt x="9148" y="6147"/>
                    <a:pt x="9207" y="6354"/>
                    <a:pt x="9207" y="6531"/>
                  </a:cubicBezTo>
                  <a:lnTo>
                    <a:pt x="9236" y="7239"/>
                  </a:lnTo>
                  <a:lnTo>
                    <a:pt x="7495" y="8980"/>
                  </a:lnTo>
                  <a:lnTo>
                    <a:pt x="6787" y="8951"/>
                  </a:lnTo>
                  <a:cubicBezTo>
                    <a:pt x="6610" y="8951"/>
                    <a:pt x="6433" y="8892"/>
                    <a:pt x="6286" y="8774"/>
                  </a:cubicBezTo>
                  <a:lnTo>
                    <a:pt x="6256" y="8803"/>
                  </a:lnTo>
                  <a:cubicBezTo>
                    <a:pt x="6027" y="8488"/>
                    <a:pt x="6242" y="8035"/>
                    <a:pt x="6632" y="8035"/>
                  </a:cubicBezTo>
                  <a:cubicBezTo>
                    <a:pt x="6645" y="8035"/>
                    <a:pt x="6657" y="8035"/>
                    <a:pt x="6669" y="8036"/>
                  </a:cubicBezTo>
                  <a:cubicBezTo>
                    <a:pt x="6694" y="8031"/>
                    <a:pt x="6719" y="8028"/>
                    <a:pt x="6743" y="8028"/>
                  </a:cubicBezTo>
                  <a:cubicBezTo>
                    <a:pt x="6857" y="8028"/>
                    <a:pt x="6955" y="8086"/>
                    <a:pt x="7053" y="8183"/>
                  </a:cubicBezTo>
                  <a:cubicBezTo>
                    <a:pt x="7097" y="8228"/>
                    <a:pt x="7149" y="8250"/>
                    <a:pt x="7204" y="8250"/>
                  </a:cubicBezTo>
                  <a:cubicBezTo>
                    <a:pt x="7259" y="8250"/>
                    <a:pt x="7318" y="8228"/>
                    <a:pt x="7377" y="8183"/>
                  </a:cubicBezTo>
                  <a:cubicBezTo>
                    <a:pt x="7407" y="8124"/>
                    <a:pt x="7436" y="8065"/>
                    <a:pt x="7436" y="8006"/>
                  </a:cubicBezTo>
                  <a:cubicBezTo>
                    <a:pt x="7436" y="7947"/>
                    <a:pt x="7407" y="7888"/>
                    <a:pt x="7377" y="7859"/>
                  </a:cubicBezTo>
                  <a:cubicBezTo>
                    <a:pt x="6994" y="7475"/>
                    <a:pt x="7335" y="6954"/>
                    <a:pt x="7741" y="6954"/>
                  </a:cubicBezTo>
                  <a:cubicBezTo>
                    <a:pt x="7866" y="6954"/>
                    <a:pt x="7997" y="7003"/>
                    <a:pt x="8115" y="7121"/>
                  </a:cubicBezTo>
                  <a:cubicBezTo>
                    <a:pt x="8145" y="7165"/>
                    <a:pt x="8196" y="7188"/>
                    <a:pt x="8251" y="7188"/>
                  </a:cubicBezTo>
                  <a:cubicBezTo>
                    <a:pt x="8307" y="7188"/>
                    <a:pt x="8366" y="7165"/>
                    <a:pt x="8410" y="7121"/>
                  </a:cubicBezTo>
                  <a:cubicBezTo>
                    <a:pt x="8469" y="7062"/>
                    <a:pt x="8469" y="7033"/>
                    <a:pt x="8499" y="6944"/>
                  </a:cubicBezTo>
                  <a:cubicBezTo>
                    <a:pt x="8499" y="6885"/>
                    <a:pt x="8469" y="6856"/>
                    <a:pt x="8410" y="6797"/>
                  </a:cubicBezTo>
                  <a:cubicBezTo>
                    <a:pt x="8067" y="6454"/>
                    <a:pt x="8375" y="5928"/>
                    <a:pt x="8776" y="5928"/>
                  </a:cubicBezTo>
                  <a:close/>
                  <a:moveTo>
                    <a:pt x="9236" y="7888"/>
                  </a:moveTo>
                  <a:lnTo>
                    <a:pt x="9266" y="8685"/>
                  </a:lnTo>
                  <a:cubicBezTo>
                    <a:pt x="9266" y="8803"/>
                    <a:pt x="9236" y="8892"/>
                    <a:pt x="9148" y="8951"/>
                  </a:cubicBezTo>
                  <a:cubicBezTo>
                    <a:pt x="9089" y="9010"/>
                    <a:pt x="9000" y="9069"/>
                    <a:pt x="8882" y="9069"/>
                  </a:cubicBezTo>
                  <a:lnTo>
                    <a:pt x="8086" y="9039"/>
                  </a:lnTo>
                  <a:lnTo>
                    <a:pt x="9236" y="7888"/>
                  </a:lnTo>
                  <a:close/>
                  <a:moveTo>
                    <a:pt x="2646" y="1"/>
                  </a:moveTo>
                  <a:cubicBezTo>
                    <a:pt x="2020" y="1"/>
                    <a:pt x="1404" y="242"/>
                    <a:pt x="945" y="718"/>
                  </a:cubicBezTo>
                  <a:cubicBezTo>
                    <a:pt x="0" y="1662"/>
                    <a:pt x="0" y="3197"/>
                    <a:pt x="945" y="4141"/>
                  </a:cubicBezTo>
                  <a:lnTo>
                    <a:pt x="5784" y="9010"/>
                  </a:lnTo>
                  <a:cubicBezTo>
                    <a:pt x="6049" y="9275"/>
                    <a:pt x="6374" y="9423"/>
                    <a:pt x="6728" y="9423"/>
                  </a:cubicBezTo>
                  <a:lnTo>
                    <a:pt x="8853" y="9511"/>
                  </a:lnTo>
                  <a:lnTo>
                    <a:pt x="8882" y="9511"/>
                  </a:lnTo>
                  <a:cubicBezTo>
                    <a:pt x="9354" y="9511"/>
                    <a:pt x="9708" y="9128"/>
                    <a:pt x="9708" y="8685"/>
                  </a:cubicBezTo>
                  <a:lnTo>
                    <a:pt x="9649" y="6561"/>
                  </a:lnTo>
                  <a:cubicBezTo>
                    <a:pt x="9620" y="6177"/>
                    <a:pt x="9472" y="5852"/>
                    <a:pt x="9207" y="5587"/>
                  </a:cubicBezTo>
                  <a:lnTo>
                    <a:pt x="4663" y="1013"/>
                  </a:lnTo>
                  <a:cubicBezTo>
                    <a:pt x="4614" y="958"/>
                    <a:pt x="4558" y="935"/>
                    <a:pt x="4503" y="935"/>
                  </a:cubicBezTo>
                  <a:cubicBezTo>
                    <a:pt x="4323" y="935"/>
                    <a:pt x="4157" y="1180"/>
                    <a:pt x="4338" y="1338"/>
                  </a:cubicBezTo>
                  <a:lnTo>
                    <a:pt x="8528" y="5528"/>
                  </a:lnTo>
                  <a:cubicBezTo>
                    <a:pt x="8351" y="5557"/>
                    <a:pt x="8204" y="5646"/>
                    <a:pt x="8086" y="5793"/>
                  </a:cubicBezTo>
                  <a:cubicBezTo>
                    <a:pt x="7938" y="5911"/>
                    <a:pt x="7849" y="6059"/>
                    <a:pt x="7820" y="6236"/>
                  </a:cubicBezTo>
                  <a:lnTo>
                    <a:pt x="2095" y="541"/>
                  </a:lnTo>
                  <a:cubicBezTo>
                    <a:pt x="2273" y="482"/>
                    <a:pt x="2450" y="453"/>
                    <a:pt x="2656" y="453"/>
                  </a:cubicBezTo>
                  <a:cubicBezTo>
                    <a:pt x="3040" y="453"/>
                    <a:pt x="3394" y="571"/>
                    <a:pt x="3718" y="777"/>
                  </a:cubicBezTo>
                  <a:cubicBezTo>
                    <a:pt x="3760" y="798"/>
                    <a:pt x="3802" y="808"/>
                    <a:pt x="3843" y="808"/>
                  </a:cubicBezTo>
                  <a:cubicBezTo>
                    <a:pt x="3916" y="808"/>
                    <a:pt x="3986" y="775"/>
                    <a:pt x="4043" y="718"/>
                  </a:cubicBezTo>
                  <a:cubicBezTo>
                    <a:pt x="4102" y="600"/>
                    <a:pt x="4072" y="482"/>
                    <a:pt x="3984" y="394"/>
                  </a:cubicBezTo>
                  <a:cubicBezTo>
                    <a:pt x="3572" y="131"/>
                    <a:pt x="3106" y="1"/>
                    <a:pt x="26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45"/>
          <p:cNvGrpSpPr/>
          <p:nvPr/>
        </p:nvGrpSpPr>
        <p:grpSpPr>
          <a:xfrm>
            <a:off x="158111" y="204055"/>
            <a:ext cx="520092" cy="669040"/>
            <a:chOff x="4938450" y="2419450"/>
            <a:chExt cx="243900" cy="313750"/>
          </a:xfrm>
        </p:grpSpPr>
        <p:sp>
          <p:nvSpPr>
            <p:cNvPr id="825" name="Google Shape;825;p45"/>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5"/>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5"/>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5"/>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5"/>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5"/>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45"/>
          <p:cNvGrpSpPr/>
          <p:nvPr/>
        </p:nvGrpSpPr>
        <p:grpSpPr>
          <a:xfrm rot="-1464382">
            <a:off x="8191734" y="4450314"/>
            <a:ext cx="825540" cy="309244"/>
            <a:chOff x="5553275" y="2092625"/>
            <a:chExt cx="387150" cy="145025"/>
          </a:xfrm>
        </p:grpSpPr>
        <p:sp>
          <p:nvSpPr>
            <p:cNvPr id="832" name="Google Shape;832;p45"/>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5"/>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5"/>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5"/>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5"/>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5"/>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45"/>
          <p:cNvSpPr/>
          <p:nvPr/>
        </p:nvSpPr>
        <p:spPr>
          <a:xfrm>
            <a:off x="60700" y="4604925"/>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Shape 842"/>
        <p:cNvGrpSpPr/>
        <p:nvPr/>
      </p:nvGrpSpPr>
      <p:grpSpPr>
        <a:xfrm>
          <a:off x="0" y="0"/>
          <a:ext cx="0" cy="0"/>
          <a:chOff x="0" y="0"/>
          <a:chExt cx="0" cy="0"/>
        </a:xfrm>
      </p:grpSpPr>
      <p:sp>
        <p:nvSpPr>
          <p:cNvPr id="843" name="Google Shape;843;p46"/>
          <p:cNvSpPr txBox="1">
            <a:spLocks noGrp="1"/>
          </p:cNvSpPr>
          <p:nvPr>
            <p:ph type="title"/>
          </p:nvPr>
        </p:nvSpPr>
        <p:spPr>
          <a:xfrm>
            <a:off x="2431888" y="1157675"/>
            <a:ext cx="49764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Let’s make equations!</a:t>
            </a:r>
            <a:endParaRPr/>
          </a:p>
        </p:txBody>
      </p:sp>
      <p:sp>
        <p:nvSpPr>
          <p:cNvPr id="844" name="Google Shape;844;p46"/>
          <p:cNvSpPr/>
          <p:nvPr/>
        </p:nvSpPr>
        <p:spPr>
          <a:xfrm>
            <a:off x="4306425" y="4145975"/>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 name="Google Shape;845;p46"/>
          <p:cNvGrpSpPr/>
          <p:nvPr/>
        </p:nvGrpSpPr>
        <p:grpSpPr>
          <a:xfrm>
            <a:off x="539508" y="538567"/>
            <a:ext cx="384632" cy="574469"/>
            <a:chOff x="5896600" y="1746775"/>
            <a:chExt cx="180375" cy="269400"/>
          </a:xfrm>
        </p:grpSpPr>
        <p:sp>
          <p:nvSpPr>
            <p:cNvPr id="846" name="Google Shape;846;p46"/>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6"/>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6"/>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6"/>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6"/>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6"/>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852;p46"/>
          <p:cNvGrpSpPr/>
          <p:nvPr/>
        </p:nvGrpSpPr>
        <p:grpSpPr>
          <a:xfrm>
            <a:off x="6569548" y="4397203"/>
            <a:ext cx="490612" cy="415445"/>
            <a:chOff x="5278225" y="2418025"/>
            <a:chExt cx="230075" cy="194825"/>
          </a:xfrm>
        </p:grpSpPr>
        <p:sp>
          <p:nvSpPr>
            <p:cNvPr id="853" name="Google Shape;853;p46"/>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6"/>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6"/>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6"/>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6"/>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6"/>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 name="Google Shape;859;p46"/>
          <p:cNvSpPr/>
          <p:nvPr/>
        </p:nvSpPr>
        <p:spPr>
          <a:xfrm rot="2089193">
            <a:off x="221398" y="4369421"/>
            <a:ext cx="636203" cy="650703"/>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6"/>
          <p:cNvSpPr/>
          <p:nvPr/>
        </p:nvSpPr>
        <p:spPr>
          <a:xfrm>
            <a:off x="8360017" y="36560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 name="Google Shape;861;p46"/>
          <p:cNvGrpSpPr/>
          <p:nvPr/>
        </p:nvGrpSpPr>
        <p:grpSpPr>
          <a:xfrm>
            <a:off x="1889563" y="1195813"/>
            <a:ext cx="1065800" cy="2831500"/>
            <a:chOff x="9492150" y="2451038"/>
            <a:chExt cx="1065800" cy="2831500"/>
          </a:xfrm>
        </p:grpSpPr>
        <p:sp>
          <p:nvSpPr>
            <p:cNvPr id="862" name="Google Shape;862;p46"/>
            <p:cNvSpPr/>
            <p:nvPr/>
          </p:nvSpPr>
          <p:spPr>
            <a:xfrm>
              <a:off x="9492150" y="5084138"/>
              <a:ext cx="306075" cy="198400"/>
            </a:xfrm>
            <a:custGeom>
              <a:avLst/>
              <a:gdLst/>
              <a:ahLst/>
              <a:cxnLst/>
              <a:rect l="l" t="t" r="r" b="b"/>
              <a:pathLst>
                <a:path w="12243" h="7936" extrusionOk="0">
                  <a:moveTo>
                    <a:pt x="6272" y="0"/>
                  </a:moveTo>
                  <a:cubicBezTo>
                    <a:pt x="6272" y="0"/>
                    <a:pt x="4070" y="3503"/>
                    <a:pt x="3470" y="4070"/>
                  </a:cubicBezTo>
                  <a:cubicBezTo>
                    <a:pt x="2836" y="4604"/>
                    <a:pt x="1268" y="5771"/>
                    <a:pt x="635" y="6405"/>
                  </a:cubicBezTo>
                  <a:cubicBezTo>
                    <a:pt x="1" y="7039"/>
                    <a:pt x="801" y="7839"/>
                    <a:pt x="1502" y="7906"/>
                  </a:cubicBezTo>
                  <a:cubicBezTo>
                    <a:pt x="1735" y="7928"/>
                    <a:pt x="2840" y="7936"/>
                    <a:pt x="4209" y="7936"/>
                  </a:cubicBezTo>
                  <a:cubicBezTo>
                    <a:pt x="6947" y="7936"/>
                    <a:pt x="10742" y="7906"/>
                    <a:pt x="10742" y="7906"/>
                  </a:cubicBezTo>
                  <a:cubicBezTo>
                    <a:pt x="10742" y="7906"/>
                    <a:pt x="11676" y="7739"/>
                    <a:pt x="11776" y="7272"/>
                  </a:cubicBezTo>
                  <a:cubicBezTo>
                    <a:pt x="11843" y="6805"/>
                    <a:pt x="12243" y="5404"/>
                    <a:pt x="11676" y="4137"/>
                  </a:cubicBezTo>
                  <a:cubicBezTo>
                    <a:pt x="11342" y="3303"/>
                    <a:pt x="11142" y="2402"/>
                    <a:pt x="11142" y="1468"/>
                  </a:cubicBezTo>
                  <a:lnTo>
                    <a:pt x="11309" y="1101"/>
                  </a:lnTo>
                  <a:lnTo>
                    <a:pt x="11142" y="134"/>
                  </a:lnTo>
                  <a:lnTo>
                    <a:pt x="6272" y="0"/>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6"/>
            <p:cNvSpPr/>
            <p:nvPr/>
          </p:nvSpPr>
          <p:spPr>
            <a:xfrm>
              <a:off x="9492150" y="5221738"/>
              <a:ext cx="299425" cy="60800"/>
            </a:xfrm>
            <a:custGeom>
              <a:avLst/>
              <a:gdLst/>
              <a:ahLst/>
              <a:cxnLst/>
              <a:rect l="l" t="t" r="r" b="b"/>
              <a:pathLst>
                <a:path w="11977" h="2432" extrusionOk="0">
                  <a:moveTo>
                    <a:pt x="11976" y="0"/>
                  </a:moveTo>
                  <a:cubicBezTo>
                    <a:pt x="10708" y="400"/>
                    <a:pt x="9374" y="901"/>
                    <a:pt x="9374" y="901"/>
                  </a:cubicBezTo>
                  <a:lnTo>
                    <a:pt x="635" y="901"/>
                  </a:lnTo>
                  <a:cubicBezTo>
                    <a:pt x="1" y="1535"/>
                    <a:pt x="801" y="2335"/>
                    <a:pt x="1535" y="2402"/>
                  </a:cubicBezTo>
                  <a:cubicBezTo>
                    <a:pt x="1769" y="2424"/>
                    <a:pt x="2873" y="2432"/>
                    <a:pt x="4242" y="2432"/>
                  </a:cubicBezTo>
                  <a:cubicBezTo>
                    <a:pt x="6980" y="2432"/>
                    <a:pt x="10775" y="2402"/>
                    <a:pt x="10775" y="2402"/>
                  </a:cubicBezTo>
                  <a:cubicBezTo>
                    <a:pt x="10775" y="2402"/>
                    <a:pt x="11709" y="2235"/>
                    <a:pt x="11776" y="1768"/>
                  </a:cubicBezTo>
                  <a:cubicBezTo>
                    <a:pt x="11909" y="1201"/>
                    <a:pt x="11976" y="601"/>
                    <a:pt x="11976"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6"/>
            <p:cNvSpPr/>
            <p:nvPr/>
          </p:nvSpPr>
          <p:spPr>
            <a:xfrm>
              <a:off x="9721500" y="5224238"/>
              <a:ext cx="15025" cy="53400"/>
            </a:xfrm>
            <a:custGeom>
              <a:avLst/>
              <a:gdLst/>
              <a:ahLst/>
              <a:cxnLst/>
              <a:rect l="l" t="t" r="r" b="b"/>
              <a:pathLst>
                <a:path w="601" h="2136" extrusionOk="0">
                  <a:moveTo>
                    <a:pt x="600" y="0"/>
                  </a:moveTo>
                  <a:lnTo>
                    <a:pt x="0" y="2135"/>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6"/>
            <p:cNvSpPr/>
            <p:nvPr/>
          </p:nvSpPr>
          <p:spPr>
            <a:xfrm>
              <a:off x="9721500" y="5224238"/>
              <a:ext cx="15025" cy="53400"/>
            </a:xfrm>
            <a:custGeom>
              <a:avLst/>
              <a:gdLst/>
              <a:ahLst/>
              <a:cxnLst/>
              <a:rect l="l" t="t" r="r" b="b"/>
              <a:pathLst>
                <a:path w="601" h="2136" fill="none" extrusionOk="0">
                  <a:moveTo>
                    <a:pt x="600" y="0"/>
                  </a:moveTo>
                  <a:lnTo>
                    <a:pt x="0" y="2135"/>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6"/>
            <p:cNvSpPr/>
            <p:nvPr/>
          </p:nvSpPr>
          <p:spPr>
            <a:xfrm>
              <a:off x="9584500" y="5172838"/>
              <a:ext cx="101150" cy="28075"/>
            </a:xfrm>
            <a:custGeom>
              <a:avLst/>
              <a:gdLst/>
              <a:ahLst/>
              <a:cxnLst/>
              <a:rect l="l" t="t" r="r" b="b"/>
              <a:pathLst>
                <a:path w="4046" h="1123" extrusionOk="0">
                  <a:moveTo>
                    <a:pt x="1689" y="0"/>
                  </a:moveTo>
                  <a:cubicBezTo>
                    <a:pt x="881" y="0"/>
                    <a:pt x="396" y="235"/>
                    <a:pt x="376" y="255"/>
                  </a:cubicBezTo>
                  <a:cubicBezTo>
                    <a:pt x="1" y="428"/>
                    <a:pt x="201" y="927"/>
                    <a:pt x="521" y="927"/>
                  </a:cubicBezTo>
                  <a:cubicBezTo>
                    <a:pt x="571" y="927"/>
                    <a:pt x="623" y="915"/>
                    <a:pt x="677" y="889"/>
                  </a:cubicBezTo>
                  <a:cubicBezTo>
                    <a:pt x="715" y="869"/>
                    <a:pt x="1083" y="691"/>
                    <a:pt x="1706" y="691"/>
                  </a:cubicBezTo>
                  <a:cubicBezTo>
                    <a:pt x="2152" y="691"/>
                    <a:pt x="2730" y="783"/>
                    <a:pt x="3412" y="1089"/>
                  </a:cubicBezTo>
                  <a:cubicBezTo>
                    <a:pt x="3445" y="1089"/>
                    <a:pt x="3512" y="1122"/>
                    <a:pt x="3545" y="1122"/>
                  </a:cubicBezTo>
                  <a:lnTo>
                    <a:pt x="3579" y="1122"/>
                  </a:lnTo>
                  <a:cubicBezTo>
                    <a:pt x="3946" y="1122"/>
                    <a:pt x="4046" y="589"/>
                    <a:pt x="3712" y="455"/>
                  </a:cubicBezTo>
                  <a:cubicBezTo>
                    <a:pt x="2921" y="106"/>
                    <a:pt x="2232" y="0"/>
                    <a:pt x="1689"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6"/>
            <p:cNvSpPr/>
            <p:nvPr/>
          </p:nvSpPr>
          <p:spPr>
            <a:xfrm>
              <a:off x="9592075" y="5149713"/>
              <a:ext cx="101075" cy="27850"/>
            </a:xfrm>
            <a:custGeom>
              <a:avLst/>
              <a:gdLst/>
              <a:ahLst/>
              <a:cxnLst/>
              <a:rect l="l" t="t" r="r" b="b"/>
              <a:pathLst>
                <a:path w="4043" h="1114" extrusionOk="0">
                  <a:moveTo>
                    <a:pt x="1729" y="1"/>
                  </a:moveTo>
                  <a:cubicBezTo>
                    <a:pt x="908" y="1"/>
                    <a:pt x="414" y="246"/>
                    <a:pt x="374" y="246"/>
                  </a:cubicBezTo>
                  <a:cubicBezTo>
                    <a:pt x="0" y="447"/>
                    <a:pt x="196" y="920"/>
                    <a:pt x="513" y="920"/>
                  </a:cubicBezTo>
                  <a:cubicBezTo>
                    <a:pt x="564" y="920"/>
                    <a:pt x="618" y="908"/>
                    <a:pt x="674" y="880"/>
                  </a:cubicBezTo>
                  <a:cubicBezTo>
                    <a:pt x="712" y="880"/>
                    <a:pt x="1073" y="713"/>
                    <a:pt x="1685" y="713"/>
                  </a:cubicBezTo>
                  <a:cubicBezTo>
                    <a:pt x="2134" y="713"/>
                    <a:pt x="2718" y="803"/>
                    <a:pt x="3409" y="1113"/>
                  </a:cubicBezTo>
                  <a:lnTo>
                    <a:pt x="3576" y="1113"/>
                  </a:lnTo>
                  <a:cubicBezTo>
                    <a:pt x="3943" y="1113"/>
                    <a:pt x="4043" y="613"/>
                    <a:pt x="3709" y="446"/>
                  </a:cubicBezTo>
                  <a:cubicBezTo>
                    <a:pt x="2934" y="104"/>
                    <a:pt x="2262" y="1"/>
                    <a:pt x="1729"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6"/>
            <p:cNvSpPr/>
            <p:nvPr/>
          </p:nvSpPr>
          <p:spPr>
            <a:xfrm>
              <a:off x="9599525" y="5126963"/>
              <a:ext cx="101150" cy="28075"/>
            </a:xfrm>
            <a:custGeom>
              <a:avLst/>
              <a:gdLst/>
              <a:ahLst/>
              <a:cxnLst/>
              <a:rect l="l" t="t" r="r" b="b"/>
              <a:pathLst>
                <a:path w="4046" h="1123" extrusionOk="0">
                  <a:moveTo>
                    <a:pt x="1698" y="1"/>
                  </a:moveTo>
                  <a:cubicBezTo>
                    <a:pt x="897" y="1"/>
                    <a:pt x="416" y="235"/>
                    <a:pt x="376" y="255"/>
                  </a:cubicBezTo>
                  <a:cubicBezTo>
                    <a:pt x="0" y="429"/>
                    <a:pt x="200" y="928"/>
                    <a:pt x="521" y="928"/>
                  </a:cubicBezTo>
                  <a:cubicBezTo>
                    <a:pt x="570" y="928"/>
                    <a:pt x="623" y="916"/>
                    <a:pt x="676" y="889"/>
                  </a:cubicBezTo>
                  <a:cubicBezTo>
                    <a:pt x="715" y="870"/>
                    <a:pt x="1076" y="706"/>
                    <a:pt x="1690" y="706"/>
                  </a:cubicBezTo>
                  <a:cubicBezTo>
                    <a:pt x="2138" y="706"/>
                    <a:pt x="2721" y="793"/>
                    <a:pt x="3411" y="1089"/>
                  </a:cubicBezTo>
                  <a:cubicBezTo>
                    <a:pt x="3445" y="1123"/>
                    <a:pt x="3511" y="1123"/>
                    <a:pt x="3545" y="1123"/>
                  </a:cubicBezTo>
                  <a:lnTo>
                    <a:pt x="3578" y="1123"/>
                  </a:lnTo>
                  <a:cubicBezTo>
                    <a:pt x="3945" y="1123"/>
                    <a:pt x="4045" y="622"/>
                    <a:pt x="3712" y="455"/>
                  </a:cubicBezTo>
                  <a:cubicBezTo>
                    <a:pt x="2920" y="107"/>
                    <a:pt x="2237" y="1"/>
                    <a:pt x="1698"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6"/>
            <p:cNvSpPr/>
            <p:nvPr/>
          </p:nvSpPr>
          <p:spPr>
            <a:xfrm>
              <a:off x="10251875" y="5084138"/>
              <a:ext cx="306075" cy="198400"/>
            </a:xfrm>
            <a:custGeom>
              <a:avLst/>
              <a:gdLst/>
              <a:ahLst/>
              <a:cxnLst/>
              <a:rect l="l" t="t" r="r" b="b"/>
              <a:pathLst>
                <a:path w="12243" h="7936" extrusionOk="0">
                  <a:moveTo>
                    <a:pt x="5971" y="0"/>
                  </a:moveTo>
                  <a:lnTo>
                    <a:pt x="1101" y="134"/>
                  </a:lnTo>
                  <a:lnTo>
                    <a:pt x="968" y="1101"/>
                  </a:lnTo>
                  <a:lnTo>
                    <a:pt x="1101" y="1468"/>
                  </a:lnTo>
                  <a:cubicBezTo>
                    <a:pt x="1101" y="2402"/>
                    <a:pt x="901" y="3303"/>
                    <a:pt x="567" y="4137"/>
                  </a:cubicBezTo>
                  <a:cubicBezTo>
                    <a:pt x="0" y="5404"/>
                    <a:pt x="400" y="6805"/>
                    <a:pt x="501" y="7272"/>
                  </a:cubicBezTo>
                  <a:cubicBezTo>
                    <a:pt x="567" y="7739"/>
                    <a:pt x="1501" y="7906"/>
                    <a:pt x="1501" y="7906"/>
                  </a:cubicBezTo>
                  <a:cubicBezTo>
                    <a:pt x="1501" y="7906"/>
                    <a:pt x="5297" y="7936"/>
                    <a:pt x="8034" y="7936"/>
                  </a:cubicBezTo>
                  <a:cubicBezTo>
                    <a:pt x="9403" y="7936"/>
                    <a:pt x="10508" y="7928"/>
                    <a:pt x="10741" y="7906"/>
                  </a:cubicBezTo>
                  <a:cubicBezTo>
                    <a:pt x="11442" y="7839"/>
                    <a:pt x="12242" y="7039"/>
                    <a:pt x="11608" y="6405"/>
                  </a:cubicBezTo>
                  <a:cubicBezTo>
                    <a:pt x="10975" y="5771"/>
                    <a:pt x="9407" y="4604"/>
                    <a:pt x="8806" y="4070"/>
                  </a:cubicBezTo>
                  <a:cubicBezTo>
                    <a:pt x="8173" y="3503"/>
                    <a:pt x="5971" y="0"/>
                    <a:pt x="5971"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6"/>
            <p:cNvSpPr/>
            <p:nvPr/>
          </p:nvSpPr>
          <p:spPr>
            <a:xfrm>
              <a:off x="10258550" y="5221738"/>
              <a:ext cx="299400" cy="60800"/>
            </a:xfrm>
            <a:custGeom>
              <a:avLst/>
              <a:gdLst/>
              <a:ahLst/>
              <a:cxnLst/>
              <a:rect l="l" t="t" r="r" b="b"/>
              <a:pathLst>
                <a:path w="11976" h="2432" extrusionOk="0">
                  <a:moveTo>
                    <a:pt x="0" y="0"/>
                  </a:moveTo>
                  <a:cubicBezTo>
                    <a:pt x="0" y="601"/>
                    <a:pt x="67" y="1201"/>
                    <a:pt x="200" y="1768"/>
                  </a:cubicBezTo>
                  <a:cubicBezTo>
                    <a:pt x="300" y="2235"/>
                    <a:pt x="1234" y="2402"/>
                    <a:pt x="1234" y="2402"/>
                  </a:cubicBezTo>
                  <a:cubicBezTo>
                    <a:pt x="1234" y="2402"/>
                    <a:pt x="5030" y="2432"/>
                    <a:pt x="7767" y="2432"/>
                  </a:cubicBezTo>
                  <a:cubicBezTo>
                    <a:pt x="9136" y="2432"/>
                    <a:pt x="10241" y="2424"/>
                    <a:pt x="10474" y="2402"/>
                  </a:cubicBezTo>
                  <a:cubicBezTo>
                    <a:pt x="11208" y="2335"/>
                    <a:pt x="11975" y="1535"/>
                    <a:pt x="11341" y="901"/>
                  </a:cubicBezTo>
                  <a:lnTo>
                    <a:pt x="2602" y="901"/>
                  </a:lnTo>
                  <a:cubicBezTo>
                    <a:pt x="2602" y="901"/>
                    <a:pt x="1301" y="400"/>
                    <a:pt x="0"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6"/>
            <p:cNvSpPr/>
            <p:nvPr/>
          </p:nvSpPr>
          <p:spPr>
            <a:xfrm>
              <a:off x="10313575" y="5224238"/>
              <a:ext cx="15875" cy="53400"/>
            </a:xfrm>
            <a:custGeom>
              <a:avLst/>
              <a:gdLst/>
              <a:ahLst/>
              <a:cxnLst/>
              <a:rect l="l" t="t" r="r" b="b"/>
              <a:pathLst>
                <a:path w="635" h="2136" extrusionOk="0">
                  <a:moveTo>
                    <a:pt x="1" y="0"/>
                  </a:moveTo>
                  <a:lnTo>
                    <a:pt x="634" y="2135"/>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6"/>
            <p:cNvSpPr/>
            <p:nvPr/>
          </p:nvSpPr>
          <p:spPr>
            <a:xfrm>
              <a:off x="10313575" y="5224238"/>
              <a:ext cx="15875" cy="53400"/>
            </a:xfrm>
            <a:custGeom>
              <a:avLst/>
              <a:gdLst/>
              <a:ahLst/>
              <a:cxnLst/>
              <a:rect l="l" t="t" r="r" b="b"/>
              <a:pathLst>
                <a:path w="635" h="2136" fill="none" extrusionOk="0">
                  <a:moveTo>
                    <a:pt x="1" y="0"/>
                  </a:moveTo>
                  <a:lnTo>
                    <a:pt x="634" y="2135"/>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6"/>
            <p:cNvSpPr/>
            <p:nvPr/>
          </p:nvSpPr>
          <p:spPr>
            <a:xfrm>
              <a:off x="10366950" y="5172838"/>
              <a:ext cx="98650" cy="28075"/>
            </a:xfrm>
            <a:custGeom>
              <a:avLst/>
              <a:gdLst/>
              <a:ahLst/>
              <a:cxnLst/>
              <a:rect l="l" t="t" r="r" b="b"/>
              <a:pathLst>
                <a:path w="3946" h="1123" extrusionOk="0">
                  <a:moveTo>
                    <a:pt x="2257" y="0"/>
                  </a:moveTo>
                  <a:cubicBezTo>
                    <a:pt x="1714" y="0"/>
                    <a:pt x="1025" y="106"/>
                    <a:pt x="234" y="455"/>
                  </a:cubicBezTo>
                  <a:cubicBezTo>
                    <a:pt x="67" y="522"/>
                    <a:pt x="0" y="722"/>
                    <a:pt x="67" y="889"/>
                  </a:cubicBezTo>
                  <a:cubicBezTo>
                    <a:pt x="134" y="1022"/>
                    <a:pt x="267" y="1122"/>
                    <a:pt x="401" y="1122"/>
                  </a:cubicBezTo>
                  <a:cubicBezTo>
                    <a:pt x="434" y="1122"/>
                    <a:pt x="501" y="1089"/>
                    <a:pt x="534" y="1089"/>
                  </a:cubicBezTo>
                  <a:cubicBezTo>
                    <a:pt x="1216" y="783"/>
                    <a:pt x="1800" y="691"/>
                    <a:pt x="2250" y="691"/>
                  </a:cubicBezTo>
                  <a:cubicBezTo>
                    <a:pt x="2880" y="691"/>
                    <a:pt x="3250" y="869"/>
                    <a:pt x="3269" y="889"/>
                  </a:cubicBezTo>
                  <a:cubicBezTo>
                    <a:pt x="3327" y="915"/>
                    <a:pt x="3383" y="927"/>
                    <a:pt x="3435" y="927"/>
                  </a:cubicBezTo>
                  <a:cubicBezTo>
                    <a:pt x="3770" y="927"/>
                    <a:pt x="3945" y="428"/>
                    <a:pt x="3570" y="255"/>
                  </a:cubicBezTo>
                  <a:cubicBezTo>
                    <a:pt x="3550" y="235"/>
                    <a:pt x="3065" y="0"/>
                    <a:pt x="2257"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6"/>
            <p:cNvSpPr/>
            <p:nvPr/>
          </p:nvSpPr>
          <p:spPr>
            <a:xfrm>
              <a:off x="10356950" y="5149713"/>
              <a:ext cx="101075" cy="27850"/>
            </a:xfrm>
            <a:custGeom>
              <a:avLst/>
              <a:gdLst/>
              <a:ahLst/>
              <a:cxnLst/>
              <a:rect l="l" t="t" r="r" b="b"/>
              <a:pathLst>
                <a:path w="4043" h="1114" extrusionOk="0">
                  <a:moveTo>
                    <a:pt x="2324" y="1"/>
                  </a:moveTo>
                  <a:cubicBezTo>
                    <a:pt x="1786" y="1"/>
                    <a:pt x="1109" y="104"/>
                    <a:pt x="334" y="446"/>
                  </a:cubicBezTo>
                  <a:cubicBezTo>
                    <a:pt x="0" y="613"/>
                    <a:pt x="100" y="1113"/>
                    <a:pt x="501" y="1113"/>
                  </a:cubicBezTo>
                  <a:lnTo>
                    <a:pt x="634" y="1113"/>
                  </a:lnTo>
                  <a:cubicBezTo>
                    <a:pt x="1325" y="803"/>
                    <a:pt x="1916" y="713"/>
                    <a:pt x="2369" y="713"/>
                  </a:cubicBezTo>
                  <a:cubicBezTo>
                    <a:pt x="2987" y="713"/>
                    <a:pt x="3350" y="880"/>
                    <a:pt x="3369" y="880"/>
                  </a:cubicBezTo>
                  <a:cubicBezTo>
                    <a:pt x="3430" y="908"/>
                    <a:pt x="3487" y="920"/>
                    <a:pt x="3541" y="920"/>
                  </a:cubicBezTo>
                  <a:cubicBezTo>
                    <a:pt x="3872" y="920"/>
                    <a:pt x="4043" y="447"/>
                    <a:pt x="3669" y="246"/>
                  </a:cubicBezTo>
                  <a:cubicBezTo>
                    <a:pt x="3649" y="246"/>
                    <a:pt x="3151" y="1"/>
                    <a:pt x="2324"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6"/>
            <p:cNvSpPr/>
            <p:nvPr/>
          </p:nvSpPr>
          <p:spPr>
            <a:xfrm>
              <a:off x="10349425" y="5126963"/>
              <a:ext cx="97600" cy="28075"/>
            </a:xfrm>
            <a:custGeom>
              <a:avLst/>
              <a:gdLst/>
              <a:ahLst/>
              <a:cxnLst/>
              <a:rect l="l" t="t" r="r" b="b"/>
              <a:pathLst>
                <a:path w="3904" h="1123" extrusionOk="0">
                  <a:moveTo>
                    <a:pt x="2358" y="1"/>
                  </a:moveTo>
                  <a:cubicBezTo>
                    <a:pt x="1815" y="1"/>
                    <a:pt x="1126" y="107"/>
                    <a:pt x="335" y="455"/>
                  </a:cubicBezTo>
                  <a:cubicBezTo>
                    <a:pt x="1" y="622"/>
                    <a:pt x="101" y="1123"/>
                    <a:pt x="501" y="1123"/>
                  </a:cubicBezTo>
                  <a:cubicBezTo>
                    <a:pt x="535" y="1123"/>
                    <a:pt x="601" y="1123"/>
                    <a:pt x="635" y="1089"/>
                  </a:cubicBezTo>
                  <a:cubicBezTo>
                    <a:pt x="1325" y="793"/>
                    <a:pt x="1914" y="706"/>
                    <a:pt x="2367" y="706"/>
                  </a:cubicBezTo>
                  <a:cubicBezTo>
                    <a:pt x="2986" y="706"/>
                    <a:pt x="3351" y="870"/>
                    <a:pt x="3370" y="889"/>
                  </a:cubicBezTo>
                  <a:cubicBezTo>
                    <a:pt x="3413" y="906"/>
                    <a:pt x="3458" y="915"/>
                    <a:pt x="3504" y="915"/>
                  </a:cubicBezTo>
                  <a:cubicBezTo>
                    <a:pt x="3634" y="915"/>
                    <a:pt x="3763" y="846"/>
                    <a:pt x="3837" y="722"/>
                  </a:cubicBezTo>
                  <a:cubicBezTo>
                    <a:pt x="3904" y="556"/>
                    <a:pt x="3837" y="355"/>
                    <a:pt x="3670" y="255"/>
                  </a:cubicBezTo>
                  <a:cubicBezTo>
                    <a:pt x="3650" y="235"/>
                    <a:pt x="3165" y="1"/>
                    <a:pt x="2358"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6"/>
            <p:cNvSpPr/>
            <p:nvPr/>
          </p:nvSpPr>
          <p:spPr>
            <a:xfrm>
              <a:off x="9618075" y="3665613"/>
              <a:ext cx="825625" cy="1476075"/>
            </a:xfrm>
            <a:custGeom>
              <a:avLst/>
              <a:gdLst/>
              <a:ahLst/>
              <a:cxnLst/>
              <a:rect l="l" t="t" r="r" b="b"/>
              <a:pathLst>
                <a:path w="33025" h="59043" extrusionOk="0">
                  <a:moveTo>
                    <a:pt x="6806" y="1"/>
                  </a:moveTo>
                  <a:lnTo>
                    <a:pt x="5872" y="7573"/>
                  </a:lnTo>
                  <a:cubicBezTo>
                    <a:pt x="5872" y="7573"/>
                    <a:pt x="2970" y="37261"/>
                    <a:pt x="2869" y="37694"/>
                  </a:cubicBezTo>
                  <a:cubicBezTo>
                    <a:pt x="2803" y="37995"/>
                    <a:pt x="2369" y="40763"/>
                    <a:pt x="2169" y="43699"/>
                  </a:cubicBezTo>
                  <a:cubicBezTo>
                    <a:pt x="1835" y="45433"/>
                    <a:pt x="1302" y="48402"/>
                    <a:pt x="1302" y="49236"/>
                  </a:cubicBezTo>
                  <a:cubicBezTo>
                    <a:pt x="1335" y="50070"/>
                    <a:pt x="1402" y="50904"/>
                    <a:pt x="1602" y="51704"/>
                  </a:cubicBezTo>
                  <a:cubicBezTo>
                    <a:pt x="1602" y="51738"/>
                    <a:pt x="1602" y="51771"/>
                    <a:pt x="1602" y="51804"/>
                  </a:cubicBezTo>
                  <a:cubicBezTo>
                    <a:pt x="1102" y="52672"/>
                    <a:pt x="635" y="53572"/>
                    <a:pt x="201" y="54506"/>
                  </a:cubicBezTo>
                  <a:cubicBezTo>
                    <a:pt x="1" y="55107"/>
                    <a:pt x="501" y="57942"/>
                    <a:pt x="501" y="57942"/>
                  </a:cubicBezTo>
                  <a:lnTo>
                    <a:pt x="534" y="57942"/>
                  </a:lnTo>
                  <a:lnTo>
                    <a:pt x="534" y="58009"/>
                  </a:lnTo>
                  <a:lnTo>
                    <a:pt x="2302" y="58076"/>
                  </a:lnTo>
                  <a:cubicBezTo>
                    <a:pt x="2669" y="58109"/>
                    <a:pt x="3136" y="58176"/>
                    <a:pt x="3537" y="58209"/>
                  </a:cubicBezTo>
                  <a:cubicBezTo>
                    <a:pt x="4537" y="58342"/>
                    <a:pt x="5471" y="58609"/>
                    <a:pt x="6372" y="59043"/>
                  </a:cubicBezTo>
                  <a:lnTo>
                    <a:pt x="8407" y="55407"/>
                  </a:lnTo>
                  <a:lnTo>
                    <a:pt x="7673" y="53772"/>
                  </a:lnTo>
                  <a:lnTo>
                    <a:pt x="8507" y="49036"/>
                  </a:lnTo>
                  <a:lnTo>
                    <a:pt x="8407" y="48969"/>
                  </a:lnTo>
                  <a:lnTo>
                    <a:pt x="13110" y="30022"/>
                  </a:lnTo>
                  <a:lnTo>
                    <a:pt x="16312" y="15245"/>
                  </a:lnTo>
                  <a:lnTo>
                    <a:pt x="19515" y="30022"/>
                  </a:lnTo>
                  <a:lnTo>
                    <a:pt x="24885" y="50904"/>
                  </a:lnTo>
                  <a:lnTo>
                    <a:pt x="25386" y="53772"/>
                  </a:lnTo>
                  <a:lnTo>
                    <a:pt x="24685" y="55407"/>
                  </a:lnTo>
                  <a:lnTo>
                    <a:pt x="26686" y="59043"/>
                  </a:lnTo>
                  <a:cubicBezTo>
                    <a:pt x="27587" y="58609"/>
                    <a:pt x="28554" y="58342"/>
                    <a:pt x="29522" y="58209"/>
                  </a:cubicBezTo>
                  <a:cubicBezTo>
                    <a:pt x="31156" y="58009"/>
                    <a:pt x="32591" y="57942"/>
                    <a:pt x="32591" y="57942"/>
                  </a:cubicBezTo>
                  <a:cubicBezTo>
                    <a:pt x="32591" y="57942"/>
                    <a:pt x="33024" y="55107"/>
                    <a:pt x="32824" y="54506"/>
                  </a:cubicBezTo>
                  <a:cubicBezTo>
                    <a:pt x="32391" y="53572"/>
                    <a:pt x="31924" y="52638"/>
                    <a:pt x="31423" y="51771"/>
                  </a:cubicBezTo>
                  <a:cubicBezTo>
                    <a:pt x="31590" y="50937"/>
                    <a:pt x="31690" y="50103"/>
                    <a:pt x="31723" y="49236"/>
                  </a:cubicBezTo>
                  <a:cubicBezTo>
                    <a:pt x="31723" y="48035"/>
                    <a:pt x="30356" y="42097"/>
                    <a:pt x="30356" y="42097"/>
                  </a:cubicBezTo>
                  <a:lnTo>
                    <a:pt x="30289" y="42164"/>
                  </a:lnTo>
                  <a:cubicBezTo>
                    <a:pt x="30056" y="39863"/>
                    <a:pt x="29789" y="37961"/>
                    <a:pt x="29722" y="37694"/>
                  </a:cubicBezTo>
                  <a:cubicBezTo>
                    <a:pt x="29622" y="37294"/>
                    <a:pt x="26720" y="7573"/>
                    <a:pt x="26720" y="7573"/>
                  </a:cubicBezTo>
                  <a:lnTo>
                    <a:pt x="25786" y="1"/>
                  </a:lnTo>
                  <a:lnTo>
                    <a:pt x="16279" y="468"/>
                  </a:lnTo>
                  <a:lnTo>
                    <a:pt x="6806" y="1"/>
                  </a:ln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6"/>
            <p:cNvSpPr/>
            <p:nvPr/>
          </p:nvSpPr>
          <p:spPr>
            <a:xfrm>
              <a:off x="9860750" y="3697313"/>
              <a:ext cx="316925" cy="34200"/>
            </a:xfrm>
            <a:custGeom>
              <a:avLst/>
              <a:gdLst/>
              <a:ahLst/>
              <a:cxnLst/>
              <a:rect l="l" t="t" r="r" b="b"/>
              <a:pathLst>
                <a:path w="12677" h="1368" extrusionOk="0">
                  <a:moveTo>
                    <a:pt x="1" y="0"/>
                  </a:moveTo>
                  <a:lnTo>
                    <a:pt x="1" y="1368"/>
                  </a:lnTo>
                  <a:lnTo>
                    <a:pt x="12676" y="1368"/>
                  </a:lnTo>
                  <a:lnTo>
                    <a:pt x="12676" y="0"/>
                  </a:lnTo>
                  <a:close/>
                </a:path>
              </a:pathLst>
            </a:custGeom>
            <a:solidFill>
              <a:srgbClr val="575757"/>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6"/>
            <p:cNvSpPr/>
            <p:nvPr/>
          </p:nvSpPr>
          <p:spPr>
            <a:xfrm>
              <a:off x="10206825" y="3697313"/>
              <a:ext cx="61750" cy="34200"/>
            </a:xfrm>
            <a:custGeom>
              <a:avLst/>
              <a:gdLst/>
              <a:ahLst/>
              <a:cxnLst/>
              <a:rect l="l" t="t" r="r" b="b"/>
              <a:pathLst>
                <a:path w="2470" h="1368" extrusionOk="0">
                  <a:moveTo>
                    <a:pt x="1" y="0"/>
                  </a:moveTo>
                  <a:lnTo>
                    <a:pt x="1" y="1368"/>
                  </a:lnTo>
                  <a:lnTo>
                    <a:pt x="2469" y="1368"/>
                  </a:lnTo>
                  <a:lnTo>
                    <a:pt x="2469" y="0"/>
                  </a:lnTo>
                  <a:close/>
                </a:path>
              </a:pathLst>
            </a:custGeom>
            <a:solidFill>
              <a:srgbClr val="575757"/>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6"/>
            <p:cNvSpPr/>
            <p:nvPr/>
          </p:nvSpPr>
          <p:spPr>
            <a:xfrm>
              <a:off x="9783200" y="3697313"/>
              <a:ext cx="48400" cy="34200"/>
            </a:xfrm>
            <a:custGeom>
              <a:avLst/>
              <a:gdLst/>
              <a:ahLst/>
              <a:cxnLst/>
              <a:rect l="l" t="t" r="r" b="b"/>
              <a:pathLst>
                <a:path w="1936" h="1368" extrusionOk="0">
                  <a:moveTo>
                    <a:pt x="0" y="0"/>
                  </a:moveTo>
                  <a:lnTo>
                    <a:pt x="0" y="1368"/>
                  </a:lnTo>
                  <a:lnTo>
                    <a:pt x="1935" y="1368"/>
                  </a:lnTo>
                  <a:lnTo>
                    <a:pt x="1935" y="0"/>
                  </a:lnTo>
                  <a:close/>
                </a:path>
              </a:pathLst>
            </a:custGeom>
            <a:solidFill>
              <a:srgbClr val="575757"/>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6"/>
            <p:cNvSpPr/>
            <p:nvPr/>
          </p:nvSpPr>
          <p:spPr>
            <a:xfrm>
              <a:off x="9983350" y="3701463"/>
              <a:ext cx="79250" cy="28400"/>
            </a:xfrm>
            <a:custGeom>
              <a:avLst/>
              <a:gdLst/>
              <a:ahLst/>
              <a:cxnLst/>
              <a:rect l="l" t="t" r="r" b="b"/>
              <a:pathLst>
                <a:path w="3170" h="1136" extrusionOk="0">
                  <a:moveTo>
                    <a:pt x="0" y="1"/>
                  </a:moveTo>
                  <a:lnTo>
                    <a:pt x="0" y="1135"/>
                  </a:lnTo>
                  <a:lnTo>
                    <a:pt x="3169" y="1135"/>
                  </a:lnTo>
                  <a:lnTo>
                    <a:pt x="3169"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6"/>
            <p:cNvSpPr/>
            <p:nvPr/>
          </p:nvSpPr>
          <p:spPr>
            <a:xfrm>
              <a:off x="9514675" y="3066863"/>
              <a:ext cx="226850" cy="534750"/>
            </a:xfrm>
            <a:custGeom>
              <a:avLst/>
              <a:gdLst/>
              <a:ahLst/>
              <a:cxnLst/>
              <a:rect l="l" t="t" r="r" b="b"/>
              <a:pathLst>
                <a:path w="9074" h="21390" extrusionOk="0">
                  <a:moveTo>
                    <a:pt x="6338" y="0"/>
                  </a:moveTo>
                  <a:cubicBezTo>
                    <a:pt x="6338" y="0"/>
                    <a:pt x="501" y="20315"/>
                    <a:pt x="234" y="20848"/>
                  </a:cubicBezTo>
                  <a:cubicBezTo>
                    <a:pt x="0" y="21382"/>
                    <a:pt x="1502" y="21115"/>
                    <a:pt x="2969" y="21349"/>
                  </a:cubicBezTo>
                  <a:cubicBezTo>
                    <a:pt x="3121" y="21377"/>
                    <a:pt x="3280" y="21390"/>
                    <a:pt x="3443" y="21390"/>
                  </a:cubicBezTo>
                  <a:cubicBezTo>
                    <a:pt x="4815" y="21390"/>
                    <a:pt x="6463" y="20472"/>
                    <a:pt x="6672" y="20115"/>
                  </a:cubicBezTo>
                  <a:cubicBezTo>
                    <a:pt x="6939" y="19681"/>
                    <a:pt x="9074" y="13076"/>
                    <a:pt x="9074" y="13076"/>
                  </a:cubicBezTo>
                  <a:lnTo>
                    <a:pt x="6338" y="0"/>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6"/>
            <p:cNvSpPr/>
            <p:nvPr/>
          </p:nvSpPr>
          <p:spPr>
            <a:xfrm>
              <a:off x="9673950" y="3216963"/>
              <a:ext cx="5875" cy="15025"/>
            </a:xfrm>
            <a:custGeom>
              <a:avLst/>
              <a:gdLst/>
              <a:ahLst/>
              <a:cxnLst/>
              <a:rect l="l" t="t" r="r" b="b"/>
              <a:pathLst>
                <a:path w="235" h="601" extrusionOk="0">
                  <a:moveTo>
                    <a:pt x="234" y="601"/>
                  </a:moveTo>
                  <a:lnTo>
                    <a:pt x="1" y="0"/>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6"/>
            <p:cNvSpPr/>
            <p:nvPr/>
          </p:nvSpPr>
          <p:spPr>
            <a:xfrm>
              <a:off x="9673950" y="3216963"/>
              <a:ext cx="5875" cy="15025"/>
            </a:xfrm>
            <a:custGeom>
              <a:avLst/>
              <a:gdLst/>
              <a:ahLst/>
              <a:cxnLst/>
              <a:rect l="l" t="t" r="r" b="b"/>
              <a:pathLst>
                <a:path w="235" h="601" fill="none" extrusionOk="0">
                  <a:moveTo>
                    <a:pt x="234" y="601"/>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6"/>
            <p:cNvSpPr/>
            <p:nvPr/>
          </p:nvSpPr>
          <p:spPr>
            <a:xfrm>
              <a:off x="9687300" y="3248663"/>
              <a:ext cx="40875" cy="99250"/>
            </a:xfrm>
            <a:custGeom>
              <a:avLst/>
              <a:gdLst/>
              <a:ahLst/>
              <a:cxnLst/>
              <a:rect l="l" t="t" r="r" b="b"/>
              <a:pathLst>
                <a:path w="1635" h="3970" extrusionOk="0">
                  <a:moveTo>
                    <a:pt x="1635" y="3970"/>
                  </a:moveTo>
                  <a:lnTo>
                    <a:pt x="0" y="0"/>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6"/>
            <p:cNvSpPr/>
            <p:nvPr/>
          </p:nvSpPr>
          <p:spPr>
            <a:xfrm>
              <a:off x="9687300" y="3248663"/>
              <a:ext cx="40875" cy="99250"/>
            </a:xfrm>
            <a:custGeom>
              <a:avLst/>
              <a:gdLst/>
              <a:ahLst/>
              <a:cxnLst/>
              <a:rect l="l" t="t" r="r" b="b"/>
              <a:pathLst>
                <a:path w="1635" h="3970" fill="none" extrusionOk="0">
                  <a:moveTo>
                    <a:pt x="1635" y="3970"/>
                  </a:moveTo>
                  <a:lnTo>
                    <a:pt x="0"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6"/>
            <p:cNvSpPr/>
            <p:nvPr/>
          </p:nvSpPr>
          <p:spPr>
            <a:xfrm>
              <a:off x="9676450" y="3502163"/>
              <a:ext cx="11700" cy="8375"/>
            </a:xfrm>
            <a:custGeom>
              <a:avLst/>
              <a:gdLst/>
              <a:ahLst/>
              <a:cxnLst/>
              <a:rect l="l" t="t" r="r" b="b"/>
              <a:pathLst>
                <a:path w="468" h="335" extrusionOk="0">
                  <a:moveTo>
                    <a:pt x="1" y="1"/>
                  </a:moveTo>
                  <a:lnTo>
                    <a:pt x="468" y="334"/>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6"/>
            <p:cNvSpPr/>
            <p:nvPr/>
          </p:nvSpPr>
          <p:spPr>
            <a:xfrm>
              <a:off x="9676450" y="3502163"/>
              <a:ext cx="11700" cy="8375"/>
            </a:xfrm>
            <a:custGeom>
              <a:avLst/>
              <a:gdLst/>
              <a:ahLst/>
              <a:cxnLst/>
              <a:rect l="l" t="t" r="r" b="b"/>
              <a:pathLst>
                <a:path w="468" h="335" fill="none" extrusionOk="0">
                  <a:moveTo>
                    <a:pt x="1" y="1"/>
                  </a:moveTo>
                  <a:lnTo>
                    <a:pt x="468" y="334"/>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6"/>
            <p:cNvSpPr/>
            <p:nvPr/>
          </p:nvSpPr>
          <p:spPr>
            <a:xfrm>
              <a:off x="9568875" y="3464638"/>
              <a:ext cx="94275" cy="28375"/>
            </a:xfrm>
            <a:custGeom>
              <a:avLst/>
              <a:gdLst/>
              <a:ahLst/>
              <a:cxnLst/>
              <a:rect l="l" t="t" r="r" b="b"/>
              <a:pathLst>
                <a:path w="3771" h="1135" extrusionOk="0">
                  <a:moveTo>
                    <a:pt x="1935" y="1"/>
                  </a:moveTo>
                  <a:cubicBezTo>
                    <a:pt x="1268" y="134"/>
                    <a:pt x="601" y="334"/>
                    <a:pt x="1" y="568"/>
                  </a:cubicBezTo>
                  <a:lnTo>
                    <a:pt x="3770" y="1135"/>
                  </a:lnTo>
                  <a:cubicBezTo>
                    <a:pt x="3036" y="601"/>
                    <a:pt x="2136" y="1"/>
                    <a:pt x="1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6"/>
            <p:cNvSpPr/>
            <p:nvPr/>
          </p:nvSpPr>
          <p:spPr>
            <a:xfrm>
              <a:off x="9568875" y="3464638"/>
              <a:ext cx="94275" cy="28375"/>
            </a:xfrm>
            <a:custGeom>
              <a:avLst/>
              <a:gdLst/>
              <a:ahLst/>
              <a:cxnLst/>
              <a:rect l="l" t="t" r="r" b="b"/>
              <a:pathLst>
                <a:path w="3771" h="1135" fill="none" extrusionOk="0">
                  <a:moveTo>
                    <a:pt x="1" y="568"/>
                  </a:moveTo>
                  <a:cubicBezTo>
                    <a:pt x="601" y="334"/>
                    <a:pt x="1268" y="134"/>
                    <a:pt x="1935" y="1"/>
                  </a:cubicBezTo>
                  <a:cubicBezTo>
                    <a:pt x="2136" y="1"/>
                    <a:pt x="3036" y="601"/>
                    <a:pt x="3770" y="1135"/>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6"/>
            <p:cNvSpPr/>
            <p:nvPr/>
          </p:nvSpPr>
          <p:spPr>
            <a:xfrm>
              <a:off x="10312750" y="3037663"/>
              <a:ext cx="216850" cy="542075"/>
            </a:xfrm>
            <a:custGeom>
              <a:avLst/>
              <a:gdLst/>
              <a:ahLst/>
              <a:cxnLst/>
              <a:rect l="l" t="t" r="r" b="b"/>
              <a:pathLst>
                <a:path w="8674" h="21683" extrusionOk="0">
                  <a:moveTo>
                    <a:pt x="1535" y="1"/>
                  </a:moveTo>
                  <a:lnTo>
                    <a:pt x="0" y="14911"/>
                  </a:lnTo>
                  <a:lnTo>
                    <a:pt x="1201" y="18714"/>
                  </a:lnTo>
                  <a:cubicBezTo>
                    <a:pt x="1201" y="18714"/>
                    <a:pt x="3469" y="19815"/>
                    <a:pt x="4237" y="20148"/>
                  </a:cubicBezTo>
                  <a:cubicBezTo>
                    <a:pt x="5004" y="20482"/>
                    <a:pt x="6872" y="21683"/>
                    <a:pt x="7105" y="21683"/>
                  </a:cubicBezTo>
                  <a:cubicBezTo>
                    <a:pt x="7372" y="21683"/>
                    <a:pt x="8573" y="21149"/>
                    <a:pt x="8640" y="20415"/>
                  </a:cubicBezTo>
                  <a:cubicBezTo>
                    <a:pt x="8673" y="19781"/>
                    <a:pt x="8606" y="19148"/>
                    <a:pt x="8406" y="18547"/>
                  </a:cubicBezTo>
                  <a:cubicBezTo>
                    <a:pt x="8206" y="17847"/>
                    <a:pt x="1535" y="1"/>
                    <a:pt x="1535"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6"/>
            <p:cNvSpPr/>
            <p:nvPr/>
          </p:nvSpPr>
          <p:spPr>
            <a:xfrm>
              <a:off x="10360275" y="3171088"/>
              <a:ext cx="2525" cy="11700"/>
            </a:xfrm>
            <a:custGeom>
              <a:avLst/>
              <a:gdLst/>
              <a:ahLst/>
              <a:cxnLst/>
              <a:rect l="l" t="t" r="r" b="b"/>
              <a:pathLst>
                <a:path w="101" h="468" extrusionOk="0">
                  <a:moveTo>
                    <a:pt x="1" y="468"/>
                  </a:moveTo>
                  <a:lnTo>
                    <a:pt x="101" y="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6"/>
            <p:cNvSpPr/>
            <p:nvPr/>
          </p:nvSpPr>
          <p:spPr>
            <a:xfrm>
              <a:off x="10360275" y="3171088"/>
              <a:ext cx="2525" cy="11700"/>
            </a:xfrm>
            <a:custGeom>
              <a:avLst/>
              <a:gdLst/>
              <a:ahLst/>
              <a:cxnLst/>
              <a:rect l="l" t="t" r="r" b="b"/>
              <a:pathLst>
                <a:path w="101" h="468" fill="none" extrusionOk="0">
                  <a:moveTo>
                    <a:pt x="1" y="468"/>
                  </a:moveTo>
                  <a:lnTo>
                    <a:pt x="10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6"/>
            <p:cNvSpPr/>
            <p:nvPr/>
          </p:nvSpPr>
          <p:spPr>
            <a:xfrm>
              <a:off x="10320250" y="3200288"/>
              <a:ext cx="35875" cy="139275"/>
            </a:xfrm>
            <a:custGeom>
              <a:avLst/>
              <a:gdLst/>
              <a:ahLst/>
              <a:cxnLst/>
              <a:rect l="l" t="t" r="r" b="b"/>
              <a:pathLst>
                <a:path w="1435" h="5571" extrusionOk="0">
                  <a:moveTo>
                    <a:pt x="0" y="5571"/>
                  </a:moveTo>
                  <a:lnTo>
                    <a:pt x="1435" y="0"/>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6"/>
            <p:cNvSpPr/>
            <p:nvPr/>
          </p:nvSpPr>
          <p:spPr>
            <a:xfrm>
              <a:off x="10320250" y="3200288"/>
              <a:ext cx="35875" cy="139275"/>
            </a:xfrm>
            <a:custGeom>
              <a:avLst/>
              <a:gdLst/>
              <a:ahLst/>
              <a:cxnLst/>
              <a:rect l="l" t="t" r="r" b="b"/>
              <a:pathLst>
                <a:path w="1435" h="5571" fill="none" extrusionOk="0">
                  <a:moveTo>
                    <a:pt x="0" y="5571"/>
                  </a:moveTo>
                  <a:lnTo>
                    <a:pt x="1435"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6"/>
            <p:cNvSpPr/>
            <p:nvPr/>
          </p:nvSpPr>
          <p:spPr>
            <a:xfrm>
              <a:off x="10354450" y="3419613"/>
              <a:ext cx="68400" cy="42550"/>
            </a:xfrm>
            <a:custGeom>
              <a:avLst/>
              <a:gdLst/>
              <a:ahLst/>
              <a:cxnLst/>
              <a:rect l="l" t="t" r="r" b="b"/>
              <a:pathLst>
                <a:path w="2736" h="1702" extrusionOk="0">
                  <a:moveTo>
                    <a:pt x="2735" y="0"/>
                  </a:moveTo>
                  <a:lnTo>
                    <a:pt x="0" y="170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6"/>
            <p:cNvSpPr/>
            <p:nvPr/>
          </p:nvSpPr>
          <p:spPr>
            <a:xfrm>
              <a:off x="10354450" y="3419613"/>
              <a:ext cx="68400" cy="42550"/>
            </a:xfrm>
            <a:custGeom>
              <a:avLst/>
              <a:gdLst/>
              <a:ahLst/>
              <a:cxnLst/>
              <a:rect l="l" t="t" r="r" b="b"/>
              <a:pathLst>
                <a:path w="2736" h="1702" fill="none" extrusionOk="0">
                  <a:moveTo>
                    <a:pt x="2735" y="0"/>
                  </a:moveTo>
                  <a:lnTo>
                    <a:pt x="0" y="170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6"/>
            <p:cNvSpPr/>
            <p:nvPr/>
          </p:nvSpPr>
          <p:spPr>
            <a:xfrm>
              <a:off x="9673125" y="2940088"/>
              <a:ext cx="677175" cy="755575"/>
            </a:xfrm>
            <a:custGeom>
              <a:avLst/>
              <a:gdLst/>
              <a:ahLst/>
              <a:cxnLst/>
              <a:rect l="l" t="t" r="r" b="b"/>
              <a:pathLst>
                <a:path w="27087" h="30223" extrusionOk="0">
                  <a:moveTo>
                    <a:pt x="9574" y="1"/>
                  </a:moveTo>
                  <a:lnTo>
                    <a:pt x="0" y="5071"/>
                  </a:lnTo>
                  <a:lnTo>
                    <a:pt x="4170" y="27087"/>
                  </a:lnTo>
                  <a:cubicBezTo>
                    <a:pt x="4170" y="27087"/>
                    <a:pt x="3836" y="29122"/>
                    <a:pt x="4070" y="29555"/>
                  </a:cubicBezTo>
                  <a:cubicBezTo>
                    <a:pt x="4237" y="29822"/>
                    <a:pt x="4470" y="30056"/>
                    <a:pt x="4737" y="30222"/>
                  </a:cubicBezTo>
                  <a:lnTo>
                    <a:pt x="23484" y="30222"/>
                  </a:lnTo>
                  <a:cubicBezTo>
                    <a:pt x="23484" y="30222"/>
                    <a:pt x="24718" y="29055"/>
                    <a:pt x="24718" y="28788"/>
                  </a:cubicBezTo>
                  <a:lnTo>
                    <a:pt x="24718" y="27687"/>
                  </a:lnTo>
                  <a:lnTo>
                    <a:pt x="27086" y="3904"/>
                  </a:lnTo>
                  <a:lnTo>
                    <a:pt x="17646" y="101"/>
                  </a:lnTo>
                  <a:lnTo>
                    <a:pt x="9574"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6"/>
            <p:cNvSpPr/>
            <p:nvPr/>
          </p:nvSpPr>
          <p:spPr>
            <a:xfrm>
              <a:off x="9955000" y="2915088"/>
              <a:ext cx="124275" cy="783075"/>
            </a:xfrm>
            <a:custGeom>
              <a:avLst/>
              <a:gdLst/>
              <a:ahLst/>
              <a:cxnLst/>
              <a:rect l="l" t="t" r="r" b="b"/>
              <a:pathLst>
                <a:path w="4971" h="31323" extrusionOk="0">
                  <a:moveTo>
                    <a:pt x="1935" y="0"/>
                  </a:moveTo>
                  <a:lnTo>
                    <a:pt x="467" y="2002"/>
                  </a:lnTo>
                  <a:lnTo>
                    <a:pt x="1701" y="5537"/>
                  </a:lnTo>
                  <a:lnTo>
                    <a:pt x="0" y="27120"/>
                  </a:lnTo>
                  <a:lnTo>
                    <a:pt x="2669" y="31323"/>
                  </a:lnTo>
                  <a:lnTo>
                    <a:pt x="4970" y="26753"/>
                  </a:lnTo>
                  <a:lnTo>
                    <a:pt x="2602" y="5537"/>
                  </a:lnTo>
                  <a:lnTo>
                    <a:pt x="4070" y="2369"/>
                  </a:lnTo>
                  <a:lnTo>
                    <a:pt x="1935" y="0"/>
                  </a:ln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6"/>
            <p:cNvSpPr/>
            <p:nvPr/>
          </p:nvSpPr>
          <p:spPr>
            <a:xfrm>
              <a:off x="9903275" y="2893388"/>
              <a:ext cx="86775" cy="140125"/>
            </a:xfrm>
            <a:custGeom>
              <a:avLst/>
              <a:gdLst/>
              <a:ahLst/>
              <a:cxnLst/>
              <a:rect l="l" t="t" r="r" b="b"/>
              <a:pathLst>
                <a:path w="3471" h="5605" extrusionOk="0">
                  <a:moveTo>
                    <a:pt x="234" y="1"/>
                  </a:moveTo>
                  <a:lnTo>
                    <a:pt x="1" y="2336"/>
                  </a:lnTo>
                  <a:lnTo>
                    <a:pt x="2002" y="5605"/>
                  </a:lnTo>
                  <a:lnTo>
                    <a:pt x="3470" y="2069"/>
                  </a:lnTo>
                  <a:lnTo>
                    <a:pt x="234"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6"/>
            <p:cNvSpPr/>
            <p:nvPr/>
          </p:nvSpPr>
          <p:spPr>
            <a:xfrm>
              <a:off x="10023375" y="2885888"/>
              <a:ext cx="90925" cy="155150"/>
            </a:xfrm>
            <a:custGeom>
              <a:avLst/>
              <a:gdLst/>
              <a:ahLst/>
              <a:cxnLst/>
              <a:rect l="l" t="t" r="r" b="b"/>
              <a:pathLst>
                <a:path w="3637" h="6206" extrusionOk="0">
                  <a:moveTo>
                    <a:pt x="2502" y="1"/>
                  </a:moveTo>
                  <a:lnTo>
                    <a:pt x="0" y="2436"/>
                  </a:lnTo>
                  <a:lnTo>
                    <a:pt x="1201" y="6205"/>
                  </a:lnTo>
                  <a:lnTo>
                    <a:pt x="3636" y="2269"/>
                  </a:lnTo>
                  <a:lnTo>
                    <a:pt x="2502"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6"/>
            <p:cNvSpPr/>
            <p:nvPr/>
          </p:nvSpPr>
          <p:spPr>
            <a:xfrm>
              <a:off x="10166800" y="3505513"/>
              <a:ext cx="56750" cy="65900"/>
            </a:xfrm>
            <a:custGeom>
              <a:avLst/>
              <a:gdLst/>
              <a:ahLst/>
              <a:cxnLst/>
              <a:rect l="l" t="t" r="r" b="b"/>
              <a:pathLst>
                <a:path w="2270" h="2636" extrusionOk="0">
                  <a:moveTo>
                    <a:pt x="1" y="0"/>
                  </a:moveTo>
                  <a:lnTo>
                    <a:pt x="334" y="2635"/>
                  </a:lnTo>
                  <a:lnTo>
                    <a:pt x="2269" y="434"/>
                  </a:lnTo>
                  <a:lnTo>
                    <a:pt x="1" y="0"/>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6"/>
            <p:cNvSpPr/>
            <p:nvPr/>
          </p:nvSpPr>
          <p:spPr>
            <a:xfrm>
              <a:off x="9936500" y="3348713"/>
              <a:ext cx="291200" cy="194350"/>
            </a:xfrm>
            <a:custGeom>
              <a:avLst/>
              <a:gdLst/>
              <a:ahLst/>
              <a:cxnLst/>
              <a:rect l="l" t="t" r="r" b="b"/>
              <a:pathLst>
                <a:path w="11648" h="7774" extrusionOk="0">
                  <a:moveTo>
                    <a:pt x="4643" y="1"/>
                  </a:moveTo>
                  <a:lnTo>
                    <a:pt x="3275" y="935"/>
                  </a:lnTo>
                  <a:cubicBezTo>
                    <a:pt x="2575" y="835"/>
                    <a:pt x="1841" y="701"/>
                    <a:pt x="1174" y="501"/>
                  </a:cubicBezTo>
                  <a:cubicBezTo>
                    <a:pt x="1011" y="452"/>
                    <a:pt x="858" y="428"/>
                    <a:pt x="725" y="428"/>
                  </a:cubicBezTo>
                  <a:cubicBezTo>
                    <a:pt x="231" y="428"/>
                    <a:pt x="0" y="757"/>
                    <a:pt x="473" y="1335"/>
                  </a:cubicBezTo>
                  <a:cubicBezTo>
                    <a:pt x="1074" y="2102"/>
                    <a:pt x="3208" y="2436"/>
                    <a:pt x="3442" y="2436"/>
                  </a:cubicBezTo>
                  <a:cubicBezTo>
                    <a:pt x="3442" y="2436"/>
                    <a:pt x="3876" y="4638"/>
                    <a:pt x="5076" y="5071"/>
                  </a:cubicBezTo>
                  <a:cubicBezTo>
                    <a:pt x="5644" y="5305"/>
                    <a:pt x="6277" y="5438"/>
                    <a:pt x="6911" y="5471"/>
                  </a:cubicBezTo>
                  <a:cubicBezTo>
                    <a:pt x="6911" y="5471"/>
                    <a:pt x="7512" y="6305"/>
                    <a:pt x="8279" y="6439"/>
                  </a:cubicBezTo>
                  <a:cubicBezTo>
                    <a:pt x="9046" y="6539"/>
                    <a:pt x="10814" y="7773"/>
                    <a:pt x="10814" y="7773"/>
                  </a:cubicBezTo>
                  <a:lnTo>
                    <a:pt x="11648" y="5838"/>
                  </a:lnTo>
                  <a:lnTo>
                    <a:pt x="9780" y="4304"/>
                  </a:lnTo>
                  <a:lnTo>
                    <a:pt x="7945" y="1102"/>
                  </a:lnTo>
                  <a:lnTo>
                    <a:pt x="6144" y="501"/>
                  </a:lnTo>
                  <a:lnTo>
                    <a:pt x="4643"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6"/>
            <p:cNvSpPr/>
            <p:nvPr/>
          </p:nvSpPr>
          <p:spPr>
            <a:xfrm>
              <a:off x="9980850" y="3336638"/>
              <a:ext cx="169300" cy="137200"/>
            </a:xfrm>
            <a:custGeom>
              <a:avLst/>
              <a:gdLst/>
              <a:ahLst/>
              <a:cxnLst/>
              <a:rect l="l" t="t" r="r" b="b"/>
              <a:pathLst>
                <a:path w="6772" h="5488" extrusionOk="0">
                  <a:moveTo>
                    <a:pt x="2869" y="0"/>
                  </a:moveTo>
                  <a:cubicBezTo>
                    <a:pt x="2702" y="0"/>
                    <a:pt x="2535" y="17"/>
                    <a:pt x="2368" y="50"/>
                  </a:cubicBezTo>
                  <a:cubicBezTo>
                    <a:pt x="1835" y="484"/>
                    <a:pt x="1301" y="984"/>
                    <a:pt x="834" y="1485"/>
                  </a:cubicBezTo>
                  <a:cubicBezTo>
                    <a:pt x="500" y="1918"/>
                    <a:pt x="0" y="3519"/>
                    <a:pt x="0" y="3519"/>
                  </a:cubicBezTo>
                  <a:cubicBezTo>
                    <a:pt x="0" y="3519"/>
                    <a:pt x="80" y="3807"/>
                    <a:pt x="295" y="3807"/>
                  </a:cubicBezTo>
                  <a:cubicBezTo>
                    <a:pt x="391" y="3807"/>
                    <a:pt x="513" y="3750"/>
                    <a:pt x="667" y="3586"/>
                  </a:cubicBezTo>
                  <a:cubicBezTo>
                    <a:pt x="1101" y="3119"/>
                    <a:pt x="1468" y="2552"/>
                    <a:pt x="1768" y="1985"/>
                  </a:cubicBezTo>
                  <a:lnTo>
                    <a:pt x="3036" y="1151"/>
                  </a:lnTo>
                  <a:lnTo>
                    <a:pt x="1601" y="3686"/>
                  </a:lnTo>
                  <a:cubicBezTo>
                    <a:pt x="1601" y="3686"/>
                    <a:pt x="2969" y="4887"/>
                    <a:pt x="3302" y="5121"/>
                  </a:cubicBezTo>
                  <a:cubicBezTo>
                    <a:pt x="3669" y="5387"/>
                    <a:pt x="4103" y="5487"/>
                    <a:pt x="4570" y="5487"/>
                  </a:cubicBezTo>
                  <a:cubicBezTo>
                    <a:pt x="4970" y="5487"/>
                    <a:pt x="5571" y="5487"/>
                    <a:pt x="5571" y="5121"/>
                  </a:cubicBezTo>
                  <a:cubicBezTo>
                    <a:pt x="5571" y="4920"/>
                    <a:pt x="5537" y="4687"/>
                    <a:pt x="5504" y="4453"/>
                  </a:cubicBezTo>
                  <a:lnTo>
                    <a:pt x="6238" y="3686"/>
                  </a:lnTo>
                  <a:lnTo>
                    <a:pt x="6772" y="3086"/>
                  </a:lnTo>
                  <a:cubicBezTo>
                    <a:pt x="6738" y="2886"/>
                    <a:pt x="6738" y="2685"/>
                    <a:pt x="6672" y="2485"/>
                  </a:cubicBezTo>
                  <a:cubicBezTo>
                    <a:pt x="6471" y="1952"/>
                    <a:pt x="6138" y="1485"/>
                    <a:pt x="5671" y="1151"/>
                  </a:cubicBezTo>
                  <a:cubicBezTo>
                    <a:pt x="5137" y="817"/>
                    <a:pt x="3970" y="117"/>
                    <a:pt x="3369" y="50"/>
                  </a:cubicBezTo>
                  <a:cubicBezTo>
                    <a:pt x="3202" y="17"/>
                    <a:pt x="3036" y="0"/>
                    <a:pt x="28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6"/>
            <p:cNvSpPr/>
            <p:nvPr/>
          </p:nvSpPr>
          <p:spPr>
            <a:xfrm>
              <a:off x="9980850" y="3336213"/>
              <a:ext cx="169300" cy="137625"/>
            </a:xfrm>
            <a:custGeom>
              <a:avLst/>
              <a:gdLst/>
              <a:ahLst/>
              <a:cxnLst/>
              <a:rect l="l" t="t" r="r" b="b"/>
              <a:pathLst>
                <a:path w="6772" h="5505" fill="none" extrusionOk="0">
                  <a:moveTo>
                    <a:pt x="6238" y="3703"/>
                  </a:moveTo>
                  <a:lnTo>
                    <a:pt x="5504" y="4470"/>
                  </a:lnTo>
                  <a:cubicBezTo>
                    <a:pt x="5537" y="4704"/>
                    <a:pt x="5571" y="4937"/>
                    <a:pt x="5571" y="5138"/>
                  </a:cubicBezTo>
                  <a:cubicBezTo>
                    <a:pt x="5571" y="5504"/>
                    <a:pt x="4970" y="5504"/>
                    <a:pt x="4570" y="5504"/>
                  </a:cubicBezTo>
                  <a:cubicBezTo>
                    <a:pt x="4103" y="5504"/>
                    <a:pt x="3669" y="5404"/>
                    <a:pt x="3302" y="5138"/>
                  </a:cubicBezTo>
                  <a:cubicBezTo>
                    <a:pt x="2969" y="4904"/>
                    <a:pt x="1601" y="3703"/>
                    <a:pt x="1601" y="3703"/>
                  </a:cubicBezTo>
                  <a:lnTo>
                    <a:pt x="3036" y="1168"/>
                  </a:lnTo>
                  <a:lnTo>
                    <a:pt x="1768" y="2002"/>
                  </a:lnTo>
                  <a:cubicBezTo>
                    <a:pt x="1468" y="2569"/>
                    <a:pt x="1101" y="3136"/>
                    <a:pt x="667" y="3603"/>
                  </a:cubicBezTo>
                  <a:cubicBezTo>
                    <a:pt x="167" y="4137"/>
                    <a:pt x="0" y="3536"/>
                    <a:pt x="0" y="3536"/>
                  </a:cubicBezTo>
                  <a:cubicBezTo>
                    <a:pt x="0" y="3536"/>
                    <a:pt x="500" y="1935"/>
                    <a:pt x="834" y="1502"/>
                  </a:cubicBezTo>
                  <a:cubicBezTo>
                    <a:pt x="1301" y="1001"/>
                    <a:pt x="1835" y="501"/>
                    <a:pt x="2368" y="67"/>
                  </a:cubicBezTo>
                  <a:cubicBezTo>
                    <a:pt x="2702" y="1"/>
                    <a:pt x="3036" y="1"/>
                    <a:pt x="3369" y="67"/>
                  </a:cubicBezTo>
                  <a:cubicBezTo>
                    <a:pt x="3970" y="134"/>
                    <a:pt x="5137" y="834"/>
                    <a:pt x="5671" y="1168"/>
                  </a:cubicBezTo>
                  <a:cubicBezTo>
                    <a:pt x="6138" y="1502"/>
                    <a:pt x="6471" y="1969"/>
                    <a:pt x="6672" y="2502"/>
                  </a:cubicBezTo>
                  <a:cubicBezTo>
                    <a:pt x="6738" y="2702"/>
                    <a:pt x="6738" y="2903"/>
                    <a:pt x="6772" y="3103"/>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6"/>
            <p:cNvSpPr/>
            <p:nvPr/>
          </p:nvSpPr>
          <p:spPr>
            <a:xfrm>
              <a:off x="10077575" y="3395413"/>
              <a:ext cx="34225" cy="75925"/>
            </a:xfrm>
            <a:custGeom>
              <a:avLst/>
              <a:gdLst/>
              <a:ahLst/>
              <a:cxnLst/>
              <a:rect l="l" t="t" r="r" b="b"/>
              <a:pathLst>
                <a:path w="1369" h="3037" fill="none" extrusionOk="0">
                  <a:moveTo>
                    <a:pt x="167" y="3036"/>
                  </a:moveTo>
                  <a:cubicBezTo>
                    <a:pt x="34" y="2736"/>
                    <a:pt x="1" y="2369"/>
                    <a:pt x="101" y="2036"/>
                  </a:cubicBezTo>
                  <a:cubicBezTo>
                    <a:pt x="468" y="1335"/>
                    <a:pt x="901" y="635"/>
                    <a:pt x="1368"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6"/>
            <p:cNvSpPr/>
            <p:nvPr/>
          </p:nvSpPr>
          <p:spPr>
            <a:xfrm>
              <a:off x="10050900" y="3369563"/>
              <a:ext cx="35875" cy="95100"/>
            </a:xfrm>
            <a:custGeom>
              <a:avLst/>
              <a:gdLst/>
              <a:ahLst/>
              <a:cxnLst/>
              <a:rect l="l" t="t" r="r" b="b"/>
              <a:pathLst>
                <a:path w="1435" h="3804" fill="none" extrusionOk="0">
                  <a:moveTo>
                    <a:pt x="500" y="3804"/>
                  </a:moveTo>
                  <a:cubicBezTo>
                    <a:pt x="367" y="3703"/>
                    <a:pt x="300" y="3570"/>
                    <a:pt x="200" y="3437"/>
                  </a:cubicBezTo>
                  <a:cubicBezTo>
                    <a:pt x="0" y="3203"/>
                    <a:pt x="167" y="2870"/>
                    <a:pt x="167" y="2569"/>
                  </a:cubicBezTo>
                  <a:cubicBezTo>
                    <a:pt x="167" y="2069"/>
                    <a:pt x="1434" y="1"/>
                    <a:pt x="1434"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6"/>
            <p:cNvSpPr/>
            <p:nvPr/>
          </p:nvSpPr>
          <p:spPr>
            <a:xfrm>
              <a:off x="10175150" y="3447963"/>
              <a:ext cx="357775" cy="175975"/>
            </a:xfrm>
            <a:custGeom>
              <a:avLst/>
              <a:gdLst/>
              <a:ahLst/>
              <a:cxnLst/>
              <a:rect l="l" t="t" r="r" b="b"/>
              <a:pathLst>
                <a:path w="14311" h="7039" extrusionOk="0">
                  <a:moveTo>
                    <a:pt x="10174" y="0"/>
                  </a:moveTo>
                  <a:cubicBezTo>
                    <a:pt x="10174" y="0"/>
                    <a:pt x="6472" y="901"/>
                    <a:pt x="5371" y="968"/>
                  </a:cubicBezTo>
                  <a:cubicBezTo>
                    <a:pt x="4637" y="1034"/>
                    <a:pt x="3870" y="1168"/>
                    <a:pt x="3136" y="1335"/>
                  </a:cubicBezTo>
                  <a:lnTo>
                    <a:pt x="1601" y="1034"/>
                  </a:lnTo>
                  <a:lnTo>
                    <a:pt x="0" y="4937"/>
                  </a:lnTo>
                  <a:lnTo>
                    <a:pt x="2369" y="5604"/>
                  </a:lnTo>
                  <a:cubicBezTo>
                    <a:pt x="2369" y="5604"/>
                    <a:pt x="4003" y="5771"/>
                    <a:pt x="6338" y="6205"/>
                  </a:cubicBezTo>
                  <a:cubicBezTo>
                    <a:pt x="8707" y="6605"/>
                    <a:pt x="12109" y="7039"/>
                    <a:pt x="12876" y="7039"/>
                  </a:cubicBezTo>
                  <a:cubicBezTo>
                    <a:pt x="13643" y="7039"/>
                    <a:pt x="14144" y="5171"/>
                    <a:pt x="14244" y="4337"/>
                  </a:cubicBezTo>
                  <a:cubicBezTo>
                    <a:pt x="14311" y="3503"/>
                    <a:pt x="12209" y="267"/>
                    <a:pt x="12209" y="267"/>
                  </a:cubicBezTo>
                  <a:lnTo>
                    <a:pt x="101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6"/>
            <p:cNvSpPr/>
            <p:nvPr/>
          </p:nvSpPr>
          <p:spPr>
            <a:xfrm>
              <a:off x="10175150" y="3447963"/>
              <a:ext cx="357775" cy="175975"/>
            </a:xfrm>
            <a:custGeom>
              <a:avLst/>
              <a:gdLst/>
              <a:ahLst/>
              <a:cxnLst/>
              <a:rect l="l" t="t" r="r" b="b"/>
              <a:pathLst>
                <a:path w="14311" h="7039" fill="none" extrusionOk="0">
                  <a:moveTo>
                    <a:pt x="12209" y="267"/>
                  </a:moveTo>
                  <a:cubicBezTo>
                    <a:pt x="12209" y="267"/>
                    <a:pt x="14311" y="3503"/>
                    <a:pt x="14244" y="4337"/>
                  </a:cubicBezTo>
                  <a:cubicBezTo>
                    <a:pt x="14144" y="5171"/>
                    <a:pt x="13643" y="7039"/>
                    <a:pt x="12876" y="7039"/>
                  </a:cubicBezTo>
                  <a:cubicBezTo>
                    <a:pt x="12109" y="7039"/>
                    <a:pt x="8707" y="6605"/>
                    <a:pt x="6338" y="6205"/>
                  </a:cubicBezTo>
                  <a:cubicBezTo>
                    <a:pt x="4003" y="5771"/>
                    <a:pt x="2369" y="5604"/>
                    <a:pt x="2369" y="5604"/>
                  </a:cubicBezTo>
                  <a:lnTo>
                    <a:pt x="0" y="4937"/>
                  </a:lnTo>
                  <a:lnTo>
                    <a:pt x="1601" y="1034"/>
                  </a:lnTo>
                  <a:lnTo>
                    <a:pt x="3136" y="1335"/>
                  </a:lnTo>
                  <a:cubicBezTo>
                    <a:pt x="3870" y="1168"/>
                    <a:pt x="4637" y="1034"/>
                    <a:pt x="5371" y="968"/>
                  </a:cubicBezTo>
                  <a:cubicBezTo>
                    <a:pt x="6472" y="901"/>
                    <a:pt x="10174" y="0"/>
                    <a:pt x="10174" y="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6"/>
            <p:cNvSpPr/>
            <p:nvPr/>
          </p:nvSpPr>
          <p:spPr>
            <a:xfrm>
              <a:off x="10237700" y="3491313"/>
              <a:ext cx="17525" cy="67575"/>
            </a:xfrm>
            <a:custGeom>
              <a:avLst/>
              <a:gdLst/>
              <a:ahLst/>
              <a:cxnLst/>
              <a:rect l="l" t="t" r="r" b="b"/>
              <a:pathLst>
                <a:path w="701" h="2703" fill="none" extrusionOk="0">
                  <a:moveTo>
                    <a:pt x="667" y="1"/>
                  </a:moveTo>
                  <a:cubicBezTo>
                    <a:pt x="701" y="935"/>
                    <a:pt x="467" y="1902"/>
                    <a:pt x="0" y="2703"/>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6"/>
            <p:cNvSpPr/>
            <p:nvPr/>
          </p:nvSpPr>
          <p:spPr>
            <a:xfrm>
              <a:off x="9508225" y="3457988"/>
              <a:ext cx="573275" cy="194625"/>
            </a:xfrm>
            <a:custGeom>
              <a:avLst/>
              <a:gdLst/>
              <a:ahLst/>
              <a:cxnLst/>
              <a:rect l="l" t="t" r="r" b="b"/>
              <a:pathLst>
                <a:path w="22931" h="7785" extrusionOk="0">
                  <a:moveTo>
                    <a:pt x="13133" y="1"/>
                  </a:moveTo>
                  <a:cubicBezTo>
                    <a:pt x="13080" y="1"/>
                    <a:pt x="13025" y="11"/>
                    <a:pt x="12968" y="33"/>
                  </a:cubicBezTo>
                  <a:cubicBezTo>
                    <a:pt x="12534" y="200"/>
                    <a:pt x="12367" y="1234"/>
                    <a:pt x="12300" y="1567"/>
                  </a:cubicBezTo>
                  <a:cubicBezTo>
                    <a:pt x="12200" y="1901"/>
                    <a:pt x="11767" y="3235"/>
                    <a:pt x="11767" y="3235"/>
                  </a:cubicBezTo>
                  <a:lnTo>
                    <a:pt x="11600" y="4003"/>
                  </a:lnTo>
                  <a:cubicBezTo>
                    <a:pt x="11600" y="4003"/>
                    <a:pt x="8131" y="3335"/>
                    <a:pt x="7130" y="2902"/>
                  </a:cubicBezTo>
                  <a:cubicBezTo>
                    <a:pt x="6149" y="2522"/>
                    <a:pt x="4209" y="1963"/>
                    <a:pt x="3726" y="1963"/>
                  </a:cubicBezTo>
                  <a:cubicBezTo>
                    <a:pt x="3700" y="1963"/>
                    <a:pt x="3678" y="1964"/>
                    <a:pt x="3661" y="1968"/>
                  </a:cubicBezTo>
                  <a:cubicBezTo>
                    <a:pt x="3294" y="2068"/>
                    <a:pt x="2627" y="3002"/>
                    <a:pt x="2460" y="3402"/>
                  </a:cubicBezTo>
                  <a:lnTo>
                    <a:pt x="1593" y="2501"/>
                  </a:lnTo>
                  <a:cubicBezTo>
                    <a:pt x="1593" y="2501"/>
                    <a:pt x="158" y="5971"/>
                    <a:pt x="92" y="6204"/>
                  </a:cubicBezTo>
                  <a:cubicBezTo>
                    <a:pt x="1" y="6446"/>
                    <a:pt x="267" y="7784"/>
                    <a:pt x="1335" y="7784"/>
                  </a:cubicBezTo>
                  <a:cubicBezTo>
                    <a:pt x="1446" y="7784"/>
                    <a:pt x="1565" y="7770"/>
                    <a:pt x="1693" y="7739"/>
                  </a:cubicBezTo>
                  <a:cubicBezTo>
                    <a:pt x="3060" y="7405"/>
                    <a:pt x="10232" y="6638"/>
                    <a:pt x="11166" y="6471"/>
                  </a:cubicBezTo>
                  <a:cubicBezTo>
                    <a:pt x="12100" y="6304"/>
                    <a:pt x="13568" y="6037"/>
                    <a:pt x="13568" y="6037"/>
                  </a:cubicBezTo>
                  <a:lnTo>
                    <a:pt x="15403" y="6037"/>
                  </a:lnTo>
                  <a:cubicBezTo>
                    <a:pt x="16237" y="6037"/>
                    <a:pt x="18638" y="6037"/>
                    <a:pt x="19139" y="5871"/>
                  </a:cubicBezTo>
                  <a:lnTo>
                    <a:pt x="21173" y="5203"/>
                  </a:lnTo>
                  <a:cubicBezTo>
                    <a:pt x="21674" y="5037"/>
                    <a:pt x="22775" y="4369"/>
                    <a:pt x="22875" y="4103"/>
                  </a:cubicBezTo>
                  <a:cubicBezTo>
                    <a:pt x="22931" y="3879"/>
                    <a:pt x="22705" y="3679"/>
                    <a:pt x="22140" y="3679"/>
                  </a:cubicBezTo>
                  <a:cubicBezTo>
                    <a:pt x="22031" y="3679"/>
                    <a:pt x="21909" y="3686"/>
                    <a:pt x="21774" y="3702"/>
                  </a:cubicBezTo>
                  <a:cubicBezTo>
                    <a:pt x="20907" y="3769"/>
                    <a:pt x="18305" y="3869"/>
                    <a:pt x="18305" y="3869"/>
                  </a:cubicBezTo>
                  <a:cubicBezTo>
                    <a:pt x="18305" y="3869"/>
                    <a:pt x="20673" y="2935"/>
                    <a:pt x="21440" y="2602"/>
                  </a:cubicBezTo>
                  <a:cubicBezTo>
                    <a:pt x="22207" y="2268"/>
                    <a:pt x="21941" y="1934"/>
                    <a:pt x="21941" y="1934"/>
                  </a:cubicBezTo>
                  <a:cubicBezTo>
                    <a:pt x="21440" y="1934"/>
                    <a:pt x="20973" y="2001"/>
                    <a:pt x="20506" y="2168"/>
                  </a:cubicBezTo>
                  <a:cubicBezTo>
                    <a:pt x="19906" y="2435"/>
                    <a:pt x="14068" y="3202"/>
                    <a:pt x="14068" y="3202"/>
                  </a:cubicBezTo>
                  <a:lnTo>
                    <a:pt x="13401" y="2568"/>
                  </a:lnTo>
                  <a:cubicBezTo>
                    <a:pt x="13568" y="2068"/>
                    <a:pt x="13701" y="1567"/>
                    <a:pt x="13735" y="1034"/>
                  </a:cubicBezTo>
                  <a:cubicBezTo>
                    <a:pt x="13735" y="454"/>
                    <a:pt x="13483" y="1"/>
                    <a:pt x="13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6"/>
            <p:cNvSpPr/>
            <p:nvPr/>
          </p:nvSpPr>
          <p:spPr>
            <a:xfrm>
              <a:off x="9508000" y="3454638"/>
              <a:ext cx="573775" cy="205175"/>
            </a:xfrm>
            <a:custGeom>
              <a:avLst/>
              <a:gdLst/>
              <a:ahLst/>
              <a:cxnLst/>
              <a:rect l="l" t="t" r="r" b="b"/>
              <a:pathLst>
                <a:path w="22951" h="8207" fill="none" extrusionOk="0">
                  <a:moveTo>
                    <a:pt x="1602" y="2635"/>
                  </a:moveTo>
                  <a:cubicBezTo>
                    <a:pt x="1602" y="2635"/>
                    <a:pt x="167" y="6105"/>
                    <a:pt x="101" y="6338"/>
                  </a:cubicBezTo>
                  <a:cubicBezTo>
                    <a:pt x="1" y="6605"/>
                    <a:pt x="334" y="8206"/>
                    <a:pt x="1702" y="7873"/>
                  </a:cubicBezTo>
                  <a:cubicBezTo>
                    <a:pt x="3069" y="7539"/>
                    <a:pt x="10241" y="6772"/>
                    <a:pt x="11175" y="6605"/>
                  </a:cubicBezTo>
                  <a:cubicBezTo>
                    <a:pt x="12109" y="6438"/>
                    <a:pt x="13577" y="6171"/>
                    <a:pt x="13577" y="6171"/>
                  </a:cubicBezTo>
                  <a:lnTo>
                    <a:pt x="15412" y="6171"/>
                  </a:lnTo>
                  <a:cubicBezTo>
                    <a:pt x="16246" y="6171"/>
                    <a:pt x="18647" y="6171"/>
                    <a:pt x="19148" y="6005"/>
                  </a:cubicBezTo>
                  <a:lnTo>
                    <a:pt x="21182" y="5337"/>
                  </a:lnTo>
                  <a:cubicBezTo>
                    <a:pt x="21683" y="5171"/>
                    <a:pt x="22784" y="4503"/>
                    <a:pt x="22884" y="4237"/>
                  </a:cubicBezTo>
                  <a:cubicBezTo>
                    <a:pt x="22950" y="3970"/>
                    <a:pt x="22617" y="3736"/>
                    <a:pt x="21783" y="3836"/>
                  </a:cubicBezTo>
                  <a:cubicBezTo>
                    <a:pt x="20916" y="3903"/>
                    <a:pt x="18314" y="4003"/>
                    <a:pt x="18314" y="4003"/>
                  </a:cubicBezTo>
                  <a:cubicBezTo>
                    <a:pt x="18314" y="4003"/>
                    <a:pt x="20682" y="3069"/>
                    <a:pt x="21449" y="2736"/>
                  </a:cubicBezTo>
                  <a:cubicBezTo>
                    <a:pt x="22216" y="2402"/>
                    <a:pt x="21950" y="2068"/>
                    <a:pt x="21950" y="2068"/>
                  </a:cubicBezTo>
                  <a:cubicBezTo>
                    <a:pt x="21449" y="2068"/>
                    <a:pt x="20982" y="2135"/>
                    <a:pt x="20515" y="2302"/>
                  </a:cubicBezTo>
                  <a:cubicBezTo>
                    <a:pt x="19915" y="2569"/>
                    <a:pt x="14077" y="3336"/>
                    <a:pt x="14077" y="3336"/>
                  </a:cubicBezTo>
                  <a:lnTo>
                    <a:pt x="13410" y="2702"/>
                  </a:lnTo>
                  <a:cubicBezTo>
                    <a:pt x="13577" y="2202"/>
                    <a:pt x="13710" y="1701"/>
                    <a:pt x="13744" y="1168"/>
                  </a:cubicBezTo>
                  <a:cubicBezTo>
                    <a:pt x="13744" y="501"/>
                    <a:pt x="13410" y="0"/>
                    <a:pt x="12977" y="167"/>
                  </a:cubicBezTo>
                  <a:cubicBezTo>
                    <a:pt x="12543" y="334"/>
                    <a:pt x="12376" y="1368"/>
                    <a:pt x="12309" y="1701"/>
                  </a:cubicBezTo>
                  <a:cubicBezTo>
                    <a:pt x="12209" y="2035"/>
                    <a:pt x="11776" y="3369"/>
                    <a:pt x="11776" y="3369"/>
                  </a:cubicBezTo>
                  <a:lnTo>
                    <a:pt x="11609" y="4137"/>
                  </a:lnTo>
                  <a:cubicBezTo>
                    <a:pt x="11609" y="4137"/>
                    <a:pt x="8140" y="3469"/>
                    <a:pt x="7139" y="3036"/>
                  </a:cubicBezTo>
                  <a:cubicBezTo>
                    <a:pt x="6105" y="2635"/>
                    <a:pt x="4003" y="2035"/>
                    <a:pt x="3670" y="2102"/>
                  </a:cubicBezTo>
                  <a:cubicBezTo>
                    <a:pt x="3303" y="2202"/>
                    <a:pt x="2636" y="3136"/>
                    <a:pt x="2469" y="3536"/>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6"/>
            <p:cNvSpPr/>
            <p:nvPr/>
          </p:nvSpPr>
          <p:spPr>
            <a:xfrm>
              <a:off x="9723150" y="3550538"/>
              <a:ext cx="17550" cy="50900"/>
            </a:xfrm>
            <a:custGeom>
              <a:avLst/>
              <a:gdLst/>
              <a:ahLst/>
              <a:cxnLst/>
              <a:rect l="l" t="t" r="r" b="b"/>
              <a:pathLst>
                <a:path w="702" h="2036" fill="none" extrusionOk="0">
                  <a:moveTo>
                    <a:pt x="568" y="0"/>
                  </a:moveTo>
                  <a:cubicBezTo>
                    <a:pt x="568" y="0"/>
                    <a:pt x="1" y="1235"/>
                    <a:pt x="701" y="2035"/>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6"/>
            <p:cNvSpPr/>
            <p:nvPr/>
          </p:nvSpPr>
          <p:spPr>
            <a:xfrm>
              <a:off x="9763175" y="3418763"/>
              <a:ext cx="333600" cy="161825"/>
            </a:xfrm>
            <a:custGeom>
              <a:avLst/>
              <a:gdLst/>
              <a:ahLst/>
              <a:cxnLst/>
              <a:rect l="l" t="t" r="r" b="b"/>
              <a:pathLst>
                <a:path w="13344" h="6473" extrusionOk="0">
                  <a:moveTo>
                    <a:pt x="701" y="1"/>
                  </a:moveTo>
                  <a:cubicBezTo>
                    <a:pt x="268" y="1"/>
                    <a:pt x="1" y="435"/>
                    <a:pt x="201" y="801"/>
                  </a:cubicBezTo>
                  <a:lnTo>
                    <a:pt x="2770" y="6039"/>
                  </a:lnTo>
                  <a:cubicBezTo>
                    <a:pt x="2870" y="6239"/>
                    <a:pt x="3070" y="6372"/>
                    <a:pt x="3270" y="6372"/>
                  </a:cubicBezTo>
                  <a:lnTo>
                    <a:pt x="12677" y="6472"/>
                  </a:lnTo>
                  <a:cubicBezTo>
                    <a:pt x="13077" y="6472"/>
                    <a:pt x="13344" y="6072"/>
                    <a:pt x="13210" y="5672"/>
                  </a:cubicBezTo>
                  <a:lnTo>
                    <a:pt x="11176" y="334"/>
                  </a:lnTo>
                  <a:cubicBezTo>
                    <a:pt x="11075" y="134"/>
                    <a:pt x="10875" y="1"/>
                    <a:pt x="10642" y="1"/>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6"/>
            <p:cNvSpPr/>
            <p:nvPr/>
          </p:nvSpPr>
          <p:spPr>
            <a:xfrm>
              <a:off x="9771525" y="3457988"/>
              <a:ext cx="310075" cy="161775"/>
            </a:xfrm>
            <a:custGeom>
              <a:avLst/>
              <a:gdLst/>
              <a:ahLst/>
              <a:cxnLst/>
              <a:rect l="l" t="t" r="r" b="b"/>
              <a:pathLst>
                <a:path w="12403" h="6471" extrusionOk="0">
                  <a:moveTo>
                    <a:pt x="2601" y="1"/>
                  </a:moveTo>
                  <a:cubicBezTo>
                    <a:pt x="2548" y="1"/>
                    <a:pt x="2493" y="11"/>
                    <a:pt x="2436" y="33"/>
                  </a:cubicBezTo>
                  <a:cubicBezTo>
                    <a:pt x="2002" y="200"/>
                    <a:pt x="1835" y="1234"/>
                    <a:pt x="1768" y="1567"/>
                  </a:cubicBezTo>
                  <a:cubicBezTo>
                    <a:pt x="1668" y="1901"/>
                    <a:pt x="1235" y="3235"/>
                    <a:pt x="1235" y="3235"/>
                  </a:cubicBezTo>
                  <a:lnTo>
                    <a:pt x="1068" y="4003"/>
                  </a:lnTo>
                  <a:lnTo>
                    <a:pt x="167" y="3836"/>
                  </a:lnTo>
                  <a:lnTo>
                    <a:pt x="167" y="3836"/>
                  </a:lnTo>
                  <a:cubicBezTo>
                    <a:pt x="0" y="4403"/>
                    <a:pt x="34" y="5037"/>
                    <a:pt x="234" y="5637"/>
                  </a:cubicBezTo>
                  <a:cubicBezTo>
                    <a:pt x="334" y="5904"/>
                    <a:pt x="434" y="6204"/>
                    <a:pt x="568" y="6471"/>
                  </a:cubicBezTo>
                  <a:lnTo>
                    <a:pt x="668" y="6471"/>
                  </a:lnTo>
                  <a:cubicBezTo>
                    <a:pt x="1568" y="6304"/>
                    <a:pt x="3036" y="6071"/>
                    <a:pt x="3036" y="6071"/>
                  </a:cubicBezTo>
                  <a:lnTo>
                    <a:pt x="4871" y="6071"/>
                  </a:lnTo>
                  <a:cubicBezTo>
                    <a:pt x="5705" y="6071"/>
                    <a:pt x="8106" y="6071"/>
                    <a:pt x="8607" y="5904"/>
                  </a:cubicBezTo>
                  <a:lnTo>
                    <a:pt x="10641" y="5237"/>
                  </a:lnTo>
                  <a:cubicBezTo>
                    <a:pt x="11142" y="5070"/>
                    <a:pt x="12243" y="4403"/>
                    <a:pt x="12343" y="4136"/>
                  </a:cubicBezTo>
                  <a:cubicBezTo>
                    <a:pt x="12402" y="3897"/>
                    <a:pt x="12142" y="3659"/>
                    <a:pt x="11489" y="3659"/>
                  </a:cubicBezTo>
                  <a:cubicBezTo>
                    <a:pt x="11412" y="3659"/>
                    <a:pt x="11330" y="3662"/>
                    <a:pt x="11242" y="3669"/>
                  </a:cubicBezTo>
                  <a:cubicBezTo>
                    <a:pt x="10408" y="3769"/>
                    <a:pt x="7773" y="3836"/>
                    <a:pt x="7773" y="3836"/>
                  </a:cubicBezTo>
                  <a:cubicBezTo>
                    <a:pt x="7773" y="3836"/>
                    <a:pt x="10141" y="2902"/>
                    <a:pt x="10908" y="2602"/>
                  </a:cubicBezTo>
                  <a:cubicBezTo>
                    <a:pt x="11675" y="2268"/>
                    <a:pt x="11409" y="1901"/>
                    <a:pt x="11409" y="1901"/>
                  </a:cubicBezTo>
                  <a:cubicBezTo>
                    <a:pt x="10908" y="1901"/>
                    <a:pt x="10441" y="2001"/>
                    <a:pt x="9974" y="2168"/>
                  </a:cubicBezTo>
                  <a:cubicBezTo>
                    <a:pt x="9374" y="2435"/>
                    <a:pt x="3536" y="3169"/>
                    <a:pt x="3536" y="3169"/>
                  </a:cubicBezTo>
                  <a:lnTo>
                    <a:pt x="2869" y="2568"/>
                  </a:lnTo>
                  <a:cubicBezTo>
                    <a:pt x="3036" y="2068"/>
                    <a:pt x="3169" y="1567"/>
                    <a:pt x="3203" y="1034"/>
                  </a:cubicBezTo>
                  <a:cubicBezTo>
                    <a:pt x="3203" y="454"/>
                    <a:pt x="2951" y="1"/>
                    <a:pt x="260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6"/>
            <p:cNvSpPr/>
            <p:nvPr/>
          </p:nvSpPr>
          <p:spPr>
            <a:xfrm>
              <a:off x="9940800" y="3563888"/>
              <a:ext cx="131800" cy="29200"/>
            </a:xfrm>
            <a:custGeom>
              <a:avLst/>
              <a:gdLst/>
              <a:ahLst/>
              <a:cxnLst/>
              <a:rect l="l" t="t" r="r" b="b"/>
              <a:pathLst>
                <a:path w="5272" h="1168" fill="none" extrusionOk="0">
                  <a:moveTo>
                    <a:pt x="5271" y="0"/>
                  </a:moveTo>
                  <a:cubicBezTo>
                    <a:pt x="4604" y="300"/>
                    <a:pt x="3937" y="600"/>
                    <a:pt x="3237" y="834"/>
                  </a:cubicBezTo>
                  <a:cubicBezTo>
                    <a:pt x="3003" y="834"/>
                    <a:pt x="1" y="1168"/>
                    <a:pt x="1" y="1168"/>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6"/>
            <p:cNvSpPr/>
            <p:nvPr/>
          </p:nvSpPr>
          <p:spPr>
            <a:xfrm>
              <a:off x="9629750" y="5109988"/>
              <a:ext cx="2525" cy="5850"/>
            </a:xfrm>
            <a:custGeom>
              <a:avLst/>
              <a:gdLst/>
              <a:ahLst/>
              <a:cxnLst/>
              <a:rect l="l" t="t" r="r" b="b"/>
              <a:pathLst>
                <a:path w="101" h="234" extrusionOk="0">
                  <a:moveTo>
                    <a:pt x="101" y="0"/>
                  </a:moveTo>
                  <a:lnTo>
                    <a:pt x="101" y="0"/>
                  </a:lnTo>
                  <a:cubicBezTo>
                    <a:pt x="67" y="67"/>
                    <a:pt x="34" y="100"/>
                    <a:pt x="1" y="167"/>
                  </a:cubicBezTo>
                  <a:lnTo>
                    <a:pt x="34" y="234"/>
                  </a:lnTo>
                  <a:cubicBezTo>
                    <a:pt x="34" y="167"/>
                    <a:pt x="67" y="67"/>
                    <a:pt x="101"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6"/>
            <p:cNvSpPr/>
            <p:nvPr/>
          </p:nvSpPr>
          <p:spPr>
            <a:xfrm>
              <a:off x="9832400" y="2672338"/>
              <a:ext cx="47550" cy="94925"/>
            </a:xfrm>
            <a:custGeom>
              <a:avLst/>
              <a:gdLst/>
              <a:ahLst/>
              <a:cxnLst/>
              <a:rect l="l" t="t" r="r" b="b"/>
              <a:pathLst>
                <a:path w="1902" h="3797" extrusionOk="0">
                  <a:moveTo>
                    <a:pt x="1110" y="1"/>
                  </a:moveTo>
                  <a:cubicBezTo>
                    <a:pt x="978" y="1"/>
                    <a:pt x="830" y="111"/>
                    <a:pt x="668" y="403"/>
                  </a:cubicBezTo>
                  <a:cubicBezTo>
                    <a:pt x="1" y="1571"/>
                    <a:pt x="734" y="3406"/>
                    <a:pt x="1035" y="3739"/>
                  </a:cubicBezTo>
                  <a:cubicBezTo>
                    <a:pt x="1070" y="3780"/>
                    <a:pt x="1112" y="3797"/>
                    <a:pt x="1158" y="3797"/>
                  </a:cubicBezTo>
                  <a:cubicBezTo>
                    <a:pt x="1452" y="3797"/>
                    <a:pt x="1902" y="3072"/>
                    <a:pt x="1902" y="3072"/>
                  </a:cubicBezTo>
                  <a:lnTo>
                    <a:pt x="1768" y="1071"/>
                  </a:lnTo>
                  <a:cubicBezTo>
                    <a:pt x="1768" y="1071"/>
                    <a:pt x="1520"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6"/>
            <p:cNvSpPr/>
            <p:nvPr/>
          </p:nvSpPr>
          <p:spPr>
            <a:xfrm>
              <a:off x="9832400" y="2652388"/>
              <a:ext cx="47550" cy="120950"/>
            </a:xfrm>
            <a:custGeom>
              <a:avLst/>
              <a:gdLst/>
              <a:ahLst/>
              <a:cxnLst/>
              <a:rect l="l" t="t" r="r" b="b"/>
              <a:pathLst>
                <a:path w="1902" h="4838" fill="none" extrusionOk="0">
                  <a:moveTo>
                    <a:pt x="1768" y="1869"/>
                  </a:moveTo>
                  <a:cubicBezTo>
                    <a:pt x="1768" y="1869"/>
                    <a:pt x="1335" y="1"/>
                    <a:pt x="668" y="1201"/>
                  </a:cubicBezTo>
                  <a:cubicBezTo>
                    <a:pt x="1" y="2369"/>
                    <a:pt x="734" y="4204"/>
                    <a:pt x="1035" y="4537"/>
                  </a:cubicBezTo>
                  <a:cubicBezTo>
                    <a:pt x="1301" y="4837"/>
                    <a:pt x="1902" y="3870"/>
                    <a:pt x="1902" y="387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6"/>
            <p:cNvSpPr/>
            <p:nvPr/>
          </p:nvSpPr>
          <p:spPr>
            <a:xfrm>
              <a:off x="10130125" y="2672338"/>
              <a:ext cx="48375" cy="94925"/>
            </a:xfrm>
            <a:custGeom>
              <a:avLst/>
              <a:gdLst/>
              <a:ahLst/>
              <a:cxnLst/>
              <a:rect l="l" t="t" r="r" b="b"/>
              <a:pathLst>
                <a:path w="1935" h="3797" extrusionOk="0">
                  <a:moveTo>
                    <a:pt x="825" y="1"/>
                  </a:moveTo>
                  <a:cubicBezTo>
                    <a:pt x="415" y="1"/>
                    <a:pt x="167" y="1071"/>
                    <a:pt x="167" y="1071"/>
                  </a:cubicBezTo>
                  <a:lnTo>
                    <a:pt x="0" y="3072"/>
                  </a:lnTo>
                  <a:cubicBezTo>
                    <a:pt x="0" y="3072"/>
                    <a:pt x="450" y="3797"/>
                    <a:pt x="766" y="3797"/>
                  </a:cubicBezTo>
                  <a:cubicBezTo>
                    <a:pt x="815" y="3797"/>
                    <a:pt x="860" y="3780"/>
                    <a:pt x="901" y="3739"/>
                  </a:cubicBezTo>
                  <a:cubicBezTo>
                    <a:pt x="1201" y="3406"/>
                    <a:pt x="1935" y="1571"/>
                    <a:pt x="1268" y="403"/>
                  </a:cubicBezTo>
                  <a:cubicBezTo>
                    <a:pt x="1105" y="111"/>
                    <a:pt x="957" y="1"/>
                    <a:pt x="8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6"/>
            <p:cNvSpPr/>
            <p:nvPr/>
          </p:nvSpPr>
          <p:spPr>
            <a:xfrm>
              <a:off x="10130125" y="2652388"/>
              <a:ext cx="48375" cy="120950"/>
            </a:xfrm>
            <a:custGeom>
              <a:avLst/>
              <a:gdLst/>
              <a:ahLst/>
              <a:cxnLst/>
              <a:rect l="l" t="t" r="r" b="b"/>
              <a:pathLst>
                <a:path w="1935" h="4838" fill="none" extrusionOk="0">
                  <a:moveTo>
                    <a:pt x="167" y="1869"/>
                  </a:moveTo>
                  <a:cubicBezTo>
                    <a:pt x="167" y="1869"/>
                    <a:pt x="600" y="1"/>
                    <a:pt x="1268" y="1201"/>
                  </a:cubicBezTo>
                  <a:cubicBezTo>
                    <a:pt x="1935" y="2369"/>
                    <a:pt x="1201" y="4204"/>
                    <a:pt x="901" y="4537"/>
                  </a:cubicBezTo>
                  <a:cubicBezTo>
                    <a:pt x="600" y="4837"/>
                    <a:pt x="0" y="3870"/>
                    <a:pt x="0" y="387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6"/>
            <p:cNvSpPr/>
            <p:nvPr/>
          </p:nvSpPr>
          <p:spPr>
            <a:xfrm>
              <a:off x="9869100" y="2515563"/>
              <a:ext cx="274375" cy="452900"/>
            </a:xfrm>
            <a:custGeom>
              <a:avLst/>
              <a:gdLst/>
              <a:ahLst/>
              <a:cxnLst/>
              <a:rect l="l" t="t" r="r" b="b"/>
              <a:pathLst>
                <a:path w="10975" h="18116" extrusionOk="0">
                  <a:moveTo>
                    <a:pt x="5639" y="0"/>
                  </a:moveTo>
                  <a:cubicBezTo>
                    <a:pt x="3501" y="0"/>
                    <a:pt x="1282" y="1093"/>
                    <a:pt x="634" y="3205"/>
                  </a:cubicBezTo>
                  <a:cubicBezTo>
                    <a:pt x="0" y="5374"/>
                    <a:pt x="100" y="8276"/>
                    <a:pt x="100" y="10711"/>
                  </a:cubicBezTo>
                  <a:cubicBezTo>
                    <a:pt x="100" y="11945"/>
                    <a:pt x="1668" y="13513"/>
                    <a:pt x="1668" y="13513"/>
                  </a:cubicBezTo>
                  <a:lnTo>
                    <a:pt x="1768" y="15814"/>
                  </a:lnTo>
                  <a:lnTo>
                    <a:pt x="5538" y="18116"/>
                  </a:lnTo>
                  <a:lnTo>
                    <a:pt x="8673" y="15914"/>
                  </a:lnTo>
                  <a:lnTo>
                    <a:pt x="8807" y="13746"/>
                  </a:lnTo>
                  <a:cubicBezTo>
                    <a:pt x="8807" y="13746"/>
                    <a:pt x="10508" y="12278"/>
                    <a:pt x="10741" y="11211"/>
                  </a:cubicBezTo>
                  <a:cubicBezTo>
                    <a:pt x="10975" y="10110"/>
                    <a:pt x="10541" y="3906"/>
                    <a:pt x="10107" y="2738"/>
                  </a:cubicBezTo>
                  <a:cubicBezTo>
                    <a:pt x="9707" y="1738"/>
                    <a:pt x="8973" y="937"/>
                    <a:pt x="8006" y="503"/>
                  </a:cubicBezTo>
                  <a:cubicBezTo>
                    <a:pt x="7295" y="166"/>
                    <a:pt x="6473" y="0"/>
                    <a:pt x="5639"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6"/>
            <p:cNvSpPr/>
            <p:nvPr/>
          </p:nvSpPr>
          <p:spPr>
            <a:xfrm>
              <a:off x="9909950" y="2593888"/>
              <a:ext cx="65900" cy="17675"/>
            </a:xfrm>
            <a:custGeom>
              <a:avLst/>
              <a:gdLst/>
              <a:ahLst/>
              <a:cxnLst/>
              <a:rect l="l" t="t" r="r" b="b"/>
              <a:pathLst>
                <a:path w="2636" h="707" extrusionOk="0">
                  <a:moveTo>
                    <a:pt x="1560" y="0"/>
                  </a:moveTo>
                  <a:cubicBezTo>
                    <a:pt x="1117" y="0"/>
                    <a:pt x="573" y="162"/>
                    <a:pt x="1" y="706"/>
                  </a:cubicBezTo>
                  <a:lnTo>
                    <a:pt x="2636" y="339"/>
                  </a:lnTo>
                  <a:cubicBezTo>
                    <a:pt x="2636" y="339"/>
                    <a:pt x="2204" y="0"/>
                    <a:pt x="1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6"/>
            <p:cNvSpPr/>
            <p:nvPr/>
          </p:nvSpPr>
          <p:spPr>
            <a:xfrm>
              <a:off x="9909950" y="2578163"/>
              <a:ext cx="65900" cy="33400"/>
            </a:xfrm>
            <a:custGeom>
              <a:avLst/>
              <a:gdLst/>
              <a:ahLst/>
              <a:cxnLst/>
              <a:rect l="l" t="t" r="r" b="b"/>
              <a:pathLst>
                <a:path w="2636" h="1336" fill="none" extrusionOk="0">
                  <a:moveTo>
                    <a:pt x="2636" y="968"/>
                  </a:moveTo>
                  <a:cubicBezTo>
                    <a:pt x="2636" y="968"/>
                    <a:pt x="1402" y="1"/>
                    <a:pt x="1" y="1335"/>
                  </a:cubicBez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6"/>
            <p:cNvSpPr/>
            <p:nvPr/>
          </p:nvSpPr>
          <p:spPr>
            <a:xfrm>
              <a:off x="10037550" y="2594113"/>
              <a:ext cx="65900" cy="12425"/>
            </a:xfrm>
            <a:custGeom>
              <a:avLst/>
              <a:gdLst/>
              <a:ahLst/>
              <a:cxnLst/>
              <a:rect l="l" t="t" r="r" b="b"/>
              <a:pathLst>
                <a:path w="2636" h="497" extrusionOk="0">
                  <a:moveTo>
                    <a:pt x="1261" y="0"/>
                  </a:moveTo>
                  <a:cubicBezTo>
                    <a:pt x="813" y="0"/>
                    <a:pt x="368" y="142"/>
                    <a:pt x="0" y="430"/>
                  </a:cubicBezTo>
                  <a:lnTo>
                    <a:pt x="2636" y="497"/>
                  </a:lnTo>
                  <a:cubicBezTo>
                    <a:pt x="2236" y="167"/>
                    <a:pt x="1747" y="0"/>
                    <a:pt x="1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6"/>
            <p:cNvSpPr/>
            <p:nvPr/>
          </p:nvSpPr>
          <p:spPr>
            <a:xfrm>
              <a:off x="10037550" y="2589838"/>
              <a:ext cx="65900" cy="16700"/>
            </a:xfrm>
            <a:custGeom>
              <a:avLst/>
              <a:gdLst/>
              <a:ahLst/>
              <a:cxnLst/>
              <a:rect l="l" t="t" r="r" b="b"/>
              <a:pathLst>
                <a:path w="2636" h="668" fill="none" extrusionOk="0">
                  <a:moveTo>
                    <a:pt x="0" y="601"/>
                  </a:moveTo>
                  <a:cubicBezTo>
                    <a:pt x="768" y="1"/>
                    <a:pt x="1868" y="34"/>
                    <a:pt x="2636" y="668"/>
                  </a:cubicBez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6"/>
            <p:cNvSpPr/>
            <p:nvPr/>
          </p:nvSpPr>
          <p:spPr>
            <a:xfrm>
              <a:off x="10000025" y="2680738"/>
              <a:ext cx="24200" cy="27550"/>
            </a:xfrm>
            <a:custGeom>
              <a:avLst/>
              <a:gdLst/>
              <a:ahLst/>
              <a:cxnLst/>
              <a:rect l="l" t="t" r="r" b="b"/>
              <a:pathLst>
                <a:path w="968" h="1102" extrusionOk="0">
                  <a:moveTo>
                    <a:pt x="968" y="1"/>
                  </a:moveTo>
                  <a:lnTo>
                    <a:pt x="0" y="1102"/>
                  </a:lnTo>
                  <a:cubicBezTo>
                    <a:pt x="534" y="968"/>
                    <a:pt x="901" y="501"/>
                    <a:pt x="9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6"/>
            <p:cNvSpPr/>
            <p:nvPr/>
          </p:nvSpPr>
          <p:spPr>
            <a:xfrm>
              <a:off x="10000025" y="2680738"/>
              <a:ext cx="24200" cy="27550"/>
            </a:xfrm>
            <a:custGeom>
              <a:avLst/>
              <a:gdLst/>
              <a:ahLst/>
              <a:cxnLst/>
              <a:rect l="l" t="t" r="r" b="b"/>
              <a:pathLst>
                <a:path w="968" h="1102" fill="none" extrusionOk="0">
                  <a:moveTo>
                    <a:pt x="968" y="1"/>
                  </a:moveTo>
                  <a:cubicBezTo>
                    <a:pt x="901" y="501"/>
                    <a:pt x="534" y="968"/>
                    <a:pt x="0" y="1102"/>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6"/>
            <p:cNvSpPr/>
            <p:nvPr/>
          </p:nvSpPr>
          <p:spPr>
            <a:xfrm>
              <a:off x="9960000" y="2732438"/>
              <a:ext cx="90075" cy="5975"/>
            </a:xfrm>
            <a:custGeom>
              <a:avLst/>
              <a:gdLst/>
              <a:ahLst/>
              <a:cxnLst/>
              <a:rect l="l" t="t" r="r" b="b"/>
              <a:pathLst>
                <a:path w="3603" h="239" extrusionOk="0">
                  <a:moveTo>
                    <a:pt x="0" y="1"/>
                  </a:moveTo>
                  <a:cubicBezTo>
                    <a:pt x="0" y="1"/>
                    <a:pt x="578" y="238"/>
                    <a:pt x="1646" y="238"/>
                  </a:cubicBezTo>
                  <a:cubicBezTo>
                    <a:pt x="2180" y="238"/>
                    <a:pt x="2836" y="179"/>
                    <a:pt x="3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6"/>
            <p:cNvSpPr/>
            <p:nvPr/>
          </p:nvSpPr>
          <p:spPr>
            <a:xfrm>
              <a:off x="9960000" y="2732438"/>
              <a:ext cx="90075" cy="13375"/>
            </a:xfrm>
            <a:custGeom>
              <a:avLst/>
              <a:gdLst/>
              <a:ahLst/>
              <a:cxnLst/>
              <a:rect l="l" t="t" r="r" b="b"/>
              <a:pathLst>
                <a:path w="3603" h="535" fill="none" extrusionOk="0">
                  <a:moveTo>
                    <a:pt x="0" y="1"/>
                  </a:moveTo>
                  <a:cubicBezTo>
                    <a:pt x="0" y="1"/>
                    <a:pt x="1301" y="535"/>
                    <a:pt x="3603"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6"/>
            <p:cNvSpPr/>
            <p:nvPr/>
          </p:nvSpPr>
          <p:spPr>
            <a:xfrm>
              <a:off x="9931650" y="2851688"/>
              <a:ext cx="107600" cy="18150"/>
            </a:xfrm>
            <a:custGeom>
              <a:avLst/>
              <a:gdLst/>
              <a:ahLst/>
              <a:cxnLst/>
              <a:rect l="l" t="t" r="r" b="b"/>
              <a:pathLst>
                <a:path w="4304" h="726" extrusionOk="0">
                  <a:moveTo>
                    <a:pt x="0" y="1"/>
                  </a:moveTo>
                  <a:cubicBezTo>
                    <a:pt x="0" y="1"/>
                    <a:pt x="1550" y="726"/>
                    <a:pt x="2637" y="726"/>
                  </a:cubicBezTo>
                  <a:cubicBezTo>
                    <a:pt x="2806" y="726"/>
                    <a:pt x="2963" y="708"/>
                    <a:pt x="3102" y="668"/>
                  </a:cubicBezTo>
                  <a:cubicBezTo>
                    <a:pt x="3503" y="568"/>
                    <a:pt x="3936" y="435"/>
                    <a:pt x="4303" y="301"/>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6"/>
            <p:cNvSpPr/>
            <p:nvPr/>
          </p:nvSpPr>
          <p:spPr>
            <a:xfrm>
              <a:off x="9931650" y="2851688"/>
              <a:ext cx="107600" cy="24225"/>
            </a:xfrm>
            <a:custGeom>
              <a:avLst/>
              <a:gdLst/>
              <a:ahLst/>
              <a:cxnLst/>
              <a:rect l="l" t="t" r="r" b="b"/>
              <a:pathLst>
                <a:path w="4304" h="969" fill="none" extrusionOk="0">
                  <a:moveTo>
                    <a:pt x="4303" y="301"/>
                  </a:moveTo>
                  <a:cubicBezTo>
                    <a:pt x="3936" y="435"/>
                    <a:pt x="3503" y="568"/>
                    <a:pt x="3102" y="668"/>
                  </a:cubicBezTo>
                  <a:cubicBezTo>
                    <a:pt x="2068" y="968"/>
                    <a:pt x="0" y="1"/>
                    <a:pt x="0"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6"/>
            <p:cNvSpPr/>
            <p:nvPr/>
          </p:nvSpPr>
          <p:spPr>
            <a:xfrm>
              <a:off x="10055900" y="2848363"/>
              <a:ext cx="12525" cy="5025"/>
            </a:xfrm>
            <a:custGeom>
              <a:avLst/>
              <a:gdLst/>
              <a:ahLst/>
              <a:cxnLst/>
              <a:rect l="l" t="t" r="r" b="b"/>
              <a:pathLst>
                <a:path w="501" h="201" extrusionOk="0">
                  <a:moveTo>
                    <a:pt x="501" y="1"/>
                  </a:moveTo>
                  <a:lnTo>
                    <a:pt x="0" y="20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6"/>
            <p:cNvSpPr/>
            <p:nvPr/>
          </p:nvSpPr>
          <p:spPr>
            <a:xfrm>
              <a:off x="10055900" y="2848363"/>
              <a:ext cx="12525" cy="5025"/>
            </a:xfrm>
            <a:custGeom>
              <a:avLst/>
              <a:gdLst/>
              <a:ahLst/>
              <a:cxnLst/>
              <a:rect l="l" t="t" r="r" b="b"/>
              <a:pathLst>
                <a:path w="501" h="201" fill="none" extrusionOk="0">
                  <a:moveTo>
                    <a:pt x="501" y="1"/>
                  </a:moveTo>
                  <a:lnTo>
                    <a:pt x="0" y="20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6"/>
            <p:cNvSpPr/>
            <p:nvPr/>
          </p:nvSpPr>
          <p:spPr>
            <a:xfrm>
              <a:off x="10060075" y="2621538"/>
              <a:ext cx="15025" cy="20875"/>
            </a:xfrm>
            <a:custGeom>
              <a:avLst/>
              <a:gdLst/>
              <a:ahLst/>
              <a:cxnLst/>
              <a:rect l="l" t="t" r="r" b="b"/>
              <a:pathLst>
                <a:path w="601" h="835" extrusionOk="0">
                  <a:moveTo>
                    <a:pt x="300" y="0"/>
                  </a:moveTo>
                  <a:cubicBezTo>
                    <a:pt x="133" y="0"/>
                    <a:pt x="0" y="167"/>
                    <a:pt x="0" y="401"/>
                  </a:cubicBezTo>
                  <a:cubicBezTo>
                    <a:pt x="0" y="634"/>
                    <a:pt x="133" y="834"/>
                    <a:pt x="300" y="834"/>
                  </a:cubicBezTo>
                  <a:cubicBezTo>
                    <a:pt x="467" y="834"/>
                    <a:pt x="600" y="634"/>
                    <a:pt x="600" y="401"/>
                  </a:cubicBezTo>
                  <a:cubicBezTo>
                    <a:pt x="600" y="167"/>
                    <a:pt x="467" y="0"/>
                    <a:pt x="3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6"/>
            <p:cNvSpPr/>
            <p:nvPr/>
          </p:nvSpPr>
          <p:spPr>
            <a:xfrm>
              <a:off x="9939150" y="2621538"/>
              <a:ext cx="15875" cy="20875"/>
            </a:xfrm>
            <a:custGeom>
              <a:avLst/>
              <a:gdLst/>
              <a:ahLst/>
              <a:cxnLst/>
              <a:rect l="l" t="t" r="r" b="b"/>
              <a:pathLst>
                <a:path w="635" h="835" extrusionOk="0">
                  <a:moveTo>
                    <a:pt x="334" y="0"/>
                  </a:moveTo>
                  <a:cubicBezTo>
                    <a:pt x="167" y="0"/>
                    <a:pt x="0" y="167"/>
                    <a:pt x="0" y="401"/>
                  </a:cubicBezTo>
                  <a:cubicBezTo>
                    <a:pt x="0" y="634"/>
                    <a:pt x="167" y="834"/>
                    <a:pt x="334" y="834"/>
                  </a:cubicBezTo>
                  <a:cubicBezTo>
                    <a:pt x="501" y="834"/>
                    <a:pt x="634" y="634"/>
                    <a:pt x="634" y="401"/>
                  </a:cubicBezTo>
                  <a:cubicBezTo>
                    <a:pt x="634" y="167"/>
                    <a:pt x="501" y="0"/>
                    <a:pt x="3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6"/>
            <p:cNvSpPr/>
            <p:nvPr/>
          </p:nvSpPr>
          <p:spPr>
            <a:xfrm>
              <a:off x="10023375" y="2615688"/>
              <a:ext cx="9200" cy="47575"/>
            </a:xfrm>
            <a:custGeom>
              <a:avLst/>
              <a:gdLst/>
              <a:ahLst/>
              <a:cxnLst/>
              <a:rect l="l" t="t" r="r" b="b"/>
              <a:pathLst>
                <a:path w="368" h="1903" fill="none" extrusionOk="0">
                  <a:moveTo>
                    <a:pt x="367" y="1"/>
                  </a:moveTo>
                  <a:cubicBezTo>
                    <a:pt x="200" y="368"/>
                    <a:pt x="67" y="735"/>
                    <a:pt x="34" y="1135"/>
                  </a:cubicBezTo>
                  <a:cubicBezTo>
                    <a:pt x="0" y="1402"/>
                    <a:pt x="34" y="1635"/>
                    <a:pt x="100" y="1902"/>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6"/>
            <p:cNvSpPr/>
            <p:nvPr/>
          </p:nvSpPr>
          <p:spPr>
            <a:xfrm>
              <a:off x="9934975" y="2451038"/>
              <a:ext cx="221025" cy="234725"/>
            </a:xfrm>
            <a:custGeom>
              <a:avLst/>
              <a:gdLst/>
              <a:ahLst/>
              <a:cxnLst/>
              <a:rect l="l" t="t" r="r" b="b"/>
              <a:pathLst>
                <a:path w="8841" h="9389" extrusionOk="0">
                  <a:moveTo>
                    <a:pt x="5746" y="0"/>
                  </a:moveTo>
                  <a:cubicBezTo>
                    <a:pt x="5487" y="0"/>
                    <a:pt x="5116" y="84"/>
                    <a:pt x="4604" y="282"/>
                  </a:cubicBezTo>
                  <a:cubicBezTo>
                    <a:pt x="3136" y="849"/>
                    <a:pt x="2736" y="683"/>
                    <a:pt x="1368" y="1450"/>
                  </a:cubicBezTo>
                  <a:cubicBezTo>
                    <a:pt x="0" y="2217"/>
                    <a:pt x="301" y="3151"/>
                    <a:pt x="301" y="3151"/>
                  </a:cubicBezTo>
                  <a:cubicBezTo>
                    <a:pt x="832" y="3337"/>
                    <a:pt x="1363" y="3438"/>
                    <a:pt x="1910" y="3438"/>
                  </a:cubicBezTo>
                  <a:cubicBezTo>
                    <a:pt x="2051" y="3438"/>
                    <a:pt x="2192" y="3432"/>
                    <a:pt x="2335" y="3418"/>
                  </a:cubicBezTo>
                  <a:cubicBezTo>
                    <a:pt x="2501" y="3410"/>
                    <a:pt x="2666" y="3406"/>
                    <a:pt x="2830" y="3406"/>
                  </a:cubicBezTo>
                  <a:cubicBezTo>
                    <a:pt x="3992" y="3406"/>
                    <a:pt x="5128" y="3613"/>
                    <a:pt x="6238" y="4052"/>
                  </a:cubicBezTo>
                  <a:cubicBezTo>
                    <a:pt x="7139" y="4385"/>
                    <a:pt x="7506" y="6554"/>
                    <a:pt x="7573" y="7187"/>
                  </a:cubicBezTo>
                  <a:cubicBezTo>
                    <a:pt x="7673" y="7788"/>
                    <a:pt x="8106" y="9389"/>
                    <a:pt x="8106" y="9389"/>
                  </a:cubicBezTo>
                  <a:cubicBezTo>
                    <a:pt x="8106" y="9389"/>
                    <a:pt x="8840" y="5253"/>
                    <a:pt x="8340" y="4052"/>
                  </a:cubicBezTo>
                  <a:cubicBezTo>
                    <a:pt x="7839" y="2818"/>
                    <a:pt x="6839" y="3184"/>
                    <a:pt x="6939" y="2984"/>
                  </a:cubicBezTo>
                  <a:cubicBezTo>
                    <a:pt x="7039" y="2784"/>
                    <a:pt x="7372" y="1316"/>
                    <a:pt x="6972" y="1116"/>
                  </a:cubicBezTo>
                  <a:cubicBezTo>
                    <a:pt x="6929" y="1091"/>
                    <a:pt x="6878" y="1080"/>
                    <a:pt x="6821" y="1080"/>
                  </a:cubicBezTo>
                  <a:cubicBezTo>
                    <a:pt x="6348" y="1080"/>
                    <a:pt x="5471" y="1850"/>
                    <a:pt x="5471" y="1850"/>
                  </a:cubicBezTo>
                  <a:cubicBezTo>
                    <a:pt x="5805" y="1550"/>
                    <a:pt x="6071" y="1150"/>
                    <a:pt x="6238" y="683"/>
                  </a:cubicBezTo>
                  <a:cubicBezTo>
                    <a:pt x="6325" y="292"/>
                    <a:pt x="6228" y="0"/>
                    <a:pt x="57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6"/>
            <p:cNvSpPr/>
            <p:nvPr/>
          </p:nvSpPr>
          <p:spPr>
            <a:xfrm>
              <a:off x="9846575" y="2517138"/>
              <a:ext cx="102600" cy="161125"/>
            </a:xfrm>
            <a:custGeom>
              <a:avLst/>
              <a:gdLst/>
              <a:ahLst/>
              <a:cxnLst/>
              <a:rect l="l" t="t" r="r" b="b"/>
              <a:pathLst>
                <a:path w="4104" h="6445" extrusionOk="0">
                  <a:moveTo>
                    <a:pt x="2937" y="0"/>
                  </a:moveTo>
                  <a:cubicBezTo>
                    <a:pt x="2590" y="0"/>
                    <a:pt x="2198" y="85"/>
                    <a:pt x="1869" y="374"/>
                  </a:cubicBezTo>
                  <a:cubicBezTo>
                    <a:pt x="1068" y="1074"/>
                    <a:pt x="1668" y="1374"/>
                    <a:pt x="1568" y="1675"/>
                  </a:cubicBezTo>
                  <a:cubicBezTo>
                    <a:pt x="1468" y="1975"/>
                    <a:pt x="901" y="1741"/>
                    <a:pt x="468" y="3142"/>
                  </a:cubicBezTo>
                  <a:cubicBezTo>
                    <a:pt x="1" y="4577"/>
                    <a:pt x="1068" y="5844"/>
                    <a:pt x="1068" y="5844"/>
                  </a:cubicBezTo>
                  <a:lnTo>
                    <a:pt x="1201" y="6445"/>
                  </a:lnTo>
                  <a:cubicBezTo>
                    <a:pt x="1201" y="6445"/>
                    <a:pt x="1502" y="4677"/>
                    <a:pt x="1502" y="4276"/>
                  </a:cubicBezTo>
                  <a:cubicBezTo>
                    <a:pt x="1502" y="3843"/>
                    <a:pt x="2269" y="3409"/>
                    <a:pt x="2436" y="2909"/>
                  </a:cubicBezTo>
                  <a:cubicBezTo>
                    <a:pt x="2569" y="2408"/>
                    <a:pt x="2869" y="1141"/>
                    <a:pt x="4037" y="607"/>
                  </a:cubicBezTo>
                  <a:cubicBezTo>
                    <a:pt x="4037" y="607"/>
                    <a:pt x="4104" y="274"/>
                    <a:pt x="3837" y="174"/>
                  </a:cubicBezTo>
                  <a:cubicBezTo>
                    <a:pt x="3837" y="174"/>
                    <a:pt x="3433" y="0"/>
                    <a:pt x="29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Shape 942"/>
        <p:cNvGrpSpPr/>
        <p:nvPr/>
      </p:nvGrpSpPr>
      <p:grpSpPr>
        <a:xfrm>
          <a:off x="0" y="0"/>
          <a:ext cx="0" cy="0"/>
          <a:chOff x="0" y="0"/>
          <a:chExt cx="0" cy="0"/>
        </a:xfrm>
      </p:grpSpPr>
      <p:sp>
        <p:nvSpPr>
          <p:cNvPr id="943" name="Google Shape;943;p47"/>
          <p:cNvSpPr txBox="1">
            <a:spLocks noGrp="1"/>
          </p:cNvSpPr>
          <p:nvPr>
            <p:ph type="title"/>
          </p:nvPr>
        </p:nvSpPr>
        <p:spPr>
          <a:xfrm>
            <a:off x="511050" y="1890475"/>
            <a:ext cx="8121900" cy="133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6 - 5x + 2x = 8 - 4x</a:t>
            </a:r>
            <a:endParaRPr/>
          </a:p>
        </p:txBody>
      </p:sp>
      <p:sp>
        <p:nvSpPr>
          <p:cNvPr id="944" name="Google Shape;944;p47"/>
          <p:cNvSpPr txBox="1">
            <a:spLocks noGrp="1"/>
          </p:cNvSpPr>
          <p:nvPr>
            <p:ph type="subTitle" idx="1"/>
          </p:nvPr>
        </p:nvSpPr>
        <p:spPr>
          <a:xfrm>
            <a:off x="2233400" y="3222725"/>
            <a:ext cx="4620300" cy="48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First degree equations</a:t>
            </a:r>
            <a:endParaRPr/>
          </a:p>
        </p:txBody>
      </p:sp>
      <p:grpSp>
        <p:nvGrpSpPr>
          <p:cNvPr id="945" name="Google Shape;945;p47"/>
          <p:cNvGrpSpPr/>
          <p:nvPr/>
        </p:nvGrpSpPr>
        <p:grpSpPr>
          <a:xfrm rot="-1464382">
            <a:off x="126734" y="4450314"/>
            <a:ext cx="825540" cy="309244"/>
            <a:chOff x="5553275" y="2092625"/>
            <a:chExt cx="387150" cy="145025"/>
          </a:xfrm>
        </p:grpSpPr>
        <p:sp>
          <p:nvSpPr>
            <p:cNvPr id="946" name="Google Shape;946;p47"/>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7"/>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7"/>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7"/>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7"/>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7"/>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 name="Google Shape;952;p47"/>
          <p:cNvSpPr/>
          <p:nvPr/>
        </p:nvSpPr>
        <p:spPr>
          <a:xfrm>
            <a:off x="295016" y="30910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7"/>
          <p:cNvSpPr/>
          <p:nvPr/>
        </p:nvSpPr>
        <p:spPr>
          <a:xfrm>
            <a:off x="4311100" y="419326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 name="Google Shape;954;p47"/>
          <p:cNvGrpSpPr/>
          <p:nvPr/>
        </p:nvGrpSpPr>
        <p:grpSpPr>
          <a:xfrm rot="-3512591">
            <a:off x="6570036" y="916065"/>
            <a:ext cx="384630" cy="574466"/>
            <a:chOff x="5896600" y="1746775"/>
            <a:chExt cx="180375" cy="269400"/>
          </a:xfrm>
        </p:grpSpPr>
        <p:sp>
          <p:nvSpPr>
            <p:cNvPr id="955" name="Google Shape;955;p47"/>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7"/>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7"/>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7"/>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7"/>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7"/>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 name="Google Shape;961;p47"/>
          <p:cNvGrpSpPr/>
          <p:nvPr/>
        </p:nvGrpSpPr>
        <p:grpSpPr>
          <a:xfrm>
            <a:off x="8468373" y="4397203"/>
            <a:ext cx="490612" cy="415445"/>
            <a:chOff x="5278225" y="2418025"/>
            <a:chExt cx="230075" cy="194825"/>
          </a:xfrm>
        </p:grpSpPr>
        <p:sp>
          <p:nvSpPr>
            <p:cNvPr id="962" name="Google Shape;962;p47"/>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7"/>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7"/>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7"/>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7"/>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7"/>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 name="Google Shape;968;p47"/>
          <p:cNvSpPr/>
          <p:nvPr/>
        </p:nvSpPr>
        <p:spPr>
          <a:xfrm rot="1791412">
            <a:off x="4225437" y="425960"/>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7"/>
          <p:cNvSpPr/>
          <p:nvPr/>
        </p:nvSpPr>
        <p:spPr>
          <a:xfrm rot="1844305">
            <a:off x="8201172" y="425956"/>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Shape 973"/>
        <p:cNvGrpSpPr/>
        <p:nvPr/>
      </p:nvGrpSpPr>
      <p:grpSpPr>
        <a:xfrm>
          <a:off x="0" y="0"/>
          <a:ext cx="0" cy="0"/>
          <a:chOff x="0" y="0"/>
          <a:chExt cx="0" cy="0"/>
        </a:xfrm>
      </p:grpSpPr>
      <p:sp>
        <p:nvSpPr>
          <p:cNvPr id="974" name="Google Shape;974;p48"/>
          <p:cNvSpPr/>
          <p:nvPr/>
        </p:nvSpPr>
        <p:spPr>
          <a:xfrm>
            <a:off x="4242507" y="622924"/>
            <a:ext cx="2038200" cy="20382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8"/>
          <p:cNvSpPr txBox="1">
            <a:spLocks noGrp="1"/>
          </p:cNvSpPr>
          <p:nvPr>
            <p:ph type="title"/>
          </p:nvPr>
        </p:nvSpPr>
        <p:spPr>
          <a:xfrm>
            <a:off x="4242497" y="2877788"/>
            <a:ext cx="3715500" cy="102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Features</a:t>
            </a:r>
            <a:endParaRPr/>
          </a:p>
        </p:txBody>
      </p:sp>
      <p:sp>
        <p:nvSpPr>
          <p:cNvPr id="976" name="Google Shape;976;p48"/>
          <p:cNvSpPr txBox="1">
            <a:spLocks noGrp="1"/>
          </p:cNvSpPr>
          <p:nvPr>
            <p:ph type="title" idx="2"/>
          </p:nvPr>
        </p:nvSpPr>
        <p:spPr>
          <a:xfrm>
            <a:off x="4407950" y="882725"/>
            <a:ext cx="1707300" cy="1518600"/>
          </a:xfrm>
          <a:prstGeom prst="rect">
            <a:avLst/>
          </a:prstGeom>
        </p:spPr>
        <p:txBody>
          <a:bodyPr spcFirstLastPara="1" wrap="square" lIns="91425" tIns="182875" rIns="91425" bIns="91425" anchor="ctr" anchorCtr="0">
            <a:noAutofit/>
          </a:bodyPr>
          <a:lstStyle/>
          <a:p>
            <a:pPr marL="0" lvl="0" indent="0" algn="ctr" rtl="0">
              <a:spcBef>
                <a:spcPts val="0"/>
              </a:spcBef>
              <a:spcAft>
                <a:spcPts val="0"/>
              </a:spcAft>
              <a:buNone/>
            </a:pPr>
            <a:r>
              <a:rPr lang="en"/>
              <a:t>02</a:t>
            </a:r>
            <a:endParaRPr/>
          </a:p>
        </p:txBody>
      </p:sp>
      <p:sp>
        <p:nvSpPr>
          <p:cNvPr id="977" name="Google Shape;977;p48"/>
          <p:cNvSpPr txBox="1">
            <a:spLocks noGrp="1"/>
          </p:cNvSpPr>
          <p:nvPr>
            <p:ph type="subTitle" idx="1"/>
          </p:nvPr>
        </p:nvSpPr>
        <p:spPr>
          <a:xfrm>
            <a:off x="4242500" y="3897800"/>
            <a:ext cx="3715500" cy="69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978" name="Google Shape;978;p48"/>
          <p:cNvSpPr/>
          <p:nvPr/>
        </p:nvSpPr>
        <p:spPr>
          <a:xfrm>
            <a:off x="8343600" y="432839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 name="Google Shape;979;p48"/>
          <p:cNvGrpSpPr/>
          <p:nvPr/>
        </p:nvGrpSpPr>
        <p:grpSpPr>
          <a:xfrm>
            <a:off x="294198" y="330853"/>
            <a:ext cx="490612" cy="415445"/>
            <a:chOff x="5278225" y="2418025"/>
            <a:chExt cx="230075" cy="194825"/>
          </a:xfrm>
        </p:grpSpPr>
        <p:sp>
          <p:nvSpPr>
            <p:cNvPr id="980" name="Google Shape;980;p48"/>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8"/>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8"/>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8"/>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8"/>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8"/>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 name="Google Shape;986;p48"/>
          <p:cNvSpPr/>
          <p:nvPr/>
        </p:nvSpPr>
        <p:spPr>
          <a:xfrm>
            <a:off x="8343592" y="3252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 name="Google Shape;987;p48"/>
          <p:cNvGrpSpPr/>
          <p:nvPr/>
        </p:nvGrpSpPr>
        <p:grpSpPr>
          <a:xfrm>
            <a:off x="870267" y="942777"/>
            <a:ext cx="3062138" cy="3559573"/>
            <a:chOff x="870267" y="942777"/>
            <a:chExt cx="3062138" cy="3559573"/>
          </a:xfrm>
        </p:grpSpPr>
        <p:grpSp>
          <p:nvGrpSpPr>
            <p:cNvPr id="988" name="Google Shape;988;p48"/>
            <p:cNvGrpSpPr/>
            <p:nvPr/>
          </p:nvGrpSpPr>
          <p:grpSpPr>
            <a:xfrm>
              <a:off x="870267" y="1052093"/>
              <a:ext cx="3062138" cy="1789331"/>
              <a:chOff x="870267" y="1052093"/>
              <a:chExt cx="3062138" cy="1789331"/>
            </a:xfrm>
          </p:grpSpPr>
          <p:sp>
            <p:nvSpPr>
              <p:cNvPr id="989" name="Google Shape;989;p48"/>
              <p:cNvSpPr/>
              <p:nvPr/>
            </p:nvSpPr>
            <p:spPr>
              <a:xfrm>
                <a:off x="870267" y="1052093"/>
                <a:ext cx="3062138" cy="1789331"/>
              </a:xfrm>
              <a:custGeom>
                <a:avLst/>
                <a:gdLst/>
                <a:ahLst/>
                <a:cxnLst/>
                <a:rect l="l" t="t" r="r" b="b"/>
                <a:pathLst>
                  <a:path w="138433" h="80892" extrusionOk="0">
                    <a:moveTo>
                      <a:pt x="0" y="1"/>
                    </a:moveTo>
                    <a:lnTo>
                      <a:pt x="0" y="80892"/>
                    </a:lnTo>
                    <a:lnTo>
                      <a:pt x="138432" y="80892"/>
                    </a:lnTo>
                    <a:lnTo>
                      <a:pt x="138432" y="1"/>
                    </a:lnTo>
                    <a:close/>
                  </a:path>
                </a:pathLst>
              </a:custGeom>
              <a:solidFill>
                <a:schemeClr val="lt1"/>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8"/>
              <p:cNvSpPr/>
              <p:nvPr/>
            </p:nvSpPr>
            <p:spPr>
              <a:xfrm>
                <a:off x="870267" y="2768362"/>
                <a:ext cx="3062138" cy="72332"/>
              </a:xfrm>
              <a:custGeom>
                <a:avLst/>
                <a:gdLst/>
                <a:ahLst/>
                <a:cxnLst/>
                <a:rect l="l" t="t" r="r" b="b"/>
                <a:pathLst>
                  <a:path w="138433" h="3270" extrusionOk="0">
                    <a:moveTo>
                      <a:pt x="0" y="0"/>
                    </a:moveTo>
                    <a:lnTo>
                      <a:pt x="0" y="3269"/>
                    </a:lnTo>
                    <a:lnTo>
                      <a:pt x="138432" y="3269"/>
                    </a:lnTo>
                    <a:lnTo>
                      <a:pt x="138432" y="0"/>
                    </a:lnTo>
                    <a:close/>
                  </a:path>
                </a:pathLst>
              </a:custGeom>
              <a:solidFill>
                <a:srgbClr val="263238"/>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48"/>
            <p:cNvGrpSpPr/>
            <p:nvPr/>
          </p:nvGrpSpPr>
          <p:grpSpPr>
            <a:xfrm>
              <a:off x="1562483" y="942777"/>
              <a:ext cx="1151811" cy="3559573"/>
              <a:chOff x="29352450" y="-3115812"/>
              <a:chExt cx="1301775" cy="4023025"/>
            </a:xfrm>
          </p:grpSpPr>
          <p:sp>
            <p:nvSpPr>
              <p:cNvPr id="992" name="Google Shape;992;p48"/>
              <p:cNvSpPr/>
              <p:nvPr/>
            </p:nvSpPr>
            <p:spPr>
              <a:xfrm>
                <a:off x="29918675" y="-96037"/>
                <a:ext cx="424500" cy="1003250"/>
              </a:xfrm>
              <a:custGeom>
                <a:avLst/>
                <a:gdLst/>
                <a:ahLst/>
                <a:cxnLst/>
                <a:rect l="l" t="t" r="r" b="b"/>
                <a:pathLst>
                  <a:path w="16980" h="40130" extrusionOk="0">
                    <a:moveTo>
                      <a:pt x="13410" y="1"/>
                    </a:moveTo>
                    <a:lnTo>
                      <a:pt x="1869" y="1302"/>
                    </a:lnTo>
                    <a:cubicBezTo>
                      <a:pt x="1869" y="1302"/>
                      <a:pt x="1" y="5371"/>
                      <a:pt x="434" y="9908"/>
                    </a:cubicBezTo>
                    <a:cubicBezTo>
                      <a:pt x="868" y="14444"/>
                      <a:pt x="1535" y="27354"/>
                      <a:pt x="1535" y="30222"/>
                    </a:cubicBezTo>
                    <a:cubicBezTo>
                      <a:pt x="1535" y="33091"/>
                      <a:pt x="968" y="36160"/>
                      <a:pt x="968" y="37261"/>
                    </a:cubicBezTo>
                    <a:cubicBezTo>
                      <a:pt x="1035" y="38228"/>
                      <a:pt x="1201" y="39195"/>
                      <a:pt x="1435" y="40129"/>
                    </a:cubicBezTo>
                    <a:lnTo>
                      <a:pt x="16312" y="40129"/>
                    </a:lnTo>
                    <a:cubicBezTo>
                      <a:pt x="16312" y="40129"/>
                      <a:pt x="16979" y="38928"/>
                      <a:pt x="16979" y="38461"/>
                    </a:cubicBezTo>
                    <a:cubicBezTo>
                      <a:pt x="16979" y="38028"/>
                      <a:pt x="15879" y="36694"/>
                      <a:pt x="15111" y="36393"/>
                    </a:cubicBezTo>
                    <a:cubicBezTo>
                      <a:pt x="14344" y="36060"/>
                      <a:pt x="10908" y="34292"/>
                      <a:pt x="10041" y="33091"/>
                    </a:cubicBezTo>
                    <a:cubicBezTo>
                      <a:pt x="9140" y="31857"/>
                      <a:pt x="8607" y="31090"/>
                      <a:pt x="8607" y="29655"/>
                    </a:cubicBezTo>
                    <a:cubicBezTo>
                      <a:pt x="8607" y="28221"/>
                      <a:pt x="12910" y="14444"/>
                      <a:pt x="13010" y="9040"/>
                    </a:cubicBezTo>
                    <a:cubicBezTo>
                      <a:pt x="13110" y="3603"/>
                      <a:pt x="13410" y="1"/>
                      <a:pt x="13410" y="1"/>
                    </a:cubicBezTo>
                    <a:close/>
                  </a:path>
                </a:pathLst>
              </a:custGeom>
              <a:solidFill>
                <a:srgbClr val="FFFFFF"/>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8"/>
              <p:cNvSpPr/>
              <p:nvPr/>
            </p:nvSpPr>
            <p:spPr>
              <a:xfrm>
                <a:off x="29942850" y="657263"/>
                <a:ext cx="400325" cy="249950"/>
              </a:xfrm>
              <a:custGeom>
                <a:avLst/>
                <a:gdLst/>
                <a:ahLst/>
                <a:cxnLst/>
                <a:rect l="l" t="t" r="r" b="b"/>
                <a:pathLst>
                  <a:path w="16013" h="9998" extrusionOk="0">
                    <a:moveTo>
                      <a:pt x="7047" y="0"/>
                    </a:moveTo>
                    <a:cubicBezTo>
                      <a:pt x="6503" y="0"/>
                      <a:pt x="5975" y="267"/>
                      <a:pt x="5638" y="724"/>
                    </a:cubicBezTo>
                    <a:cubicBezTo>
                      <a:pt x="5171" y="1391"/>
                      <a:pt x="4738" y="2058"/>
                      <a:pt x="4304" y="2725"/>
                    </a:cubicBezTo>
                    <a:lnTo>
                      <a:pt x="501" y="1758"/>
                    </a:lnTo>
                    <a:cubicBezTo>
                      <a:pt x="368" y="4060"/>
                      <a:pt x="1" y="6261"/>
                      <a:pt x="1" y="7129"/>
                    </a:cubicBezTo>
                    <a:cubicBezTo>
                      <a:pt x="68" y="8096"/>
                      <a:pt x="234" y="9063"/>
                      <a:pt x="468" y="9997"/>
                    </a:cubicBezTo>
                    <a:lnTo>
                      <a:pt x="15345" y="9997"/>
                    </a:lnTo>
                    <a:cubicBezTo>
                      <a:pt x="15345" y="9997"/>
                      <a:pt x="16012" y="8796"/>
                      <a:pt x="16012" y="8329"/>
                    </a:cubicBezTo>
                    <a:cubicBezTo>
                      <a:pt x="16012" y="7896"/>
                      <a:pt x="14912" y="6595"/>
                      <a:pt x="14144" y="6261"/>
                    </a:cubicBezTo>
                    <a:cubicBezTo>
                      <a:pt x="13377" y="5928"/>
                      <a:pt x="9941" y="4160"/>
                      <a:pt x="9074" y="2959"/>
                    </a:cubicBezTo>
                    <a:cubicBezTo>
                      <a:pt x="8307" y="1925"/>
                      <a:pt x="7806" y="1191"/>
                      <a:pt x="7673" y="124"/>
                    </a:cubicBezTo>
                    <a:cubicBezTo>
                      <a:pt x="7469" y="40"/>
                      <a:pt x="7257" y="0"/>
                      <a:pt x="7047" y="0"/>
                    </a:cubicBezTo>
                    <a:close/>
                  </a:path>
                </a:pathLst>
              </a:custGeom>
              <a:solidFill>
                <a:schemeClr val="lt2"/>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8"/>
              <p:cNvSpPr/>
              <p:nvPr/>
            </p:nvSpPr>
            <p:spPr>
              <a:xfrm>
                <a:off x="29947025" y="874663"/>
                <a:ext cx="394475" cy="32550"/>
              </a:xfrm>
              <a:custGeom>
                <a:avLst/>
                <a:gdLst/>
                <a:ahLst/>
                <a:cxnLst/>
                <a:rect l="l" t="t" r="r" b="b"/>
                <a:pathLst>
                  <a:path w="15779" h="1302" extrusionOk="0">
                    <a:moveTo>
                      <a:pt x="1" y="0"/>
                    </a:moveTo>
                    <a:cubicBezTo>
                      <a:pt x="134" y="701"/>
                      <a:pt x="301" y="1301"/>
                      <a:pt x="301" y="1301"/>
                    </a:cubicBezTo>
                    <a:lnTo>
                      <a:pt x="15178" y="1301"/>
                    </a:lnTo>
                    <a:cubicBezTo>
                      <a:pt x="15412" y="901"/>
                      <a:pt x="15612" y="434"/>
                      <a:pt x="15779" y="0"/>
                    </a:cubicBezTo>
                    <a:close/>
                  </a:path>
                </a:pathLst>
              </a:custGeom>
              <a:solidFill>
                <a:srgbClr val="FFFFFF"/>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8"/>
              <p:cNvSpPr/>
              <p:nvPr/>
            </p:nvSpPr>
            <p:spPr>
              <a:xfrm>
                <a:off x="29554250" y="-167762"/>
                <a:ext cx="451175" cy="1074975"/>
              </a:xfrm>
              <a:custGeom>
                <a:avLst/>
                <a:gdLst/>
                <a:ahLst/>
                <a:cxnLst/>
                <a:rect l="l" t="t" r="r" b="b"/>
                <a:pathLst>
                  <a:path w="18047" h="42999" extrusionOk="0">
                    <a:moveTo>
                      <a:pt x="1335" y="1"/>
                    </a:moveTo>
                    <a:lnTo>
                      <a:pt x="1335" y="1"/>
                    </a:lnTo>
                    <a:cubicBezTo>
                      <a:pt x="1702" y="1335"/>
                      <a:pt x="1868" y="2770"/>
                      <a:pt x="1768" y="4171"/>
                    </a:cubicBezTo>
                    <a:cubicBezTo>
                      <a:pt x="1668" y="6839"/>
                      <a:pt x="0" y="11342"/>
                      <a:pt x="1335" y="16546"/>
                    </a:cubicBezTo>
                    <a:cubicBezTo>
                      <a:pt x="2636" y="21716"/>
                      <a:pt x="5071" y="28788"/>
                      <a:pt x="5971" y="32758"/>
                    </a:cubicBezTo>
                    <a:cubicBezTo>
                      <a:pt x="6839" y="36727"/>
                      <a:pt x="5738" y="39029"/>
                      <a:pt x="5838" y="40797"/>
                    </a:cubicBezTo>
                    <a:cubicBezTo>
                      <a:pt x="5971" y="42565"/>
                      <a:pt x="6739" y="42998"/>
                      <a:pt x="6739" y="42998"/>
                    </a:cubicBezTo>
                    <a:lnTo>
                      <a:pt x="17446" y="42998"/>
                    </a:lnTo>
                    <a:cubicBezTo>
                      <a:pt x="17880" y="42498"/>
                      <a:pt x="18047" y="41797"/>
                      <a:pt x="17880" y="41130"/>
                    </a:cubicBezTo>
                    <a:cubicBezTo>
                      <a:pt x="17546" y="40130"/>
                      <a:pt x="15211" y="38162"/>
                      <a:pt x="14344" y="36060"/>
                    </a:cubicBezTo>
                    <a:cubicBezTo>
                      <a:pt x="13477" y="33959"/>
                      <a:pt x="12476" y="31323"/>
                      <a:pt x="12476" y="28655"/>
                    </a:cubicBezTo>
                    <a:cubicBezTo>
                      <a:pt x="12476" y="26020"/>
                      <a:pt x="13343" y="13978"/>
                      <a:pt x="13343" y="10242"/>
                    </a:cubicBezTo>
                    <a:lnTo>
                      <a:pt x="13343" y="3637"/>
                    </a:lnTo>
                    <a:lnTo>
                      <a:pt x="1335" y="1"/>
                    </a:lnTo>
                    <a:close/>
                  </a:path>
                </a:pathLst>
              </a:custGeom>
              <a:solidFill>
                <a:srgbClr val="FFFFFF"/>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8"/>
              <p:cNvSpPr/>
              <p:nvPr/>
            </p:nvSpPr>
            <p:spPr>
              <a:xfrm>
                <a:off x="29698525" y="646813"/>
                <a:ext cx="306900" cy="260400"/>
              </a:xfrm>
              <a:custGeom>
                <a:avLst/>
                <a:gdLst/>
                <a:ahLst/>
                <a:cxnLst/>
                <a:rect l="l" t="t" r="r" b="b"/>
                <a:pathLst>
                  <a:path w="12276" h="10416" extrusionOk="0">
                    <a:moveTo>
                      <a:pt x="6818" y="1"/>
                    </a:moveTo>
                    <a:cubicBezTo>
                      <a:pt x="6140" y="1"/>
                      <a:pt x="5496" y="209"/>
                      <a:pt x="4937" y="608"/>
                    </a:cubicBezTo>
                    <a:cubicBezTo>
                      <a:pt x="2402" y="2276"/>
                      <a:pt x="2602" y="3244"/>
                      <a:pt x="2602" y="3244"/>
                    </a:cubicBezTo>
                    <a:lnTo>
                      <a:pt x="534" y="2576"/>
                    </a:lnTo>
                    <a:lnTo>
                      <a:pt x="534" y="2576"/>
                    </a:lnTo>
                    <a:cubicBezTo>
                      <a:pt x="667" y="5145"/>
                      <a:pt x="0" y="6846"/>
                      <a:pt x="100" y="8214"/>
                    </a:cubicBezTo>
                    <a:cubicBezTo>
                      <a:pt x="234" y="9982"/>
                      <a:pt x="1001" y="10415"/>
                      <a:pt x="1001" y="10415"/>
                    </a:cubicBezTo>
                    <a:lnTo>
                      <a:pt x="11709" y="10415"/>
                    </a:lnTo>
                    <a:cubicBezTo>
                      <a:pt x="12109" y="9915"/>
                      <a:pt x="12276" y="9214"/>
                      <a:pt x="12109" y="8547"/>
                    </a:cubicBezTo>
                    <a:cubicBezTo>
                      <a:pt x="11775" y="7547"/>
                      <a:pt x="9440" y="5579"/>
                      <a:pt x="8573" y="3477"/>
                    </a:cubicBezTo>
                    <a:cubicBezTo>
                      <a:pt x="8073" y="2343"/>
                      <a:pt x="7672" y="1209"/>
                      <a:pt x="7339" y="41"/>
                    </a:cubicBezTo>
                    <a:cubicBezTo>
                      <a:pt x="7164" y="14"/>
                      <a:pt x="6990" y="1"/>
                      <a:pt x="6818" y="1"/>
                    </a:cubicBezTo>
                    <a:close/>
                  </a:path>
                </a:pathLst>
              </a:custGeom>
              <a:solidFill>
                <a:schemeClr val="lt2"/>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8"/>
              <p:cNvSpPr/>
              <p:nvPr/>
            </p:nvSpPr>
            <p:spPr>
              <a:xfrm>
                <a:off x="29703525" y="874663"/>
                <a:ext cx="299400" cy="32550"/>
              </a:xfrm>
              <a:custGeom>
                <a:avLst/>
                <a:gdLst/>
                <a:ahLst/>
                <a:cxnLst/>
                <a:rect l="l" t="t" r="r" b="b"/>
                <a:pathLst>
                  <a:path w="11976" h="1302" extrusionOk="0">
                    <a:moveTo>
                      <a:pt x="0" y="0"/>
                    </a:moveTo>
                    <a:cubicBezTo>
                      <a:pt x="267" y="1034"/>
                      <a:pt x="768" y="1301"/>
                      <a:pt x="768" y="1301"/>
                    </a:cubicBezTo>
                    <a:lnTo>
                      <a:pt x="11475" y="1301"/>
                    </a:lnTo>
                    <a:cubicBezTo>
                      <a:pt x="11775" y="934"/>
                      <a:pt x="11942" y="467"/>
                      <a:pt x="11976" y="0"/>
                    </a:cubicBezTo>
                    <a:close/>
                  </a:path>
                </a:pathLst>
              </a:custGeom>
              <a:solidFill>
                <a:srgbClr val="FFFFFF"/>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8"/>
              <p:cNvSpPr/>
              <p:nvPr/>
            </p:nvSpPr>
            <p:spPr>
              <a:xfrm>
                <a:off x="29430000" y="-1382787"/>
                <a:ext cx="1006575" cy="1350150"/>
              </a:xfrm>
              <a:custGeom>
                <a:avLst/>
                <a:gdLst/>
                <a:ahLst/>
                <a:cxnLst/>
                <a:rect l="l" t="t" r="r" b="b"/>
                <a:pathLst>
                  <a:path w="40263" h="54006" extrusionOk="0">
                    <a:moveTo>
                      <a:pt x="4804" y="0"/>
                    </a:moveTo>
                    <a:cubicBezTo>
                      <a:pt x="4804" y="0"/>
                      <a:pt x="834" y="7506"/>
                      <a:pt x="401" y="16479"/>
                    </a:cubicBezTo>
                    <a:cubicBezTo>
                      <a:pt x="0" y="25452"/>
                      <a:pt x="3136" y="49402"/>
                      <a:pt x="3136" y="49402"/>
                    </a:cubicBezTo>
                    <a:cubicBezTo>
                      <a:pt x="3136" y="49402"/>
                      <a:pt x="11675" y="54006"/>
                      <a:pt x="20648" y="54006"/>
                    </a:cubicBezTo>
                    <a:cubicBezTo>
                      <a:pt x="26186" y="53972"/>
                      <a:pt x="31690" y="52972"/>
                      <a:pt x="36893" y="51070"/>
                    </a:cubicBezTo>
                    <a:cubicBezTo>
                      <a:pt x="36893" y="51070"/>
                      <a:pt x="40229" y="24184"/>
                      <a:pt x="40229" y="15445"/>
                    </a:cubicBezTo>
                    <a:cubicBezTo>
                      <a:pt x="40262" y="10241"/>
                      <a:pt x="38961" y="5171"/>
                      <a:pt x="36493" y="634"/>
                    </a:cubicBezTo>
                    <a:cubicBezTo>
                      <a:pt x="36493" y="634"/>
                      <a:pt x="31236" y="870"/>
                      <a:pt x="24342" y="870"/>
                    </a:cubicBezTo>
                    <a:cubicBezTo>
                      <a:pt x="18275" y="870"/>
                      <a:pt x="10940" y="687"/>
                      <a:pt x="4804" y="0"/>
                    </a:cubicBezTo>
                    <a:close/>
                  </a:path>
                </a:pathLst>
              </a:custGeom>
              <a:solidFill>
                <a:srgbClr val="263238"/>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8"/>
              <p:cNvSpPr/>
              <p:nvPr/>
            </p:nvSpPr>
            <p:spPr>
              <a:xfrm>
                <a:off x="29723525" y="-2382762"/>
                <a:ext cx="625475" cy="1094325"/>
              </a:xfrm>
              <a:custGeom>
                <a:avLst/>
                <a:gdLst/>
                <a:ahLst/>
                <a:cxnLst/>
                <a:rect l="l" t="t" r="r" b="b"/>
                <a:pathLst>
                  <a:path w="25019" h="43773" extrusionOk="0">
                    <a:moveTo>
                      <a:pt x="10689" y="1"/>
                    </a:moveTo>
                    <a:cubicBezTo>
                      <a:pt x="9571" y="1"/>
                      <a:pt x="8441" y="229"/>
                      <a:pt x="7373" y="805"/>
                    </a:cubicBezTo>
                    <a:lnTo>
                      <a:pt x="1535" y="5808"/>
                    </a:lnTo>
                    <a:lnTo>
                      <a:pt x="1" y="40567"/>
                    </a:lnTo>
                    <a:cubicBezTo>
                      <a:pt x="1" y="40567"/>
                      <a:pt x="6958" y="43773"/>
                      <a:pt x="14304" y="43773"/>
                    </a:cubicBezTo>
                    <a:cubicBezTo>
                      <a:pt x="14451" y="43773"/>
                      <a:pt x="14598" y="43771"/>
                      <a:pt x="14745" y="43769"/>
                    </a:cubicBezTo>
                    <a:cubicBezTo>
                      <a:pt x="22250" y="43602"/>
                      <a:pt x="25019" y="41667"/>
                      <a:pt x="25019" y="41667"/>
                    </a:cubicBezTo>
                    <a:cubicBezTo>
                      <a:pt x="25019" y="41667"/>
                      <a:pt x="22650" y="10945"/>
                      <a:pt x="22650" y="10111"/>
                    </a:cubicBezTo>
                    <a:cubicBezTo>
                      <a:pt x="22650" y="9277"/>
                      <a:pt x="19048" y="3306"/>
                      <a:pt x="19048" y="3306"/>
                    </a:cubicBezTo>
                    <a:cubicBezTo>
                      <a:pt x="19048" y="3306"/>
                      <a:pt x="14947" y="1"/>
                      <a:pt x="10689" y="1"/>
                    </a:cubicBezTo>
                    <a:close/>
                  </a:path>
                </a:pathLst>
              </a:custGeom>
              <a:solidFill>
                <a:srgbClr val="FFFFFF"/>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8"/>
              <p:cNvSpPr/>
              <p:nvPr/>
            </p:nvSpPr>
            <p:spPr>
              <a:xfrm>
                <a:off x="30278625" y="-2249287"/>
                <a:ext cx="368100" cy="794025"/>
              </a:xfrm>
              <a:custGeom>
                <a:avLst/>
                <a:gdLst/>
                <a:ahLst/>
                <a:cxnLst/>
                <a:rect l="l" t="t" r="r" b="b"/>
                <a:pathLst>
                  <a:path w="14724" h="31761" extrusionOk="0">
                    <a:moveTo>
                      <a:pt x="841" y="0"/>
                    </a:moveTo>
                    <a:cubicBezTo>
                      <a:pt x="0" y="0"/>
                      <a:pt x="1814" y="3271"/>
                      <a:pt x="1814" y="3271"/>
                    </a:cubicBezTo>
                    <a:cubicBezTo>
                      <a:pt x="1814" y="3271"/>
                      <a:pt x="3682" y="22452"/>
                      <a:pt x="4082" y="25487"/>
                    </a:cubicBezTo>
                    <a:cubicBezTo>
                      <a:pt x="4516" y="28523"/>
                      <a:pt x="5450" y="29023"/>
                      <a:pt x="6484" y="30291"/>
                    </a:cubicBezTo>
                    <a:cubicBezTo>
                      <a:pt x="7197" y="31115"/>
                      <a:pt x="9428" y="31761"/>
                      <a:pt x="11239" y="31761"/>
                    </a:cubicBezTo>
                    <a:cubicBezTo>
                      <a:pt x="12139" y="31761"/>
                      <a:pt x="12935" y="31601"/>
                      <a:pt x="13389" y="31225"/>
                    </a:cubicBezTo>
                    <a:cubicBezTo>
                      <a:pt x="14723" y="30090"/>
                      <a:pt x="14323" y="29457"/>
                      <a:pt x="14090" y="27255"/>
                    </a:cubicBezTo>
                    <a:cubicBezTo>
                      <a:pt x="13889" y="25087"/>
                      <a:pt x="6484" y="8508"/>
                      <a:pt x="5650" y="4939"/>
                    </a:cubicBezTo>
                    <a:cubicBezTo>
                      <a:pt x="4816" y="1403"/>
                      <a:pt x="880" y="2"/>
                      <a:pt x="880" y="2"/>
                    </a:cubicBezTo>
                    <a:cubicBezTo>
                      <a:pt x="866" y="1"/>
                      <a:pt x="853" y="0"/>
                      <a:pt x="841" y="0"/>
                    </a:cubicBezTo>
                    <a:close/>
                  </a:path>
                </a:pathLst>
              </a:custGeom>
              <a:solidFill>
                <a:schemeClr val="lt2"/>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8"/>
              <p:cNvSpPr/>
              <p:nvPr/>
            </p:nvSpPr>
            <p:spPr>
              <a:xfrm>
                <a:off x="29807775" y="-2628687"/>
                <a:ext cx="424475" cy="666050"/>
              </a:xfrm>
              <a:custGeom>
                <a:avLst/>
                <a:gdLst/>
                <a:ahLst/>
                <a:cxnLst/>
                <a:rect l="l" t="t" r="r" b="b"/>
                <a:pathLst>
                  <a:path w="16979" h="26642" extrusionOk="0">
                    <a:moveTo>
                      <a:pt x="5204" y="1"/>
                    </a:moveTo>
                    <a:cubicBezTo>
                      <a:pt x="5204" y="1"/>
                      <a:pt x="4904" y="6272"/>
                      <a:pt x="4904" y="8774"/>
                    </a:cubicBezTo>
                    <a:cubicBezTo>
                      <a:pt x="4904" y="11275"/>
                      <a:pt x="2902" y="11776"/>
                      <a:pt x="1468" y="12410"/>
                    </a:cubicBezTo>
                    <a:cubicBezTo>
                      <a:pt x="0" y="13043"/>
                      <a:pt x="734" y="18581"/>
                      <a:pt x="3236" y="22217"/>
                    </a:cubicBezTo>
                    <a:cubicBezTo>
                      <a:pt x="5083" y="24902"/>
                      <a:pt x="7950" y="26641"/>
                      <a:pt x="10707" y="26641"/>
                    </a:cubicBezTo>
                    <a:cubicBezTo>
                      <a:pt x="11683" y="26641"/>
                      <a:pt x="12645" y="26424"/>
                      <a:pt x="13543" y="25953"/>
                    </a:cubicBezTo>
                    <a:cubicBezTo>
                      <a:pt x="16979" y="24185"/>
                      <a:pt x="16245" y="18047"/>
                      <a:pt x="15645" y="16079"/>
                    </a:cubicBezTo>
                    <a:cubicBezTo>
                      <a:pt x="15011" y="14077"/>
                      <a:pt x="14277" y="12943"/>
                      <a:pt x="14277" y="11576"/>
                    </a:cubicBezTo>
                    <a:cubicBezTo>
                      <a:pt x="14344" y="10508"/>
                      <a:pt x="14544" y="9474"/>
                      <a:pt x="14911" y="8440"/>
                    </a:cubicBezTo>
                    <a:lnTo>
                      <a:pt x="5204" y="1"/>
                    </a:lnTo>
                    <a:close/>
                  </a:path>
                </a:pathLst>
              </a:custGeom>
              <a:solidFill>
                <a:srgbClr val="FFFFFF"/>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8"/>
              <p:cNvSpPr/>
              <p:nvPr/>
            </p:nvSpPr>
            <p:spPr>
              <a:xfrm>
                <a:off x="29934525" y="-2628687"/>
                <a:ext cx="246025" cy="313600"/>
              </a:xfrm>
              <a:custGeom>
                <a:avLst/>
                <a:gdLst/>
                <a:ahLst/>
                <a:cxnLst/>
                <a:rect l="l" t="t" r="r" b="b"/>
                <a:pathLst>
                  <a:path w="9841" h="12544" extrusionOk="0">
                    <a:moveTo>
                      <a:pt x="134" y="1"/>
                    </a:moveTo>
                    <a:cubicBezTo>
                      <a:pt x="134" y="1"/>
                      <a:pt x="67" y="1335"/>
                      <a:pt x="0" y="3003"/>
                    </a:cubicBezTo>
                    <a:cubicBezTo>
                      <a:pt x="1401" y="6339"/>
                      <a:pt x="4370" y="11642"/>
                      <a:pt x="9307" y="12543"/>
                    </a:cubicBezTo>
                    <a:cubicBezTo>
                      <a:pt x="9240" y="12209"/>
                      <a:pt x="9207" y="11909"/>
                      <a:pt x="9207" y="11576"/>
                    </a:cubicBezTo>
                    <a:cubicBezTo>
                      <a:pt x="9274" y="10508"/>
                      <a:pt x="9474" y="9474"/>
                      <a:pt x="9841" y="8440"/>
                    </a:cubicBezTo>
                    <a:lnTo>
                      <a:pt x="134" y="1"/>
                    </a:lnTo>
                    <a:close/>
                  </a:path>
                </a:pathLst>
              </a:custGeom>
              <a:solidFill>
                <a:srgbClr val="263238"/>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8"/>
              <p:cNvSpPr/>
              <p:nvPr/>
            </p:nvSpPr>
            <p:spPr>
              <a:xfrm>
                <a:off x="29936200" y="-2890987"/>
                <a:ext cx="475350" cy="533100"/>
              </a:xfrm>
              <a:custGeom>
                <a:avLst/>
                <a:gdLst/>
                <a:ahLst/>
                <a:cxnLst/>
                <a:rect l="l" t="t" r="r" b="b"/>
                <a:pathLst>
                  <a:path w="19014" h="21324" extrusionOk="0">
                    <a:moveTo>
                      <a:pt x="12065" y="0"/>
                    </a:moveTo>
                    <a:cubicBezTo>
                      <a:pt x="11905" y="0"/>
                      <a:pt x="11753" y="17"/>
                      <a:pt x="11608" y="52"/>
                    </a:cubicBezTo>
                    <a:cubicBezTo>
                      <a:pt x="9173" y="686"/>
                      <a:pt x="3136" y="1753"/>
                      <a:pt x="1668" y="3855"/>
                    </a:cubicBezTo>
                    <a:cubicBezTo>
                      <a:pt x="167" y="5956"/>
                      <a:pt x="0" y="9659"/>
                      <a:pt x="0" y="10893"/>
                    </a:cubicBezTo>
                    <a:cubicBezTo>
                      <a:pt x="0" y="12127"/>
                      <a:pt x="2735" y="15930"/>
                      <a:pt x="4036" y="17431"/>
                    </a:cubicBezTo>
                    <a:cubicBezTo>
                      <a:pt x="5371" y="18932"/>
                      <a:pt x="8273" y="21134"/>
                      <a:pt x="10141" y="21300"/>
                    </a:cubicBezTo>
                    <a:cubicBezTo>
                      <a:pt x="10308" y="21316"/>
                      <a:pt x="10477" y="21324"/>
                      <a:pt x="10646" y="21324"/>
                    </a:cubicBezTo>
                    <a:cubicBezTo>
                      <a:pt x="12326" y="21324"/>
                      <a:pt x="14056" y="20535"/>
                      <a:pt x="15511" y="18232"/>
                    </a:cubicBezTo>
                    <a:cubicBezTo>
                      <a:pt x="16845" y="16197"/>
                      <a:pt x="17713" y="13895"/>
                      <a:pt x="18046" y="11493"/>
                    </a:cubicBezTo>
                    <a:cubicBezTo>
                      <a:pt x="18413" y="9225"/>
                      <a:pt x="19014" y="4288"/>
                      <a:pt x="19014" y="4288"/>
                    </a:cubicBezTo>
                    <a:cubicBezTo>
                      <a:pt x="19014" y="4288"/>
                      <a:pt x="14637" y="0"/>
                      <a:pt x="12065" y="0"/>
                    </a:cubicBezTo>
                    <a:close/>
                  </a:path>
                </a:pathLst>
              </a:custGeom>
              <a:solidFill>
                <a:srgbClr val="FFFFFF"/>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8"/>
              <p:cNvSpPr/>
              <p:nvPr/>
            </p:nvSpPr>
            <p:spPr>
              <a:xfrm>
                <a:off x="30156350" y="-2541962"/>
                <a:ext cx="119275" cy="54250"/>
              </a:xfrm>
              <a:custGeom>
                <a:avLst/>
                <a:gdLst/>
                <a:ahLst/>
                <a:cxnLst/>
                <a:rect l="l" t="t" r="r" b="b"/>
                <a:pathLst>
                  <a:path w="4771" h="2170" fill="none" extrusionOk="0">
                    <a:moveTo>
                      <a:pt x="4770" y="1135"/>
                    </a:moveTo>
                    <a:cubicBezTo>
                      <a:pt x="4770" y="1135"/>
                      <a:pt x="2569" y="2169"/>
                      <a:pt x="0" y="1"/>
                    </a:cubicBez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8"/>
              <p:cNvSpPr/>
              <p:nvPr/>
            </p:nvSpPr>
            <p:spPr>
              <a:xfrm>
                <a:off x="30176350" y="-2739587"/>
                <a:ext cx="93425" cy="23375"/>
              </a:xfrm>
              <a:custGeom>
                <a:avLst/>
                <a:gdLst/>
                <a:ahLst/>
                <a:cxnLst/>
                <a:rect l="l" t="t" r="r" b="b"/>
                <a:pathLst>
                  <a:path w="3737" h="935" fill="none" extrusionOk="0">
                    <a:moveTo>
                      <a:pt x="1" y="934"/>
                    </a:moveTo>
                    <a:cubicBezTo>
                      <a:pt x="1" y="934"/>
                      <a:pt x="1902" y="0"/>
                      <a:pt x="3737" y="501"/>
                    </a:cubicBez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8"/>
              <p:cNvSpPr/>
              <p:nvPr/>
            </p:nvSpPr>
            <p:spPr>
              <a:xfrm>
                <a:off x="30352325" y="-2737087"/>
                <a:ext cx="42550" cy="22525"/>
              </a:xfrm>
              <a:custGeom>
                <a:avLst/>
                <a:gdLst/>
                <a:ahLst/>
                <a:cxnLst/>
                <a:rect l="l" t="t" r="r" b="b"/>
                <a:pathLst>
                  <a:path w="1702" h="901" fill="none" extrusionOk="0">
                    <a:moveTo>
                      <a:pt x="0" y="401"/>
                    </a:moveTo>
                    <a:cubicBezTo>
                      <a:pt x="0" y="401"/>
                      <a:pt x="834" y="0"/>
                      <a:pt x="1701" y="901"/>
                    </a:cubicBez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8"/>
              <p:cNvSpPr/>
              <p:nvPr/>
            </p:nvSpPr>
            <p:spPr>
              <a:xfrm>
                <a:off x="30123000" y="-2702062"/>
                <a:ext cx="171800" cy="90075"/>
              </a:xfrm>
              <a:custGeom>
                <a:avLst/>
                <a:gdLst/>
                <a:ahLst/>
                <a:cxnLst/>
                <a:rect l="l" t="t" r="r" b="b"/>
                <a:pathLst>
                  <a:path w="6872" h="3603" fill="none" extrusionOk="0">
                    <a:moveTo>
                      <a:pt x="0" y="0"/>
                    </a:moveTo>
                    <a:lnTo>
                      <a:pt x="334" y="2669"/>
                    </a:lnTo>
                    <a:cubicBezTo>
                      <a:pt x="400" y="3203"/>
                      <a:pt x="834" y="3603"/>
                      <a:pt x="1368" y="3603"/>
                    </a:cubicBezTo>
                    <a:lnTo>
                      <a:pt x="4670" y="3603"/>
                    </a:lnTo>
                    <a:cubicBezTo>
                      <a:pt x="5104" y="3603"/>
                      <a:pt x="5471" y="3336"/>
                      <a:pt x="5671" y="2969"/>
                    </a:cubicBezTo>
                    <a:lnTo>
                      <a:pt x="6872" y="167"/>
                    </a:lnTo>
                    <a:close/>
                  </a:path>
                </a:pathLst>
              </a:custGeom>
              <a:noFill/>
              <a:ln w="2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8"/>
              <p:cNvSpPr/>
              <p:nvPr/>
            </p:nvSpPr>
            <p:spPr>
              <a:xfrm>
                <a:off x="30341475" y="-2700387"/>
                <a:ext cx="129275" cy="90900"/>
              </a:xfrm>
              <a:custGeom>
                <a:avLst/>
                <a:gdLst/>
                <a:ahLst/>
                <a:cxnLst/>
                <a:rect l="l" t="t" r="r" b="b"/>
                <a:pathLst>
                  <a:path w="5171" h="3636" fill="none" extrusionOk="0">
                    <a:moveTo>
                      <a:pt x="1" y="0"/>
                    </a:moveTo>
                    <a:lnTo>
                      <a:pt x="334" y="2702"/>
                    </a:lnTo>
                    <a:cubicBezTo>
                      <a:pt x="401" y="3202"/>
                      <a:pt x="835" y="3603"/>
                      <a:pt x="1368" y="3636"/>
                    </a:cubicBezTo>
                    <a:lnTo>
                      <a:pt x="2969" y="3569"/>
                    </a:lnTo>
                    <a:cubicBezTo>
                      <a:pt x="3403" y="3569"/>
                      <a:pt x="3803" y="3302"/>
                      <a:pt x="3970" y="2902"/>
                    </a:cubicBezTo>
                    <a:lnTo>
                      <a:pt x="5171" y="133"/>
                    </a:lnTo>
                    <a:close/>
                  </a:path>
                </a:pathLst>
              </a:custGeom>
              <a:noFill/>
              <a:ln w="2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8"/>
              <p:cNvSpPr/>
              <p:nvPr/>
            </p:nvSpPr>
            <p:spPr>
              <a:xfrm>
                <a:off x="30294775" y="-2700387"/>
                <a:ext cx="46725" cy="2525"/>
              </a:xfrm>
              <a:custGeom>
                <a:avLst/>
                <a:gdLst/>
                <a:ahLst/>
                <a:cxnLst/>
                <a:rect l="l" t="t" r="r" b="b"/>
                <a:pathLst>
                  <a:path w="1869" h="101" fill="none" extrusionOk="0">
                    <a:moveTo>
                      <a:pt x="1" y="100"/>
                    </a:moveTo>
                    <a:lnTo>
                      <a:pt x="1869" y="0"/>
                    </a:lnTo>
                  </a:path>
                </a:pathLst>
              </a:custGeom>
              <a:noFill/>
              <a:ln w="2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8"/>
              <p:cNvSpPr/>
              <p:nvPr/>
            </p:nvSpPr>
            <p:spPr>
              <a:xfrm>
                <a:off x="29955375" y="-2702062"/>
                <a:ext cx="167650" cy="9200"/>
              </a:xfrm>
              <a:custGeom>
                <a:avLst/>
                <a:gdLst/>
                <a:ahLst/>
                <a:cxnLst/>
                <a:rect l="l" t="t" r="r" b="b"/>
                <a:pathLst>
                  <a:path w="6706" h="368" fill="none" extrusionOk="0">
                    <a:moveTo>
                      <a:pt x="6705" y="0"/>
                    </a:moveTo>
                    <a:lnTo>
                      <a:pt x="0" y="367"/>
                    </a:lnTo>
                  </a:path>
                </a:pathLst>
              </a:custGeom>
              <a:noFill/>
              <a:ln w="2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8"/>
              <p:cNvSpPr/>
              <p:nvPr/>
            </p:nvSpPr>
            <p:spPr>
              <a:xfrm>
                <a:off x="30218900" y="-2682887"/>
                <a:ext cx="26700" cy="50050"/>
              </a:xfrm>
              <a:custGeom>
                <a:avLst/>
                <a:gdLst/>
                <a:ahLst/>
                <a:cxnLst/>
                <a:rect l="l" t="t" r="r" b="b"/>
                <a:pathLst>
                  <a:path w="1068" h="2002" extrusionOk="0">
                    <a:moveTo>
                      <a:pt x="534" y="1"/>
                    </a:moveTo>
                    <a:cubicBezTo>
                      <a:pt x="234" y="1"/>
                      <a:pt x="0" y="468"/>
                      <a:pt x="0" y="1001"/>
                    </a:cubicBezTo>
                    <a:cubicBezTo>
                      <a:pt x="0" y="1568"/>
                      <a:pt x="234" y="2002"/>
                      <a:pt x="534" y="2002"/>
                    </a:cubicBezTo>
                    <a:cubicBezTo>
                      <a:pt x="834" y="2002"/>
                      <a:pt x="1068" y="1568"/>
                      <a:pt x="1068" y="1001"/>
                    </a:cubicBezTo>
                    <a:cubicBezTo>
                      <a:pt x="1068" y="468"/>
                      <a:pt x="834" y="1"/>
                      <a:pt x="5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8"/>
              <p:cNvSpPr/>
              <p:nvPr/>
            </p:nvSpPr>
            <p:spPr>
              <a:xfrm>
                <a:off x="30353975" y="-2682062"/>
                <a:ext cx="23375" cy="45900"/>
              </a:xfrm>
              <a:custGeom>
                <a:avLst/>
                <a:gdLst/>
                <a:ahLst/>
                <a:cxnLst/>
                <a:rect l="l" t="t" r="r" b="b"/>
                <a:pathLst>
                  <a:path w="935" h="1836" extrusionOk="0">
                    <a:moveTo>
                      <a:pt x="468" y="1"/>
                    </a:moveTo>
                    <a:cubicBezTo>
                      <a:pt x="201" y="1"/>
                      <a:pt x="1" y="401"/>
                      <a:pt x="1" y="902"/>
                    </a:cubicBezTo>
                    <a:cubicBezTo>
                      <a:pt x="1" y="1435"/>
                      <a:pt x="201" y="1836"/>
                      <a:pt x="468" y="1836"/>
                    </a:cubicBezTo>
                    <a:cubicBezTo>
                      <a:pt x="735" y="1836"/>
                      <a:pt x="935" y="1435"/>
                      <a:pt x="935" y="902"/>
                    </a:cubicBezTo>
                    <a:cubicBezTo>
                      <a:pt x="935" y="401"/>
                      <a:pt x="735" y="1"/>
                      <a:pt x="4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8"/>
              <p:cNvSpPr/>
              <p:nvPr/>
            </p:nvSpPr>
            <p:spPr>
              <a:xfrm>
                <a:off x="30284775" y="-2679562"/>
                <a:ext cx="76750" cy="142650"/>
              </a:xfrm>
              <a:custGeom>
                <a:avLst/>
                <a:gdLst/>
                <a:ahLst/>
                <a:cxnLst/>
                <a:rect l="l" t="t" r="r" b="b"/>
                <a:pathLst>
                  <a:path w="3070" h="5706" fill="none" extrusionOk="0">
                    <a:moveTo>
                      <a:pt x="1835" y="1"/>
                    </a:moveTo>
                    <a:cubicBezTo>
                      <a:pt x="1702" y="701"/>
                      <a:pt x="1668" y="1402"/>
                      <a:pt x="1735" y="2136"/>
                    </a:cubicBezTo>
                    <a:cubicBezTo>
                      <a:pt x="1835" y="2870"/>
                      <a:pt x="3069" y="3237"/>
                      <a:pt x="2836" y="4104"/>
                    </a:cubicBezTo>
                    <a:cubicBezTo>
                      <a:pt x="2602" y="4971"/>
                      <a:pt x="1468" y="5705"/>
                      <a:pt x="0" y="4838"/>
                    </a:cubicBez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8"/>
              <p:cNvSpPr/>
              <p:nvPr/>
            </p:nvSpPr>
            <p:spPr>
              <a:xfrm>
                <a:off x="29786075" y="-3115812"/>
                <a:ext cx="799775" cy="584400"/>
              </a:xfrm>
              <a:custGeom>
                <a:avLst/>
                <a:gdLst/>
                <a:ahLst/>
                <a:cxnLst/>
                <a:rect l="l" t="t" r="r" b="b"/>
                <a:pathLst>
                  <a:path w="31991" h="23376" extrusionOk="0">
                    <a:moveTo>
                      <a:pt x="14125" y="0"/>
                    </a:moveTo>
                    <a:cubicBezTo>
                      <a:pt x="8650" y="0"/>
                      <a:pt x="3118" y="3397"/>
                      <a:pt x="1669" y="7978"/>
                    </a:cubicBezTo>
                    <a:cubicBezTo>
                      <a:pt x="1" y="13281"/>
                      <a:pt x="1135" y="20486"/>
                      <a:pt x="2569" y="22354"/>
                    </a:cubicBezTo>
                    <a:cubicBezTo>
                      <a:pt x="3164" y="23147"/>
                      <a:pt x="4094" y="23375"/>
                      <a:pt x="4969" y="23375"/>
                    </a:cubicBezTo>
                    <a:cubicBezTo>
                      <a:pt x="6156" y="23375"/>
                      <a:pt x="7239" y="22955"/>
                      <a:pt x="7239" y="22955"/>
                    </a:cubicBezTo>
                    <a:cubicBezTo>
                      <a:pt x="7239" y="22955"/>
                      <a:pt x="6439" y="22788"/>
                      <a:pt x="6439" y="20687"/>
                    </a:cubicBezTo>
                    <a:cubicBezTo>
                      <a:pt x="6439" y="18552"/>
                      <a:pt x="7473" y="17684"/>
                      <a:pt x="7473" y="17684"/>
                    </a:cubicBezTo>
                    <a:cubicBezTo>
                      <a:pt x="9074" y="17084"/>
                      <a:pt x="10608" y="16384"/>
                      <a:pt x="12076" y="15583"/>
                    </a:cubicBezTo>
                    <a:cubicBezTo>
                      <a:pt x="13439" y="14822"/>
                      <a:pt x="14742" y="13941"/>
                      <a:pt x="15956" y="12996"/>
                    </a:cubicBezTo>
                    <a:lnTo>
                      <a:pt x="15956" y="12996"/>
                    </a:lnTo>
                    <a:cubicBezTo>
                      <a:pt x="15390" y="13460"/>
                      <a:pt x="13895" y="14849"/>
                      <a:pt x="16312" y="14849"/>
                    </a:cubicBezTo>
                    <a:cubicBezTo>
                      <a:pt x="19214" y="14849"/>
                      <a:pt x="27954" y="13815"/>
                      <a:pt x="29955" y="10446"/>
                    </a:cubicBezTo>
                    <a:cubicBezTo>
                      <a:pt x="31990" y="7110"/>
                      <a:pt x="22750" y="1473"/>
                      <a:pt x="16579" y="239"/>
                    </a:cubicBezTo>
                    <a:cubicBezTo>
                      <a:pt x="15772" y="77"/>
                      <a:pt x="14949" y="0"/>
                      <a:pt x="14125" y="0"/>
                    </a:cubicBezTo>
                    <a:close/>
                  </a:path>
                </a:pathLst>
              </a:custGeom>
              <a:solidFill>
                <a:srgbClr val="263238"/>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8"/>
              <p:cNvSpPr/>
              <p:nvPr/>
            </p:nvSpPr>
            <p:spPr>
              <a:xfrm>
                <a:off x="29884325" y="-2718287"/>
                <a:ext cx="117775" cy="147175"/>
              </a:xfrm>
              <a:custGeom>
                <a:avLst/>
                <a:gdLst/>
                <a:ahLst/>
                <a:cxnLst/>
                <a:rect l="l" t="t" r="r" b="b"/>
                <a:pathLst>
                  <a:path w="4711" h="5887" extrusionOk="0">
                    <a:moveTo>
                      <a:pt x="1958" y="1"/>
                    </a:moveTo>
                    <a:cubicBezTo>
                      <a:pt x="437" y="1"/>
                      <a:pt x="1" y="3183"/>
                      <a:pt x="1541" y="4852"/>
                    </a:cubicBezTo>
                    <a:cubicBezTo>
                      <a:pt x="2264" y="5667"/>
                      <a:pt x="2937" y="5887"/>
                      <a:pt x="3452" y="5887"/>
                    </a:cubicBezTo>
                    <a:cubicBezTo>
                      <a:pt x="4056" y="5887"/>
                      <a:pt x="4443" y="5586"/>
                      <a:pt x="4443" y="5586"/>
                    </a:cubicBezTo>
                    <a:lnTo>
                      <a:pt x="4710" y="3285"/>
                    </a:lnTo>
                    <a:cubicBezTo>
                      <a:pt x="4710" y="3285"/>
                      <a:pt x="3810" y="282"/>
                      <a:pt x="2142" y="16"/>
                    </a:cubicBezTo>
                    <a:cubicBezTo>
                      <a:pt x="2079" y="5"/>
                      <a:pt x="2018" y="1"/>
                      <a:pt x="1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8"/>
              <p:cNvSpPr/>
              <p:nvPr/>
            </p:nvSpPr>
            <p:spPr>
              <a:xfrm>
                <a:off x="29882825" y="-2724587"/>
                <a:ext cx="119275" cy="171825"/>
              </a:xfrm>
              <a:custGeom>
                <a:avLst/>
                <a:gdLst/>
                <a:ahLst/>
                <a:cxnLst/>
                <a:rect l="l" t="t" r="r" b="b"/>
                <a:pathLst>
                  <a:path w="4771" h="6873" fill="none" extrusionOk="0">
                    <a:moveTo>
                      <a:pt x="4770" y="3537"/>
                    </a:moveTo>
                    <a:cubicBezTo>
                      <a:pt x="4770" y="3537"/>
                      <a:pt x="3870" y="534"/>
                      <a:pt x="2202" y="268"/>
                    </a:cubicBezTo>
                    <a:cubicBezTo>
                      <a:pt x="534" y="1"/>
                      <a:pt x="0" y="3370"/>
                      <a:pt x="1601" y="5104"/>
                    </a:cubicBezTo>
                    <a:cubicBezTo>
                      <a:pt x="3169" y="6872"/>
                      <a:pt x="4503" y="5838"/>
                      <a:pt x="4503" y="5838"/>
                    </a:cubicBez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8"/>
              <p:cNvSpPr/>
              <p:nvPr/>
            </p:nvSpPr>
            <p:spPr>
              <a:xfrm>
                <a:off x="29411650" y="-2409362"/>
                <a:ext cx="602125" cy="1417700"/>
              </a:xfrm>
              <a:custGeom>
                <a:avLst/>
                <a:gdLst/>
                <a:ahLst/>
                <a:cxnLst/>
                <a:rect l="l" t="t" r="r" b="b"/>
                <a:pathLst>
                  <a:path w="24085" h="56708" extrusionOk="0">
                    <a:moveTo>
                      <a:pt x="20749" y="1"/>
                    </a:moveTo>
                    <a:cubicBezTo>
                      <a:pt x="19281" y="1669"/>
                      <a:pt x="15211" y="4471"/>
                      <a:pt x="13443" y="5304"/>
                    </a:cubicBezTo>
                    <a:cubicBezTo>
                      <a:pt x="11675" y="6138"/>
                      <a:pt x="6672" y="8006"/>
                      <a:pt x="6672" y="8006"/>
                    </a:cubicBezTo>
                    <a:lnTo>
                      <a:pt x="5638" y="34826"/>
                    </a:lnTo>
                    <a:lnTo>
                      <a:pt x="0" y="50037"/>
                    </a:lnTo>
                    <a:cubicBezTo>
                      <a:pt x="2969" y="52105"/>
                      <a:pt x="6238" y="53706"/>
                      <a:pt x="9707" y="54840"/>
                    </a:cubicBezTo>
                    <a:cubicBezTo>
                      <a:pt x="15311" y="56608"/>
                      <a:pt x="21683" y="56708"/>
                      <a:pt x="21683" y="56708"/>
                    </a:cubicBezTo>
                    <a:cubicBezTo>
                      <a:pt x="21683" y="56708"/>
                      <a:pt x="24084" y="41797"/>
                      <a:pt x="23350" y="31156"/>
                    </a:cubicBezTo>
                    <a:cubicBezTo>
                      <a:pt x="22617" y="20515"/>
                      <a:pt x="20749" y="1"/>
                      <a:pt x="20749" y="1"/>
                    </a:cubicBezTo>
                    <a:close/>
                  </a:path>
                </a:pathLst>
              </a:custGeom>
              <a:solidFill>
                <a:schemeClr val="lt2"/>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8"/>
              <p:cNvSpPr/>
              <p:nvPr/>
            </p:nvSpPr>
            <p:spPr>
              <a:xfrm>
                <a:off x="29825275" y="-2409362"/>
                <a:ext cx="173475" cy="856475"/>
              </a:xfrm>
              <a:custGeom>
                <a:avLst/>
                <a:gdLst/>
                <a:ahLst/>
                <a:cxnLst/>
                <a:rect l="l" t="t" r="r" b="b"/>
                <a:pathLst>
                  <a:path w="6939" h="34259" extrusionOk="0">
                    <a:moveTo>
                      <a:pt x="4204" y="1"/>
                    </a:moveTo>
                    <a:cubicBezTo>
                      <a:pt x="3236" y="968"/>
                      <a:pt x="2202" y="1869"/>
                      <a:pt x="1068" y="2669"/>
                    </a:cubicBezTo>
                    <a:cubicBezTo>
                      <a:pt x="701" y="5104"/>
                      <a:pt x="1" y="10508"/>
                      <a:pt x="234" y="14811"/>
                    </a:cubicBezTo>
                    <a:cubicBezTo>
                      <a:pt x="534" y="20515"/>
                      <a:pt x="4304" y="28254"/>
                      <a:pt x="5538" y="31056"/>
                    </a:cubicBezTo>
                    <a:cubicBezTo>
                      <a:pt x="6138" y="32357"/>
                      <a:pt x="6605" y="33458"/>
                      <a:pt x="6939" y="34259"/>
                    </a:cubicBezTo>
                    <a:cubicBezTo>
                      <a:pt x="6905" y="33191"/>
                      <a:pt x="6872" y="32190"/>
                      <a:pt x="6805" y="31156"/>
                    </a:cubicBezTo>
                    <a:cubicBezTo>
                      <a:pt x="6072" y="20515"/>
                      <a:pt x="4204" y="1"/>
                      <a:pt x="4204" y="1"/>
                    </a:cubicBezTo>
                    <a:close/>
                  </a:path>
                </a:pathLst>
              </a:custGeom>
              <a:solidFill>
                <a:schemeClr val="lt2"/>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8"/>
              <p:cNvSpPr/>
              <p:nvPr/>
            </p:nvSpPr>
            <p:spPr>
              <a:xfrm>
                <a:off x="30164675" y="-2339312"/>
                <a:ext cx="326100" cy="1318475"/>
              </a:xfrm>
              <a:custGeom>
                <a:avLst/>
                <a:gdLst/>
                <a:ahLst/>
                <a:cxnLst/>
                <a:rect l="l" t="t" r="r" b="b"/>
                <a:pathLst>
                  <a:path w="13044" h="52739" extrusionOk="0">
                    <a:moveTo>
                      <a:pt x="1" y="1"/>
                    </a:moveTo>
                    <a:cubicBezTo>
                      <a:pt x="1" y="1"/>
                      <a:pt x="835" y="14278"/>
                      <a:pt x="1268" y="23784"/>
                    </a:cubicBezTo>
                    <a:cubicBezTo>
                      <a:pt x="1669" y="33258"/>
                      <a:pt x="1769" y="52738"/>
                      <a:pt x="1769" y="52738"/>
                    </a:cubicBezTo>
                    <a:cubicBezTo>
                      <a:pt x="1769" y="52738"/>
                      <a:pt x="3337" y="52438"/>
                      <a:pt x="6872" y="49836"/>
                    </a:cubicBezTo>
                    <a:cubicBezTo>
                      <a:pt x="10442" y="47235"/>
                      <a:pt x="13044" y="44833"/>
                      <a:pt x="13044" y="44833"/>
                    </a:cubicBezTo>
                    <a:lnTo>
                      <a:pt x="10308" y="35559"/>
                    </a:lnTo>
                    <a:cubicBezTo>
                      <a:pt x="10308" y="35559"/>
                      <a:pt x="10709" y="23618"/>
                      <a:pt x="10275" y="20415"/>
                    </a:cubicBezTo>
                    <a:cubicBezTo>
                      <a:pt x="9741" y="16646"/>
                      <a:pt x="8240" y="6172"/>
                      <a:pt x="6973" y="4804"/>
                    </a:cubicBezTo>
                    <a:cubicBezTo>
                      <a:pt x="5738" y="3437"/>
                      <a:pt x="1" y="1"/>
                      <a:pt x="1" y="1"/>
                    </a:cubicBezTo>
                    <a:close/>
                  </a:path>
                </a:pathLst>
              </a:custGeom>
              <a:solidFill>
                <a:schemeClr val="lt2"/>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8"/>
              <p:cNvSpPr/>
              <p:nvPr/>
            </p:nvSpPr>
            <p:spPr>
              <a:xfrm>
                <a:off x="30164675" y="-2339312"/>
                <a:ext cx="94275" cy="727225"/>
              </a:xfrm>
              <a:custGeom>
                <a:avLst/>
                <a:gdLst/>
                <a:ahLst/>
                <a:cxnLst/>
                <a:rect l="l" t="t" r="r" b="b"/>
                <a:pathLst>
                  <a:path w="3771" h="29089" extrusionOk="0">
                    <a:moveTo>
                      <a:pt x="1" y="1"/>
                    </a:moveTo>
                    <a:cubicBezTo>
                      <a:pt x="1" y="1"/>
                      <a:pt x="835" y="14278"/>
                      <a:pt x="1268" y="23784"/>
                    </a:cubicBezTo>
                    <a:cubicBezTo>
                      <a:pt x="1335" y="25319"/>
                      <a:pt x="1369" y="27120"/>
                      <a:pt x="1435" y="29088"/>
                    </a:cubicBezTo>
                    <a:cubicBezTo>
                      <a:pt x="1836" y="27287"/>
                      <a:pt x="3770" y="18547"/>
                      <a:pt x="3770" y="12310"/>
                    </a:cubicBezTo>
                    <a:cubicBezTo>
                      <a:pt x="3770" y="5338"/>
                      <a:pt x="2403" y="1568"/>
                      <a:pt x="2403" y="1568"/>
                    </a:cubicBezTo>
                    <a:lnTo>
                      <a:pt x="2436" y="1502"/>
                    </a:lnTo>
                    <a:cubicBezTo>
                      <a:pt x="1102" y="668"/>
                      <a:pt x="1" y="1"/>
                      <a:pt x="1" y="1"/>
                    </a:cubicBezTo>
                    <a:close/>
                  </a:path>
                </a:pathLst>
              </a:custGeom>
              <a:solidFill>
                <a:schemeClr val="lt2"/>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8"/>
              <p:cNvSpPr/>
              <p:nvPr/>
            </p:nvSpPr>
            <p:spPr>
              <a:xfrm>
                <a:off x="29836125" y="-1564587"/>
                <a:ext cx="818100" cy="564600"/>
              </a:xfrm>
              <a:custGeom>
                <a:avLst/>
                <a:gdLst/>
                <a:ahLst/>
                <a:cxnLst/>
                <a:rect l="l" t="t" r="r" b="b"/>
                <a:pathLst>
                  <a:path w="32724" h="22584" extrusionOk="0">
                    <a:moveTo>
                      <a:pt x="31623" y="1"/>
                    </a:moveTo>
                    <a:lnTo>
                      <a:pt x="24885" y="1135"/>
                    </a:lnTo>
                    <a:cubicBezTo>
                      <a:pt x="24885" y="1135"/>
                      <a:pt x="13443" y="11409"/>
                      <a:pt x="11675" y="12243"/>
                    </a:cubicBezTo>
                    <a:cubicBezTo>
                      <a:pt x="9907" y="13010"/>
                      <a:pt x="8039" y="13544"/>
                      <a:pt x="6171" y="13911"/>
                    </a:cubicBezTo>
                    <a:cubicBezTo>
                      <a:pt x="5437" y="14011"/>
                      <a:pt x="3336" y="15078"/>
                      <a:pt x="2502" y="15912"/>
                    </a:cubicBezTo>
                    <a:cubicBezTo>
                      <a:pt x="1668" y="16746"/>
                      <a:pt x="234" y="18414"/>
                      <a:pt x="334" y="19014"/>
                    </a:cubicBezTo>
                    <a:cubicBezTo>
                      <a:pt x="375" y="19275"/>
                      <a:pt x="558" y="19378"/>
                      <a:pt x="787" y="19378"/>
                    </a:cubicBezTo>
                    <a:cubicBezTo>
                      <a:pt x="1113" y="19378"/>
                      <a:pt x="1533" y="19169"/>
                      <a:pt x="1768" y="18914"/>
                    </a:cubicBezTo>
                    <a:cubicBezTo>
                      <a:pt x="2202" y="18514"/>
                      <a:pt x="2602" y="17880"/>
                      <a:pt x="2936" y="17780"/>
                    </a:cubicBezTo>
                    <a:cubicBezTo>
                      <a:pt x="3236" y="17680"/>
                      <a:pt x="4270" y="17346"/>
                      <a:pt x="4270" y="17346"/>
                    </a:cubicBezTo>
                    <a:lnTo>
                      <a:pt x="4270" y="17346"/>
                    </a:lnTo>
                    <a:cubicBezTo>
                      <a:pt x="4270" y="17346"/>
                      <a:pt x="434" y="20282"/>
                      <a:pt x="234" y="21216"/>
                    </a:cubicBezTo>
                    <a:cubicBezTo>
                      <a:pt x="0" y="22150"/>
                      <a:pt x="3336" y="22583"/>
                      <a:pt x="4170" y="22583"/>
                    </a:cubicBezTo>
                    <a:cubicBezTo>
                      <a:pt x="5004" y="22583"/>
                      <a:pt x="8039" y="21316"/>
                      <a:pt x="8573" y="20582"/>
                    </a:cubicBezTo>
                    <a:cubicBezTo>
                      <a:pt x="9540" y="19281"/>
                      <a:pt x="10574" y="18013"/>
                      <a:pt x="11675" y="16846"/>
                    </a:cubicBezTo>
                    <a:cubicBezTo>
                      <a:pt x="12509" y="16012"/>
                      <a:pt x="20948" y="13510"/>
                      <a:pt x="23884" y="12143"/>
                    </a:cubicBezTo>
                    <a:cubicBezTo>
                      <a:pt x="26786" y="10775"/>
                      <a:pt x="32623" y="5838"/>
                      <a:pt x="32724" y="3937"/>
                    </a:cubicBezTo>
                    <a:cubicBezTo>
                      <a:pt x="32724" y="2569"/>
                      <a:pt x="32357" y="1201"/>
                      <a:pt x="316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8"/>
              <p:cNvSpPr/>
              <p:nvPr/>
            </p:nvSpPr>
            <p:spPr>
              <a:xfrm>
                <a:off x="29836125" y="-1564587"/>
                <a:ext cx="818100" cy="564600"/>
              </a:xfrm>
              <a:custGeom>
                <a:avLst/>
                <a:gdLst/>
                <a:ahLst/>
                <a:cxnLst/>
                <a:rect l="l" t="t" r="r" b="b"/>
                <a:pathLst>
                  <a:path w="32724" h="22584" fill="none" extrusionOk="0">
                    <a:moveTo>
                      <a:pt x="24885" y="1135"/>
                    </a:moveTo>
                    <a:cubicBezTo>
                      <a:pt x="24885" y="1135"/>
                      <a:pt x="13443" y="11409"/>
                      <a:pt x="11675" y="12243"/>
                    </a:cubicBezTo>
                    <a:cubicBezTo>
                      <a:pt x="9907" y="13010"/>
                      <a:pt x="8039" y="13544"/>
                      <a:pt x="6171" y="13911"/>
                    </a:cubicBezTo>
                    <a:cubicBezTo>
                      <a:pt x="5437" y="14011"/>
                      <a:pt x="3336" y="15078"/>
                      <a:pt x="2502" y="15912"/>
                    </a:cubicBezTo>
                    <a:cubicBezTo>
                      <a:pt x="1668" y="16746"/>
                      <a:pt x="234" y="18414"/>
                      <a:pt x="334" y="19014"/>
                    </a:cubicBezTo>
                    <a:cubicBezTo>
                      <a:pt x="434" y="19648"/>
                      <a:pt x="1368" y="19348"/>
                      <a:pt x="1768" y="18914"/>
                    </a:cubicBezTo>
                    <a:cubicBezTo>
                      <a:pt x="2202" y="18514"/>
                      <a:pt x="2602" y="17880"/>
                      <a:pt x="2936" y="17780"/>
                    </a:cubicBezTo>
                    <a:cubicBezTo>
                      <a:pt x="3236" y="17680"/>
                      <a:pt x="4270" y="17346"/>
                      <a:pt x="4270" y="17346"/>
                    </a:cubicBezTo>
                    <a:cubicBezTo>
                      <a:pt x="4270" y="17346"/>
                      <a:pt x="434" y="20282"/>
                      <a:pt x="234" y="21216"/>
                    </a:cubicBezTo>
                    <a:cubicBezTo>
                      <a:pt x="0" y="22150"/>
                      <a:pt x="3336" y="22583"/>
                      <a:pt x="4170" y="22583"/>
                    </a:cubicBezTo>
                    <a:cubicBezTo>
                      <a:pt x="5004" y="22583"/>
                      <a:pt x="8039" y="21316"/>
                      <a:pt x="8573" y="20582"/>
                    </a:cubicBezTo>
                    <a:cubicBezTo>
                      <a:pt x="9540" y="19281"/>
                      <a:pt x="10574" y="18013"/>
                      <a:pt x="11675" y="16846"/>
                    </a:cubicBezTo>
                    <a:cubicBezTo>
                      <a:pt x="12509" y="16012"/>
                      <a:pt x="20948" y="13510"/>
                      <a:pt x="23884" y="12143"/>
                    </a:cubicBezTo>
                    <a:cubicBezTo>
                      <a:pt x="26786" y="10775"/>
                      <a:pt x="32623" y="5838"/>
                      <a:pt x="32724" y="3937"/>
                    </a:cubicBezTo>
                    <a:cubicBezTo>
                      <a:pt x="32724" y="2569"/>
                      <a:pt x="32357" y="1201"/>
                      <a:pt x="31623" y="1"/>
                    </a:cubicBez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8"/>
              <p:cNvSpPr/>
              <p:nvPr/>
            </p:nvSpPr>
            <p:spPr>
              <a:xfrm>
                <a:off x="29836125" y="-1361937"/>
                <a:ext cx="546250" cy="361950"/>
              </a:xfrm>
              <a:custGeom>
                <a:avLst/>
                <a:gdLst/>
                <a:ahLst/>
                <a:cxnLst/>
                <a:rect l="l" t="t" r="r" b="b"/>
                <a:pathLst>
                  <a:path w="21850" h="14478" extrusionOk="0">
                    <a:moveTo>
                      <a:pt x="17646" y="0"/>
                    </a:moveTo>
                    <a:cubicBezTo>
                      <a:pt x="15011" y="1935"/>
                      <a:pt x="12476" y="3770"/>
                      <a:pt x="11675" y="4170"/>
                    </a:cubicBezTo>
                    <a:cubicBezTo>
                      <a:pt x="9907" y="4904"/>
                      <a:pt x="8039" y="5471"/>
                      <a:pt x="6171" y="5805"/>
                    </a:cubicBezTo>
                    <a:cubicBezTo>
                      <a:pt x="5437" y="5905"/>
                      <a:pt x="3336" y="6972"/>
                      <a:pt x="2502" y="7806"/>
                    </a:cubicBezTo>
                    <a:cubicBezTo>
                      <a:pt x="1668" y="8640"/>
                      <a:pt x="234" y="10308"/>
                      <a:pt x="334" y="10908"/>
                    </a:cubicBezTo>
                    <a:cubicBezTo>
                      <a:pt x="375" y="11169"/>
                      <a:pt x="558" y="11272"/>
                      <a:pt x="787" y="11272"/>
                    </a:cubicBezTo>
                    <a:cubicBezTo>
                      <a:pt x="1113" y="11272"/>
                      <a:pt x="1533" y="11063"/>
                      <a:pt x="1768" y="10808"/>
                    </a:cubicBezTo>
                    <a:cubicBezTo>
                      <a:pt x="2202" y="10408"/>
                      <a:pt x="2602" y="9774"/>
                      <a:pt x="2936" y="9674"/>
                    </a:cubicBezTo>
                    <a:cubicBezTo>
                      <a:pt x="3236" y="9574"/>
                      <a:pt x="4270" y="9240"/>
                      <a:pt x="4270" y="9240"/>
                    </a:cubicBezTo>
                    <a:lnTo>
                      <a:pt x="4270" y="9240"/>
                    </a:lnTo>
                    <a:cubicBezTo>
                      <a:pt x="4270" y="9240"/>
                      <a:pt x="434" y="12176"/>
                      <a:pt x="234" y="13110"/>
                    </a:cubicBezTo>
                    <a:cubicBezTo>
                      <a:pt x="0" y="14044"/>
                      <a:pt x="3336" y="14477"/>
                      <a:pt x="4170" y="14477"/>
                    </a:cubicBezTo>
                    <a:cubicBezTo>
                      <a:pt x="5004" y="14477"/>
                      <a:pt x="8039" y="13210"/>
                      <a:pt x="8573" y="12476"/>
                    </a:cubicBezTo>
                    <a:cubicBezTo>
                      <a:pt x="9540" y="11175"/>
                      <a:pt x="10574" y="9907"/>
                      <a:pt x="11675" y="8740"/>
                    </a:cubicBezTo>
                    <a:cubicBezTo>
                      <a:pt x="12376" y="8039"/>
                      <a:pt x="18180" y="6238"/>
                      <a:pt x="21849" y="4871"/>
                    </a:cubicBezTo>
                    <a:cubicBezTo>
                      <a:pt x="20915" y="1535"/>
                      <a:pt x="19080" y="367"/>
                      <a:pt x="17646" y="0"/>
                    </a:cubicBezTo>
                    <a:close/>
                  </a:path>
                </a:pathLst>
              </a:custGeom>
              <a:solidFill>
                <a:srgbClr val="FFFFFF"/>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8"/>
              <p:cNvSpPr/>
              <p:nvPr/>
            </p:nvSpPr>
            <p:spPr>
              <a:xfrm>
                <a:off x="29856125" y="-1099262"/>
                <a:ext cx="121775" cy="78425"/>
              </a:xfrm>
              <a:custGeom>
                <a:avLst/>
                <a:gdLst/>
                <a:ahLst/>
                <a:cxnLst/>
                <a:rect l="l" t="t" r="r" b="b"/>
                <a:pathLst>
                  <a:path w="4871" h="3137" fill="none" extrusionOk="0">
                    <a:moveTo>
                      <a:pt x="1" y="3136"/>
                    </a:moveTo>
                    <a:cubicBezTo>
                      <a:pt x="1" y="3136"/>
                      <a:pt x="1435" y="2303"/>
                      <a:pt x="2603" y="1635"/>
                    </a:cubicBezTo>
                    <a:cubicBezTo>
                      <a:pt x="3403" y="1168"/>
                      <a:pt x="4170" y="601"/>
                      <a:pt x="4871" y="1"/>
                    </a:cubicBez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8"/>
              <p:cNvSpPr/>
              <p:nvPr/>
            </p:nvSpPr>
            <p:spPr>
              <a:xfrm>
                <a:off x="29895325" y="-1074237"/>
                <a:ext cx="111775" cy="65900"/>
              </a:xfrm>
              <a:custGeom>
                <a:avLst/>
                <a:gdLst/>
                <a:ahLst/>
                <a:cxnLst/>
                <a:rect l="l" t="t" r="r" b="b"/>
                <a:pathLst>
                  <a:path w="4471" h="2636" fill="none" extrusionOk="0">
                    <a:moveTo>
                      <a:pt x="1" y="2636"/>
                    </a:moveTo>
                    <a:cubicBezTo>
                      <a:pt x="1" y="2636"/>
                      <a:pt x="1869" y="1735"/>
                      <a:pt x="2803" y="1268"/>
                    </a:cubicBezTo>
                    <a:cubicBezTo>
                      <a:pt x="3436" y="935"/>
                      <a:pt x="3970" y="501"/>
                      <a:pt x="4470" y="1"/>
                    </a:cubicBez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8"/>
              <p:cNvSpPr/>
              <p:nvPr/>
            </p:nvSpPr>
            <p:spPr>
              <a:xfrm>
                <a:off x="29948700" y="-1058387"/>
                <a:ext cx="78400" cy="53400"/>
              </a:xfrm>
              <a:custGeom>
                <a:avLst/>
                <a:gdLst/>
                <a:ahLst/>
                <a:cxnLst/>
                <a:rect l="l" t="t" r="r" b="b"/>
                <a:pathLst>
                  <a:path w="3136" h="2136" fill="none" extrusionOk="0">
                    <a:moveTo>
                      <a:pt x="0" y="2135"/>
                    </a:moveTo>
                    <a:cubicBezTo>
                      <a:pt x="1168" y="1635"/>
                      <a:pt x="2269" y="934"/>
                      <a:pt x="3136" y="0"/>
                    </a:cubicBez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8"/>
              <p:cNvSpPr/>
              <p:nvPr/>
            </p:nvSpPr>
            <p:spPr>
              <a:xfrm>
                <a:off x="29352450" y="-2232562"/>
                <a:ext cx="906500" cy="1178300"/>
              </a:xfrm>
              <a:custGeom>
                <a:avLst/>
                <a:gdLst/>
                <a:ahLst/>
                <a:cxnLst/>
                <a:rect l="l" t="t" r="r" b="b"/>
                <a:pathLst>
                  <a:path w="36260" h="47132" extrusionOk="0">
                    <a:moveTo>
                      <a:pt x="11475" y="0"/>
                    </a:moveTo>
                    <a:cubicBezTo>
                      <a:pt x="11475" y="0"/>
                      <a:pt x="8039" y="601"/>
                      <a:pt x="7205" y="1535"/>
                    </a:cubicBezTo>
                    <a:cubicBezTo>
                      <a:pt x="6371" y="2502"/>
                      <a:pt x="0" y="33758"/>
                      <a:pt x="267" y="34058"/>
                    </a:cubicBezTo>
                    <a:cubicBezTo>
                      <a:pt x="3836" y="37694"/>
                      <a:pt x="26119" y="42197"/>
                      <a:pt x="26119" y="42197"/>
                    </a:cubicBezTo>
                    <a:cubicBezTo>
                      <a:pt x="26119" y="42197"/>
                      <a:pt x="27586" y="44199"/>
                      <a:pt x="28220" y="44799"/>
                    </a:cubicBezTo>
                    <a:cubicBezTo>
                      <a:pt x="28810" y="45389"/>
                      <a:pt x="30553" y="47132"/>
                      <a:pt x="31384" y="47132"/>
                    </a:cubicBezTo>
                    <a:cubicBezTo>
                      <a:pt x="31447" y="47132"/>
                      <a:pt x="31504" y="47122"/>
                      <a:pt x="31556" y="47101"/>
                    </a:cubicBezTo>
                    <a:cubicBezTo>
                      <a:pt x="32223" y="46734"/>
                      <a:pt x="32857" y="46334"/>
                      <a:pt x="33424" y="45867"/>
                    </a:cubicBezTo>
                    <a:cubicBezTo>
                      <a:pt x="34024" y="45700"/>
                      <a:pt x="34558" y="45500"/>
                      <a:pt x="35092" y="45233"/>
                    </a:cubicBezTo>
                    <a:cubicBezTo>
                      <a:pt x="35525" y="44899"/>
                      <a:pt x="36259" y="43865"/>
                      <a:pt x="35926" y="43365"/>
                    </a:cubicBezTo>
                    <a:cubicBezTo>
                      <a:pt x="35625" y="42831"/>
                      <a:pt x="34258" y="40429"/>
                      <a:pt x="33224" y="39896"/>
                    </a:cubicBezTo>
                    <a:cubicBezTo>
                      <a:pt x="32190" y="39395"/>
                      <a:pt x="27787" y="37928"/>
                      <a:pt x="27787" y="37928"/>
                    </a:cubicBezTo>
                    <a:lnTo>
                      <a:pt x="11608" y="29121"/>
                    </a:lnTo>
                    <a:cubicBezTo>
                      <a:pt x="11175" y="28888"/>
                      <a:pt x="10975" y="28454"/>
                      <a:pt x="11075" y="27987"/>
                    </a:cubicBezTo>
                    <a:lnTo>
                      <a:pt x="13476" y="9674"/>
                    </a:lnTo>
                    <a:lnTo>
                      <a:pt x="114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8"/>
              <p:cNvSpPr/>
              <p:nvPr/>
            </p:nvSpPr>
            <p:spPr>
              <a:xfrm>
                <a:off x="29352450" y="-2232562"/>
                <a:ext cx="906500" cy="1185050"/>
              </a:xfrm>
              <a:custGeom>
                <a:avLst/>
                <a:gdLst/>
                <a:ahLst/>
                <a:cxnLst/>
                <a:rect l="l" t="t" r="r" b="b"/>
                <a:pathLst>
                  <a:path w="36260" h="47402" fill="none" extrusionOk="0">
                    <a:moveTo>
                      <a:pt x="11475" y="0"/>
                    </a:moveTo>
                    <a:cubicBezTo>
                      <a:pt x="11475" y="0"/>
                      <a:pt x="8039" y="601"/>
                      <a:pt x="7205" y="1535"/>
                    </a:cubicBezTo>
                    <a:cubicBezTo>
                      <a:pt x="6371" y="2502"/>
                      <a:pt x="0" y="33758"/>
                      <a:pt x="267" y="34058"/>
                    </a:cubicBezTo>
                    <a:cubicBezTo>
                      <a:pt x="3836" y="37694"/>
                      <a:pt x="26119" y="42197"/>
                      <a:pt x="26119" y="42197"/>
                    </a:cubicBezTo>
                    <a:cubicBezTo>
                      <a:pt x="26119" y="42197"/>
                      <a:pt x="27586" y="44199"/>
                      <a:pt x="28220" y="44799"/>
                    </a:cubicBezTo>
                    <a:cubicBezTo>
                      <a:pt x="28854" y="45433"/>
                      <a:pt x="30822" y="47401"/>
                      <a:pt x="31556" y="47101"/>
                    </a:cubicBezTo>
                    <a:cubicBezTo>
                      <a:pt x="32223" y="46734"/>
                      <a:pt x="32857" y="46334"/>
                      <a:pt x="33424" y="45867"/>
                    </a:cubicBezTo>
                    <a:cubicBezTo>
                      <a:pt x="34024" y="45700"/>
                      <a:pt x="34558" y="45500"/>
                      <a:pt x="35092" y="45233"/>
                    </a:cubicBezTo>
                    <a:cubicBezTo>
                      <a:pt x="35525" y="44899"/>
                      <a:pt x="36259" y="43865"/>
                      <a:pt x="35926" y="43365"/>
                    </a:cubicBezTo>
                    <a:cubicBezTo>
                      <a:pt x="35625" y="42831"/>
                      <a:pt x="34258" y="40429"/>
                      <a:pt x="33224" y="39896"/>
                    </a:cubicBezTo>
                    <a:cubicBezTo>
                      <a:pt x="32190" y="39395"/>
                      <a:pt x="27787" y="37928"/>
                      <a:pt x="27787" y="37928"/>
                    </a:cubicBezTo>
                    <a:lnTo>
                      <a:pt x="11608" y="29121"/>
                    </a:lnTo>
                    <a:cubicBezTo>
                      <a:pt x="11175" y="28888"/>
                      <a:pt x="10975" y="28454"/>
                      <a:pt x="11075" y="27987"/>
                    </a:cubicBezTo>
                    <a:lnTo>
                      <a:pt x="13476" y="9674"/>
                    </a:lnTo>
                  </a:path>
                </a:pathLst>
              </a:custGeom>
              <a:no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8"/>
              <p:cNvSpPr/>
              <p:nvPr/>
            </p:nvSpPr>
            <p:spPr>
              <a:xfrm>
                <a:off x="29683500" y="-1441162"/>
                <a:ext cx="575450" cy="386225"/>
              </a:xfrm>
              <a:custGeom>
                <a:avLst/>
                <a:gdLst/>
                <a:ahLst/>
                <a:cxnLst/>
                <a:rect l="l" t="t" r="r" b="b"/>
                <a:pathLst>
                  <a:path w="23018" h="15449" extrusionOk="0">
                    <a:moveTo>
                      <a:pt x="3070" y="0"/>
                    </a:moveTo>
                    <a:cubicBezTo>
                      <a:pt x="2002" y="1235"/>
                      <a:pt x="1" y="4404"/>
                      <a:pt x="134" y="7472"/>
                    </a:cubicBezTo>
                    <a:cubicBezTo>
                      <a:pt x="4337" y="8707"/>
                      <a:pt x="8574" y="9741"/>
                      <a:pt x="12877" y="10541"/>
                    </a:cubicBezTo>
                    <a:cubicBezTo>
                      <a:pt x="12877" y="10541"/>
                      <a:pt x="14344" y="12509"/>
                      <a:pt x="14978" y="13143"/>
                    </a:cubicBezTo>
                    <a:cubicBezTo>
                      <a:pt x="15564" y="13698"/>
                      <a:pt x="17288" y="15449"/>
                      <a:pt x="18126" y="15449"/>
                    </a:cubicBezTo>
                    <a:cubicBezTo>
                      <a:pt x="18195" y="15449"/>
                      <a:pt x="18258" y="15437"/>
                      <a:pt x="18314" y="15411"/>
                    </a:cubicBezTo>
                    <a:cubicBezTo>
                      <a:pt x="18981" y="15078"/>
                      <a:pt x="19615" y="14644"/>
                      <a:pt x="20182" y="14177"/>
                    </a:cubicBezTo>
                    <a:cubicBezTo>
                      <a:pt x="20782" y="14044"/>
                      <a:pt x="21316" y="13844"/>
                      <a:pt x="21850" y="13577"/>
                    </a:cubicBezTo>
                    <a:cubicBezTo>
                      <a:pt x="22283" y="13243"/>
                      <a:pt x="23017" y="12209"/>
                      <a:pt x="22684" y="11675"/>
                    </a:cubicBezTo>
                    <a:cubicBezTo>
                      <a:pt x="22383" y="11175"/>
                      <a:pt x="21016" y="8773"/>
                      <a:pt x="19982" y="8240"/>
                    </a:cubicBezTo>
                    <a:cubicBezTo>
                      <a:pt x="18948" y="7739"/>
                      <a:pt x="14545" y="6272"/>
                      <a:pt x="14545" y="6272"/>
                    </a:cubicBezTo>
                    <a:lnTo>
                      <a:pt x="3070" y="0"/>
                    </a:lnTo>
                    <a:close/>
                  </a:path>
                </a:pathLst>
              </a:custGeom>
              <a:solidFill>
                <a:srgbClr val="FFFFFF"/>
              </a:solidFill>
              <a:ln w="10850" cap="flat"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Shape 1033"/>
        <p:cNvGrpSpPr/>
        <p:nvPr/>
      </p:nvGrpSpPr>
      <p:grpSpPr>
        <a:xfrm>
          <a:off x="0" y="0"/>
          <a:ext cx="0" cy="0"/>
          <a:chOff x="0" y="0"/>
          <a:chExt cx="0" cy="0"/>
        </a:xfrm>
      </p:grpSpPr>
      <p:sp>
        <p:nvSpPr>
          <p:cNvPr id="1034" name="Google Shape;1034;p49"/>
          <p:cNvSpPr/>
          <p:nvPr/>
        </p:nvSpPr>
        <p:spPr>
          <a:xfrm>
            <a:off x="4914660" y="1356222"/>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9"/>
          <p:cNvSpPr/>
          <p:nvPr/>
        </p:nvSpPr>
        <p:spPr>
          <a:xfrm>
            <a:off x="3453509" y="1356222"/>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9"/>
          <p:cNvSpPr/>
          <p:nvPr/>
        </p:nvSpPr>
        <p:spPr>
          <a:xfrm>
            <a:off x="3456002" y="2519935"/>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9"/>
          <p:cNvSpPr/>
          <p:nvPr/>
        </p:nvSpPr>
        <p:spPr>
          <a:xfrm>
            <a:off x="4914660" y="3691482"/>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9"/>
          <p:cNvSpPr/>
          <p:nvPr/>
        </p:nvSpPr>
        <p:spPr>
          <a:xfrm>
            <a:off x="3453509" y="3691482"/>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9"/>
          <p:cNvSpPr/>
          <p:nvPr/>
        </p:nvSpPr>
        <p:spPr>
          <a:xfrm>
            <a:off x="4917153" y="2519935"/>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9"/>
          <p:cNvSpPr txBox="1">
            <a:spLocks noGrp="1"/>
          </p:cNvSpPr>
          <p:nvPr>
            <p:ph type="title" idx="15"/>
          </p:nvPr>
        </p:nvSpPr>
        <p:spPr>
          <a:xfrm>
            <a:off x="539550" y="465125"/>
            <a:ext cx="80649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Maybe you need six columns</a:t>
            </a:r>
            <a:endParaRPr/>
          </a:p>
        </p:txBody>
      </p:sp>
      <p:sp>
        <p:nvSpPr>
          <p:cNvPr id="1041" name="Google Shape;1041;p49"/>
          <p:cNvSpPr txBox="1">
            <a:spLocks noGrp="1"/>
          </p:cNvSpPr>
          <p:nvPr>
            <p:ph type="title" idx="4"/>
          </p:nvPr>
        </p:nvSpPr>
        <p:spPr>
          <a:xfrm>
            <a:off x="5888613" y="1171732"/>
            <a:ext cx="21966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1042" name="Google Shape;1042;p49"/>
          <p:cNvSpPr txBox="1">
            <a:spLocks noGrp="1"/>
          </p:cNvSpPr>
          <p:nvPr>
            <p:ph type="subTitle" idx="5"/>
          </p:nvPr>
        </p:nvSpPr>
        <p:spPr>
          <a:xfrm>
            <a:off x="5888613" y="1632972"/>
            <a:ext cx="2196600" cy="6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a gas giant and has several rings</a:t>
            </a:r>
            <a:endParaRPr/>
          </a:p>
        </p:txBody>
      </p:sp>
      <p:sp>
        <p:nvSpPr>
          <p:cNvPr id="1043" name="Google Shape;1043;p49"/>
          <p:cNvSpPr txBox="1">
            <a:spLocks noGrp="1"/>
          </p:cNvSpPr>
          <p:nvPr>
            <p:ph type="title"/>
          </p:nvPr>
        </p:nvSpPr>
        <p:spPr>
          <a:xfrm>
            <a:off x="1058789" y="1171732"/>
            <a:ext cx="2208000" cy="594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1044" name="Google Shape;1044;p49"/>
          <p:cNvSpPr txBox="1">
            <a:spLocks noGrp="1"/>
          </p:cNvSpPr>
          <p:nvPr>
            <p:ph type="subTitle" idx="1"/>
          </p:nvPr>
        </p:nvSpPr>
        <p:spPr>
          <a:xfrm>
            <a:off x="1058789" y="1632972"/>
            <a:ext cx="2208000" cy="648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closest planet to the Sun</a:t>
            </a:r>
            <a:endParaRPr/>
          </a:p>
        </p:txBody>
      </p:sp>
      <p:sp>
        <p:nvSpPr>
          <p:cNvPr id="1045" name="Google Shape;1045;p49"/>
          <p:cNvSpPr txBox="1">
            <a:spLocks noGrp="1"/>
          </p:cNvSpPr>
          <p:nvPr>
            <p:ph type="title" idx="2"/>
          </p:nvPr>
        </p:nvSpPr>
        <p:spPr>
          <a:xfrm>
            <a:off x="1061279" y="2335106"/>
            <a:ext cx="2208000" cy="594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1046" name="Google Shape;1046;p49"/>
          <p:cNvSpPr txBox="1">
            <a:spLocks noGrp="1"/>
          </p:cNvSpPr>
          <p:nvPr>
            <p:ph type="subTitle" idx="3"/>
          </p:nvPr>
        </p:nvSpPr>
        <p:spPr>
          <a:xfrm>
            <a:off x="1061279" y="2797085"/>
            <a:ext cx="2208000" cy="648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biggest planet of them all</a:t>
            </a:r>
            <a:endParaRPr/>
          </a:p>
        </p:txBody>
      </p:sp>
      <p:sp>
        <p:nvSpPr>
          <p:cNvPr id="1047" name="Google Shape;1047;p49"/>
          <p:cNvSpPr txBox="1">
            <a:spLocks noGrp="1"/>
          </p:cNvSpPr>
          <p:nvPr>
            <p:ph type="title" idx="6"/>
          </p:nvPr>
        </p:nvSpPr>
        <p:spPr>
          <a:xfrm>
            <a:off x="5886120" y="2335106"/>
            <a:ext cx="21966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048" name="Google Shape;1048;p49"/>
          <p:cNvSpPr txBox="1">
            <a:spLocks noGrp="1"/>
          </p:cNvSpPr>
          <p:nvPr>
            <p:ph type="subTitle" idx="7"/>
          </p:nvPr>
        </p:nvSpPr>
        <p:spPr>
          <a:xfrm>
            <a:off x="5886120" y="2797085"/>
            <a:ext cx="2196600" cy="6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1049" name="Google Shape;1049;p49"/>
          <p:cNvSpPr txBox="1">
            <a:spLocks noGrp="1"/>
          </p:cNvSpPr>
          <p:nvPr>
            <p:ph type="title" idx="8"/>
          </p:nvPr>
        </p:nvSpPr>
        <p:spPr>
          <a:xfrm>
            <a:off x="1058787" y="3498480"/>
            <a:ext cx="2208000" cy="594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Venus</a:t>
            </a:r>
            <a:endParaRPr/>
          </a:p>
        </p:txBody>
      </p:sp>
      <p:sp>
        <p:nvSpPr>
          <p:cNvPr id="1050" name="Google Shape;1050;p49"/>
          <p:cNvSpPr txBox="1">
            <a:spLocks noGrp="1"/>
          </p:cNvSpPr>
          <p:nvPr>
            <p:ph type="subTitle" idx="9"/>
          </p:nvPr>
        </p:nvSpPr>
        <p:spPr>
          <a:xfrm>
            <a:off x="1058787" y="3961197"/>
            <a:ext cx="2208000" cy="648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Venus is the second planet from the Sun</a:t>
            </a:r>
            <a:endParaRPr/>
          </a:p>
        </p:txBody>
      </p:sp>
      <p:sp>
        <p:nvSpPr>
          <p:cNvPr id="1051" name="Google Shape;1051;p49"/>
          <p:cNvSpPr txBox="1">
            <a:spLocks noGrp="1"/>
          </p:cNvSpPr>
          <p:nvPr>
            <p:ph type="title" idx="13"/>
          </p:nvPr>
        </p:nvSpPr>
        <p:spPr>
          <a:xfrm>
            <a:off x="5877205" y="3498480"/>
            <a:ext cx="2196600" cy="5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1052" name="Google Shape;1052;p49"/>
          <p:cNvSpPr txBox="1">
            <a:spLocks noGrp="1"/>
          </p:cNvSpPr>
          <p:nvPr>
            <p:ph type="subTitle" idx="14"/>
          </p:nvPr>
        </p:nvSpPr>
        <p:spPr>
          <a:xfrm>
            <a:off x="5877205" y="3961197"/>
            <a:ext cx="2196600" cy="6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farthest planet from the Sun</a:t>
            </a:r>
            <a:endParaRPr/>
          </a:p>
        </p:txBody>
      </p:sp>
      <p:grpSp>
        <p:nvGrpSpPr>
          <p:cNvPr id="1053" name="Google Shape;1053;p49"/>
          <p:cNvGrpSpPr/>
          <p:nvPr/>
        </p:nvGrpSpPr>
        <p:grpSpPr>
          <a:xfrm rot="-1464382">
            <a:off x="8191721" y="1598814"/>
            <a:ext cx="825540" cy="309244"/>
            <a:chOff x="5553275" y="2092625"/>
            <a:chExt cx="387150" cy="145025"/>
          </a:xfrm>
        </p:grpSpPr>
        <p:sp>
          <p:nvSpPr>
            <p:cNvPr id="1054" name="Google Shape;1054;p49"/>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9"/>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9"/>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9"/>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9"/>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9"/>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49"/>
          <p:cNvSpPr/>
          <p:nvPr/>
        </p:nvSpPr>
        <p:spPr>
          <a:xfrm>
            <a:off x="8604491" y="79625"/>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 name="Google Shape;1061;p49"/>
          <p:cNvGrpSpPr/>
          <p:nvPr/>
        </p:nvGrpSpPr>
        <p:grpSpPr>
          <a:xfrm rot="-3512591">
            <a:off x="153061" y="4512590"/>
            <a:ext cx="384630" cy="574466"/>
            <a:chOff x="5896600" y="1746775"/>
            <a:chExt cx="180375" cy="269400"/>
          </a:xfrm>
        </p:grpSpPr>
        <p:sp>
          <p:nvSpPr>
            <p:cNvPr id="1062" name="Google Shape;1062;p49"/>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9"/>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9"/>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9"/>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9"/>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9"/>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 name="Google Shape;1068;p49"/>
          <p:cNvSpPr/>
          <p:nvPr/>
        </p:nvSpPr>
        <p:spPr>
          <a:xfrm rot="1791412">
            <a:off x="118575" y="254843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9"/>
          <p:cNvSpPr/>
          <p:nvPr/>
        </p:nvSpPr>
        <p:spPr>
          <a:xfrm rot="1844305">
            <a:off x="8286397" y="3620306"/>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49"/>
          <p:cNvGrpSpPr/>
          <p:nvPr/>
        </p:nvGrpSpPr>
        <p:grpSpPr>
          <a:xfrm>
            <a:off x="3624986" y="1536462"/>
            <a:ext cx="451447" cy="433921"/>
            <a:chOff x="5412530" y="2459800"/>
            <a:chExt cx="451447" cy="433921"/>
          </a:xfrm>
        </p:grpSpPr>
        <p:sp>
          <p:nvSpPr>
            <p:cNvPr id="1071" name="Google Shape;1071;p49"/>
            <p:cNvSpPr/>
            <p:nvPr/>
          </p:nvSpPr>
          <p:spPr>
            <a:xfrm>
              <a:off x="5487459" y="2538905"/>
              <a:ext cx="307343" cy="34177"/>
            </a:xfrm>
            <a:custGeom>
              <a:avLst/>
              <a:gdLst/>
              <a:ahLst/>
              <a:cxnLst/>
              <a:rect l="l" t="t" r="r" b="b"/>
              <a:pathLst>
                <a:path w="10890" h="1211" extrusionOk="0">
                  <a:moveTo>
                    <a:pt x="1" y="0"/>
                  </a:moveTo>
                  <a:lnTo>
                    <a:pt x="1" y="1210"/>
                  </a:lnTo>
                  <a:lnTo>
                    <a:pt x="10889" y="1210"/>
                  </a:lnTo>
                  <a:lnTo>
                    <a:pt x="10889" y="0"/>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9"/>
            <p:cNvSpPr/>
            <p:nvPr/>
          </p:nvSpPr>
          <p:spPr>
            <a:xfrm>
              <a:off x="5487459" y="2555556"/>
              <a:ext cx="307343" cy="17526"/>
            </a:xfrm>
            <a:custGeom>
              <a:avLst/>
              <a:gdLst/>
              <a:ahLst/>
              <a:cxnLst/>
              <a:rect l="l" t="t" r="r" b="b"/>
              <a:pathLst>
                <a:path w="10890" h="621" extrusionOk="0">
                  <a:moveTo>
                    <a:pt x="1" y="0"/>
                  </a:moveTo>
                  <a:lnTo>
                    <a:pt x="1" y="620"/>
                  </a:lnTo>
                  <a:lnTo>
                    <a:pt x="10889" y="620"/>
                  </a:lnTo>
                  <a:lnTo>
                    <a:pt x="10889"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9"/>
            <p:cNvSpPr/>
            <p:nvPr/>
          </p:nvSpPr>
          <p:spPr>
            <a:xfrm>
              <a:off x="5526602" y="2513506"/>
              <a:ext cx="42503" cy="84555"/>
            </a:xfrm>
            <a:custGeom>
              <a:avLst/>
              <a:gdLst/>
              <a:ahLst/>
              <a:cxnLst/>
              <a:rect l="l" t="t" r="r" b="b"/>
              <a:pathLst>
                <a:path w="1506" h="2996" extrusionOk="0">
                  <a:moveTo>
                    <a:pt x="753" y="0"/>
                  </a:moveTo>
                  <a:cubicBezTo>
                    <a:pt x="377" y="0"/>
                    <a:pt x="1" y="251"/>
                    <a:pt x="1" y="753"/>
                  </a:cubicBezTo>
                  <a:lnTo>
                    <a:pt x="1" y="2228"/>
                  </a:lnTo>
                  <a:cubicBezTo>
                    <a:pt x="1" y="2641"/>
                    <a:pt x="325" y="2995"/>
                    <a:pt x="768" y="2995"/>
                  </a:cubicBezTo>
                  <a:cubicBezTo>
                    <a:pt x="1181" y="2995"/>
                    <a:pt x="1506" y="2641"/>
                    <a:pt x="1506" y="2228"/>
                  </a:cubicBezTo>
                  <a:lnTo>
                    <a:pt x="1506" y="753"/>
                  </a:lnTo>
                  <a:cubicBezTo>
                    <a:pt x="1506" y="251"/>
                    <a:pt x="1129"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9"/>
            <p:cNvSpPr/>
            <p:nvPr/>
          </p:nvSpPr>
          <p:spPr>
            <a:xfrm>
              <a:off x="5526602" y="2547231"/>
              <a:ext cx="42503" cy="51026"/>
            </a:xfrm>
            <a:custGeom>
              <a:avLst/>
              <a:gdLst/>
              <a:ahLst/>
              <a:cxnLst/>
              <a:rect l="l" t="t" r="r" b="b"/>
              <a:pathLst>
                <a:path w="1506" h="1808" extrusionOk="0">
                  <a:moveTo>
                    <a:pt x="1" y="0"/>
                  </a:moveTo>
                  <a:lnTo>
                    <a:pt x="1" y="1033"/>
                  </a:lnTo>
                  <a:cubicBezTo>
                    <a:pt x="1" y="1550"/>
                    <a:pt x="377" y="1808"/>
                    <a:pt x="753" y="1808"/>
                  </a:cubicBezTo>
                  <a:cubicBezTo>
                    <a:pt x="1129" y="1808"/>
                    <a:pt x="1506" y="1550"/>
                    <a:pt x="1506" y="1033"/>
                  </a:cubicBezTo>
                  <a:lnTo>
                    <a:pt x="1506" y="0"/>
                  </a:lnTo>
                  <a:cubicBezTo>
                    <a:pt x="1506" y="502"/>
                    <a:pt x="1129" y="753"/>
                    <a:pt x="753" y="753"/>
                  </a:cubicBezTo>
                  <a:cubicBezTo>
                    <a:pt x="377" y="753"/>
                    <a:pt x="1" y="50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9"/>
            <p:cNvSpPr/>
            <p:nvPr/>
          </p:nvSpPr>
          <p:spPr>
            <a:xfrm>
              <a:off x="5569923" y="2514747"/>
              <a:ext cx="42503" cy="83313"/>
            </a:xfrm>
            <a:custGeom>
              <a:avLst/>
              <a:gdLst/>
              <a:ahLst/>
              <a:cxnLst/>
              <a:rect l="l" t="t" r="r" b="b"/>
              <a:pathLst>
                <a:path w="1506" h="2952" extrusionOk="0">
                  <a:moveTo>
                    <a:pt x="753" y="1"/>
                  </a:moveTo>
                  <a:cubicBezTo>
                    <a:pt x="391" y="1"/>
                    <a:pt x="30" y="237"/>
                    <a:pt x="0" y="709"/>
                  </a:cubicBezTo>
                  <a:lnTo>
                    <a:pt x="0" y="2184"/>
                  </a:lnTo>
                  <a:cubicBezTo>
                    <a:pt x="0" y="2597"/>
                    <a:pt x="325" y="2951"/>
                    <a:pt x="738" y="2951"/>
                  </a:cubicBezTo>
                  <a:lnTo>
                    <a:pt x="767" y="2951"/>
                  </a:lnTo>
                  <a:cubicBezTo>
                    <a:pt x="1180" y="2951"/>
                    <a:pt x="1505" y="2597"/>
                    <a:pt x="1505" y="2184"/>
                  </a:cubicBezTo>
                  <a:lnTo>
                    <a:pt x="1505" y="709"/>
                  </a:lnTo>
                  <a:cubicBezTo>
                    <a:pt x="1476" y="237"/>
                    <a:pt x="1114" y="1"/>
                    <a:pt x="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9"/>
            <p:cNvSpPr/>
            <p:nvPr/>
          </p:nvSpPr>
          <p:spPr>
            <a:xfrm>
              <a:off x="5568258" y="2547231"/>
              <a:ext cx="44987" cy="52268"/>
            </a:xfrm>
            <a:custGeom>
              <a:avLst/>
              <a:gdLst/>
              <a:ahLst/>
              <a:cxnLst/>
              <a:rect l="l" t="t" r="r" b="b"/>
              <a:pathLst>
                <a:path w="1594" h="1852" extrusionOk="0">
                  <a:moveTo>
                    <a:pt x="30" y="0"/>
                  </a:moveTo>
                  <a:lnTo>
                    <a:pt x="30" y="1033"/>
                  </a:lnTo>
                  <a:cubicBezTo>
                    <a:pt x="0" y="1579"/>
                    <a:pt x="399" y="1852"/>
                    <a:pt x="797" y="1852"/>
                  </a:cubicBezTo>
                  <a:cubicBezTo>
                    <a:pt x="1195" y="1852"/>
                    <a:pt x="1594" y="1579"/>
                    <a:pt x="1564" y="1033"/>
                  </a:cubicBezTo>
                  <a:lnTo>
                    <a:pt x="1564" y="0"/>
                  </a:lnTo>
                  <a:cubicBezTo>
                    <a:pt x="1520" y="473"/>
                    <a:pt x="1151" y="709"/>
                    <a:pt x="786" y="709"/>
                  </a:cubicBezTo>
                  <a:cubicBezTo>
                    <a:pt x="421" y="709"/>
                    <a:pt x="59" y="473"/>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9"/>
            <p:cNvSpPr/>
            <p:nvPr/>
          </p:nvSpPr>
          <p:spPr>
            <a:xfrm>
              <a:off x="5693167" y="2514747"/>
              <a:ext cx="42503" cy="83313"/>
            </a:xfrm>
            <a:custGeom>
              <a:avLst/>
              <a:gdLst/>
              <a:ahLst/>
              <a:cxnLst/>
              <a:rect l="l" t="t" r="r" b="b"/>
              <a:pathLst>
                <a:path w="1506" h="2952" extrusionOk="0">
                  <a:moveTo>
                    <a:pt x="753" y="1"/>
                  </a:moveTo>
                  <a:cubicBezTo>
                    <a:pt x="391" y="1"/>
                    <a:pt x="30" y="237"/>
                    <a:pt x="0" y="709"/>
                  </a:cubicBezTo>
                  <a:lnTo>
                    <a:pt x="0" y="2184"/>
                  </a:lnTo>
                  <a:cubicBezTo>
                    <a:pt x="0" y="2597"/>
                    <a:pt x="325" y="2951"/>
                    <a:pt x="738" y="2951"/>
                  </a:cubicBezTo>
                  <a:cubicBezTo>
                    <a:pt x="1151" y="2951"/>
                    <a:pt x="1505" y="2597"/>
                    <a:pt x="1505" y="2184"/>
                  </a:cubicBezTo>
                  <a:lnTo>
                    <a:pt x="1505" y="709"/>
                  </a:lnTo>
                  <a:cubicBezTo>
                    <a:pt x="1476" y="237"/>
                    <a:pt x="1114" y="1"/>
                    <a:pt x="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9"/>
            <p:cNvSpPr/>
            <p:nvPr/>
          </p:nvSpPr>
          <p:spPr>
            <a:xfrm>
              <a:off x="5691926" y="2547231"/>
              <a:ext cx="44563" cy="52268"/>
            </a:xfrm>
            <a:custGeom>
              <a:avLst/>
              <a:gdLst/>
              <a:ahLst/>
              <a:cxnLst/>
              <a:rect l="l" t="t" r="r" b="b"/>
              <a:pathLst>
                <a:path w="1579" h="1852" extrusionOk="0">
                  <a:moveTo>
                    <a:pt x="44" y="0"/>
                  </a:moveTo>
                  <a:lnTo>
                    <a:pt x="44" y="1033"/>
                  </a:lnTo>
                  <a:cubicBezTo>
                    <a:pt x="0" y="1579"/>
                    <a:pt x="391" y="1852"/>
                    <a:pt x="786" y="1852"/>
                  </a:cubicBezTo>
                  <a:cubicBezTo>
                    <a:pt x="1180" y="1852"/>
                    <a:pt x="1579" y="1579"/>
                    <a:pt x="1549" y="1033"/>
                  </a:cubicBezTo>
                  <a:lnTo>
                    <a:pt x="1549" y="0"/>
                  </a:lnTo>
                  <a:cubicBezTo>
                    <a:pt x="1520" y="473"/>
                    <a:pt x="1158" y="709"/>
                    <a:pt x="797" y="709"/>
                  </a:cubicBezTo>
                  <a:cubicBezTo>
                    <a:pt x="435" y="709"/>
                    <a:pt x="74" y="473"/>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9"/>
            <p:cNvSpPr/>
            <p:nvPr/>
          </p:nvSpPr>
          <p:spPr>
            <a:xfrm>
              <a:off x="5487459" y="2641322"/>
              <a:ext cx="307343" cy="35024"/>
            </a:xfrm>
            <a:custGeom>
              <a:avLst/>
              <a:gdLst/>
              <a:ahLst/>
              <a:cxnLst/>
              <a:rect l="l" t="t" r="r" b="b"/>
              <a:pathLst>
                <a:path w="10890" h="1241" extrusionOk="0">
                  <a:moveTo>
                    <a:pt x="1" y="1"/>
                  </a:moveTo>
                  <a:lnTo>
                    <a:pt x="1" y="1240"/>
                  </a:lnTo>
                  <a:lnTo>
                    <a:pt x="10889" y="1240"/>
                  </a:lnTo>
                  <a:lnTo>
                    <a:pt x="10889" y="1"/>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9"/>
            <p:cNvSpPr/>
            <p:nvPr/>
          </p:nvSpPr>
          <p:spPr>
            <a:xfrm>
              <a:off x="5487459" y="2658820"/>
              <a:ext cx="307343" cy="17526"/>
            </a:xfrm>
            <a:custGeom>
              <a:avLst/>
              <a:gdLst/>
              <a:ahLst/>
              <a:cxnLst/>
              <a:rect l="l" t="t" r="r" b="b"/>
              <a:pathLst>
                <a:path w="10890" h="621" extrusionOk="0">
                  <a:moveTo>
                    <a:pt x="1" y="0"/>
                  </a:moveTo>
                  <a:lnTo>
                    <a:pt x="1" y="620"/>
                  </a:lnTo>
                  <a:lnTo>
                    <a:pt x="10889" y="620"/>
                  </a:lnTo>
                  <a:lnTo>
                    <a:pt x="10889"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9"/>
            <p:cNvSpPr/>
            <p:nvPr/>
          </p:nvSpPr>
          <p:spPr>
            <a:xfrm>
              <a:off x="5568653" y="2614878"/>
              <a:ext cx="45015" cy="86446"/>
            </a:xfrm>
            <a:custGeom>
              <a:avLst/>
              <a:gdLst/>
              <a:ahLst/>
              <a:cxnLst/>
              <a:rect l="l" t="t" r="r" b="b"/>
              <a:pathLst>
                <a:path w="1595" h="3063" extrusionOk="0">
                  <a:moveTo>
                    <a:pt x="798" y="1"/>
                  </a:moveTo>
                  <a:cubicBezTo>
                    <a:pt x="399" y="1"/>
                    <a:pt x="1" y="274"/>
                    <a:pt x="45" y="820"/>
                  </a:cubicBezTo>
                  <a:lnTo>
                    <a:pt x="45" y="2295"/>
                  </a:lnTo>
                  <a:cubicBezTo>
                    <a:pt x="45" y="2708"/>
                    <a:pt x="370" y="3033"/>
                    <a:pt x="783" y="3062"/>
                  </a:cubicBezTo>
                  <a:lnTo>
                    <a:pt x="812" y="3062"/>
                  </a:lnTo>
                  <a:cubicBezTo>
                    <a:pt x="1225" y="3062"/>
                    <a:pt x="1550" y="2708"/>
                    <a:pt x="1550" y="2295"/>
                  </a:cubicBezTo>
                  <a:lnTo>
                    <a:pt x="1550" y="820"/>
                  </a:lnTo>
                  <a:cubicBezTo>
                    <a:pt x="1594" y="274"/>
                    <a:pt x="1196" y="1"/>
                    <a:pt x="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9"/>
            <p:cNvSpPr/>
            <p:nvPr/>
          </p:nvSpPr>
          <p:spPr>
            <a:xfrm>
              <a:off x="5568258" y="2650494"/>
              <a:ext cx="44987" cy="52268"/>
            </a:xfrm>
            <a:custGeom>
              <a:avLst/>
              <a:gdLst/>
              <a:ahLst/>
              <a:cxnLst/>
              <a:rect l="l" t="t" r="r" b="b"/>
              <a:pathLst>
                <a:path w="1594" h="1852" extrusionOk="0">
                  <a:moveTo>
                    <a:pt x="30" y="0"/>
                  </a:moveTo>
                  <a:lnTo>
                    <a:pt x="30" y="0"/>
                  </a:lnTo>
                  <a:cubicBezTo>
                    <a:pt x="28" y="38"/>
                    <a:pt x="28" y="74"/>
                    <a:pt x="30" y="109"/>
                  </a:cubicBezTo>
                  <a:lnTo>
                    <a:pt x="30" y="109"/>
                  </a:lnTo>
                  <a:lnTo>
                    <a:pt x="30" y="0"/>
                  </a:lnTo>
                  <a:close/>
                  <a:moveTo>
                    <a:pt x="1564" y="0"/>
                  </a:moveTo>
                  <a:lnTo>
                    <a:pt x="1564" y="109"/>
                  </a:lnTo>
                  <a:lnTo>
                    <a:pt x="1564" y="109"/>
                  </a:lnTo>
                  <a:cubicBezTo>
                    <a:pt x="1566" y="74"/>
                    <a:pt x="1566" y="38"/>
                    <a:pt x="1564" y="0"/>
                  </a:cubicBezTo>
                  <a:close/>
                  <a:moveTo>
                    <a:pt x="30" y="109"/>
                  </a:moveTo>
                  <a:lnTo>
                    <a:pt x="30" y="1033"/>
                  </a:lnTo>
                  <a:cubicBezTo>
                    <a:pt x="0" y="1579"/>
                    <a:pt x="399" y="1852"/>
                    <a:pt x="797" y="1852"/>
                  </a:cubicBezTo>
                  <a:cubicBezTo>
                    <a:pt x="1195" y="1852"/>
                    <a:pt x="1594" y="1579"/>
                    <a:pt x="1564" y="1033"/>
                  </a:cubicBezTo>
                  <a:lnTo>
                    <a:pt x="1564" y="109"/>
                  </a:lnTo>
                  <a:lnTo>
                    <a:pt x="1564" y="109"/>
                  </a:lnTo>
                  <a:cubicBezTo>
                    <a:pt x="1537" y="568"/>
                    <a:pt x="1167" y="797"/>
                    <a:pt x="797" y="797"/>
                  </a:cubicBezTo>
                  <a:cubicBezTo>
                    <a:pt x="427" y="797"/>
                    <a:pt x="56" y="568"/>
                    <a:pt x="30"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9"/>
            <p:cNvSpPr/>
            <p:nvPr/>
          </p:nvSpPr>
          <p:spPr>
            <a:xfrm>
              <a:off x="5611127" y="2614878"/>
              <a:ext cx="45015" cy="86446"/>
            </a:xfrm>
            <a:custGeom>
              <a:avLst/>
              <a:gdLst/>
              <a:ahLst/>
              <a:cxnLst/>
              <a:rect l="l" t="t" r="r" b="b"/>
              <a:pathLst>
                <a:path w="1595" h="3063" extrusionOk="0">
                  <a:moveTo>
                    <a:pt x="798" y="1"/>
                  </a:moveTo>
                  <a:cubicBezTo>
                    <a:pt x="399" y="1"/>
                    <a:pt x="1" y="274"/>
                    <a:pt x="45" y="820"/>
                  </a:cubicBezTo>
                  <a:lnTo>
                    <a:pt x="45" y="2295"/>
                  </a:lnTo>
                  <a:cubicBezTo>
                    <a:pt x="45" y="2708"/>
                    <a:pt x="370" y="3062"/>
                    <a:pt x="783" y="3062"/>
                  </a:cubicBezTo>
                  <a:cubicBezTo>
                    <a:pt x="1225" y="3062"/>
                    <a:pt x="1550" y="2708"/>
                    <a:pt x="1550" y="2295"/>
                  </a:cubicBezTo>
                  <a:lnTo>
                    <a:pt x="1550" y="820"/>
                  </a:lnTo>
                  <a:cubicBezTo>
                    <a:pt x="1594" y="274"/>
                    <a:pt x="1196" y="1"/>
                    <a:pt x="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9"/>
            <p:cNvSpPr/>
            <p:nvPr/>
          </p:nvSpPr>
          <p:spPr>
            <a:xfrm>
              <a:off x="5611127" y="2650494"/>
              <a:ext cx="45015" cy="52268"/>
            </a:xfrm>
            <a:custGeom>
              <a:avLst/>
              <a:gdLst/>
              <a:ahLst/>
              <a:cxnLst/>
              <a:rect l="l" t="t" r="r" b="b"/>
              <a:pathLst>
                <a:path w="1595" h="1852" extrusionOk="0">
                  <a:moveTo>
                    <a:pt x="45" y="0"/>
                  </a:moveTo>
                  <a:cubicBezTo>
                    <a:pt x="40" y="55"/>
                    <a:pt x="41" y="107"/>
                    <a:pt x="45" y="157"/>
                  </a:cubicBezTo>
                  <a:lnTo>
                    <a:pt x="45" y="157"/>
                  </a:lnTo>
                  <a:lnTo>
                    <a:pt x="45" y="0"/>
                  </a:lnTo>
                  <a:close/>
                  <a:moveTo>
                    <a:pt x="1550" y="0"/>
                  </a:moveTo>
                  <a:lnTo>
                    <a:pt x="1550" y="157"/>
                  </a:lnTo>
                  <a:lnTo>
                    <a:pt x="1550" y="157"/>
                  </a:lnTo>
                  <a:cubicBezTo>
                    <a:pt x="1554" y="107"/>
                    <a:pt x="1555" y="55"/>
                    <a:pt x="1550" y="0"/>
                  </a:cubicBezTo>
                  <a:close/>
                  <a:moveTo>
                    <a:pt x="45" y="157"/>
                  </a:moveTo>
                  <a:lnTo>
                    <a:pt x="45" y="1033"/>
                  </a:lnTo>
                  <a:cubicBezTo>
                    <a:pt x="1" y="1579"/>
                    <a:pt x="399" y="1852"/>
                    <a:pt x="798" y="1852"/>
                  </a:cubicBezTo>
                  <a:cubicBezTo>
                    <a:pt x="1196" y="1852"/>
                    <a:pt x="1594" y="1579"/>
                    <a:pt x="1550" y="1033"/>
                  </a:cubicBezTo>
                  <a:lnTo>
                    <a:pt x="1550" y="157"/>
                  </a:lnTo>
                  <a:lnTo>
                    <a:pt x="1550" y="157"/>
                  </a:lnTo>
                  <a:cubicBezTo>
                    <a:pt x="1512" y="584"/>
                    <a:pt x="1155" y="797"/>
                    <a:pt x="798" y="797"/>
                  </a:cubicBezTo>
                  <a:cubicBezTo>
                    <a:pt x="440" y="797"/>
                    <a:pt x="83" y="584"/>
                    <a:pt x="45" y="1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9"/>
            <p:cNvSpPr/>
            <p:nvPr/>
          </p:nvSpPr>
          <p:spPr>
            <a:xfrm>
              <a:off x="5487459" y="2744586"/>
              <a:ext cx="307343" cy="34177"/>
            </a:xfrm>
            <a:custGeom>
              <a:avLst/>
              <a:gdLst/>
              <a:ahLst/>
              <a:cxnLst/>
              <a:rect l="l" t="t" r="r" b="b"/>
              <a:pathLst>
                <a:path w="10890" h="1211" extrusionOk="0">
                  <a:moveTo>
                    <a:pt x="1" y="1"/>
                  </a:moveTo>
                  <a:lnTo>
                    <a:pt x="1" y="1210"/>
                  </a:lnTo>
                  <a:lnTo>
                    <a:pt x="10889" y="1210"/>
                  </a:lnTo>
                  <a:lnTo>
                    <a:pt x="10889" y="1"/>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9"/>
            <p:cNvSpPr/>
            <p:nvPr/>
          </p:nvSpPr>
          <p:spPr>
            <a:xfrm>
              <a:off x="5487459" y="2762083"/>
              <a:ext cx="307343" cy="16679"/>
            </a:xfrm>
            <a:custGeom>
              <a:avLst/>
              <a:gdLst/>
              <a:ahLst/>
              <a:cxnLst/>
              <a:rect l="l" t="t" r="r" b="b"/>
              <a:pathLst>
                <a:path w="10890" h="591" extrusionOk="0">
                  <a:moveTo>
                    <a:pt x="1" y="0"/>
                  </a:moveTo>
                  <a:lnTo>
                    <a:pt x="1" y="590"/>
                  </a:lnTo>
                  <a:lnTo>
                    <a:pt x="10889" y="590"/>
                  </a:lnTo>
                  <a:lnTo>
                    <a:pt x="10889"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9"/>
            <p:cNvSpPr/>
            <p:nvPr/>
          </p:nvSpPr>
          <p:spPr>
            <a:xfrm>
              <a:off x="5548248" y="2719412"/>
              <a:ext cx="43350" cy="85176"/>
            </a:xfrm>
            <a:custGeom>
              <a:avLst/>
              <a:gdLst/>
              <a:ahLst/>
              <a:cxnLst/>
              <a:rect l="l" t="t" r="r" b="b"/>
              <a:pathLst>
                <a:path w="1536" h="3018" extrusionOk="0">
                  <a:moveTo>
                    <a:pt x="768" y="0"/>
                  </a:moveTo>
                  <a:cubicBezTo>
                    <a:pt x="385" y="0"/>
                    <a:pt x="1" y="258"/>
                    <a:pt x="1" y="775"/>
                  </a:cubicBezTo>
                  <a:lnTo>
                    <a:pt x="1" y="2250"/>
                  </a:lnTo>
                  <a:cubicBezTo>
                    <a:pt x="1" y="2663"/>
                    <a:pt x="355" y="3017"/>
                    <a:pt x="768" y="3017"/>
                  </a:cubicBezTo>
                  <a:cubicBezTo>
                    <a:pt x="1181" y="3017"/>
                    <a:pt x="1535" y="2663"/>
                    <a:pt x="1535" y="2250"/>
                  </a:cubicBezTo>
                  <a:lnTo>
                    <a:pt x="1535" y="775"/>
                  </a:lnTo>
                  <a:cubicBezTo>
                    <a:pt x="1535" y="258"/>
                    <a:pt x="1152" y="0"/>
                    <a:pt x="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9"/>
            <p:cNvSpPr/>
            <p:nvPr/>
          </p:nvSpPr>
          <p:spPr>
            <a:xfrm>
              <a:off x="5548248" y="2752911"/>
              <a:ext cx="43350" cy="51252"/>
            </a:xfrm>
            <a:custGeom>
              <a:avLst/>
              <a:gdLst/>
              <a:ahLst/>
              <a:cxnLst/>
              <a:rect l="l" t="t" r="r" b="b"/>
              <a:pathLst>
                <a:path w="1536" h="1816" extrusionOk="0">
                  <a:moveTo>
                    <a:pt x="1" y="1"/>
                  </a:moveTo>
                  <a:lnTo>
                    <a:pt x="1" y="1063"/>
                  </a:lnTo>
                  <a:cubicBezTo>
                    <a:pt x="1" y="1565"/>
                    <a:pt x="385" y="1815"/>
                    <a:pt x="768" y="1815"/>
                  </a:cubicBezTo>
                  <a:cubicBezTo>
                    <a:pt x="1152" y="1815"/>
                    <a:pt x="1535" y="1565"/>
                    <a:pt x="1535" y="1063"/>
                  </a:cubicBezTo>
                  <a:lnTo>
                    <a:pt x="1535" y="1"/>
                  </a:lnTo>
                  <a:cubicBezTo>
                    <a:pt x="1535" y="517"/>
                    <a:pt x="1152" y="775"/>
                    <a:pt x="768" y="775"/>
                  </a:cubicBezTo>
                  <a:cubicBezTo>
                    <a:pt x="385" y="775"/>
                    <a:pt x="1" y="51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9"/>
            <p:cNvSpPr/>
            <p:nvPr/>
          </p:nvSpPr>
          <p:spPr>
            <a:xfrm>
              <a:off x="5464148" y="2467278"/>
              <a:ext cx="44168" cy="375613"/>
            </a:xfrm>
            <a:custGeom>
              <a:avLst/>
              <a:gdLst/>
              <a:ahLst/>
              <a:cxnLst/>
              <a:rect l="l" t="t" r="r" b="b"/>
              <a:pathLst>
                <a:path w="1565" h="13309" extrusionOk="0">
                  <a:moveTo>
                    <a:pt x="797" y="1"/>
                  </a:moveTo>
                  <a:cubicBezTo>
                    <a:pt x="355" y="1"/>
                    <a:pt x="1" y="355"/>
                    <a:pt x="1" y="768"/>
                  </a:cubicBezTo>
                  <a:lnTo>
                    <a:pt x="1" y="12571"/>
                  </a:lnTo>
                  <a:lnTo>
                    <a:pt x="797" y="13308"/>
                  </a:lnTo>
                  <a:lnTo>
                    <a:pt x="1565" y="12571"/>
                  </a:lnTo>
                  <a:lnTo>
                    <a:pt x="1565" y="768"/>
                  </a:lnTo>
                  <a:cubicBezTo>
                    <a:pt x="1565" y="355"/>
                    <a:pt x="1211" y="1"/>
                    <a:pt x="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9"/>
            <p:cNvSpPr/>
            <p:nvPr/>
          </p:nvSpPr>
          <p:spPr>
            <a:xfrm>
              <a:off x="5464148" y="2467278"/>
              <a:ext cx="31694" cy="376432"/>
            </a:xfrm>
            <a:custGeom>
              <a:avLst/>
              <a:gdLst/>
              <a:ahLst/>
              <a:cxnLst/>
              <a:rect l="l" t="t" r="r" b="b"/>
              <a:pathLst>
                <a:path w="1123" h="13338" extrusionOk="0">
                  <a:moveTo>
                    <a:pt x="797" y="1"/>
                  </a:moveTo>
                  <a:cubicBezTo>
                    <a:pt x="355" y="1"/>
                    <a:pt x="1" y="355"/>
                    <a:pt x="1" y="797"/>
                  </a:cubicBezTo>
                  <a:lnTo>
                    <a:pt x="1" y="12600"/>
                  </a:lnTo>
                  <a:lnTo>
                    <a:pt x="797" y="13338"/>
                  </a:lnTo>
                  <a:lnTo>
                    <a:pt x="1122" y="13013"/>
                  </a:lnTo>
                  <a:lnTo>
                    <a:pt x="679" y="12600"/>
                  </a:lnTo>
                  <a:lnTo>
                    <a:pt x="679" y="797"/>
                  </a:lnTo>
                  <a:cubicBezTo>
                    <a:pt x="679" y="502"/>
                    <a:pt x="856" y="207"/>
                    <a:pt x="1122" y="89"/>
                  </a:cubicBezTo>
                  <a:cubicBezTo>
                    <a:pt x="1004" y="30"/>
                    <a:pt x="886" y="1"/>
                    <a:pt x="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9"/>
            <p:cNvSpPr/>
            <p:nvPr/>
          </p:nvSpPr>
          <p:spPr>
            <a:xfrm>
              <a:off x="5776450" y="2467278"/>
              <a:ext cx="43322" cy="354785"/>
            </a:xfrm>
            <a:custGeom>
              <a:avLst/>
              <a:gdLst/>
              <a:ahLst/>
              <a:cxnLst/>
              <a:rect l="l" t="t" r="r" b="b"/>
              <a:pathLst>
                <a:path w="1535" h="12571" extrusionOk="0">
                  <a:moveTo>
                    <a:pt x="767" y="1"/>
                  </a:moveTo>
                  <a:cubicBezTo>
                    <a:pt x="325" y="1"/>
                    <a:pt x="0" y="355"/>
                    <a:pt x="0" y="768"/>
                  </a:cubicBezTo>
                  <a:lnTo>
                    <a:pt x="0" y="12571"/>
                  </a:lnTo>
                  <a:lnTo>
                    <a:pt x="1534" y="12571"/>
                  </a:lnTo>
                  <a:lnTo>
                    <a:pt x="1534" y="768"/>
                  </a:lnTo>
                  <a:cubicBezTo>
                    <a:pt x="1534" y="355"/>
                    <a:pt x="1180" y="1"/>
                    <a:pt x="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9"/>
            <p:cNvSpPr/>
            <p:nvPr/>
          </p:nvSpPr>
          <p:spPr>
            <a:xfrm>
              <a:off x="5776450" y="2467278"/>
              <a:ext cx="30819" cy="376432"/>
            </a:xfrm>
            <a:custGeom>
              <a:avLst/>
              <a:gdLst/>
              <a:ahLst/>
              <a:cxnLst/>
              <a:rect l="l" t="t" r="r" b="b"/>
              <a:pathLst>
                <a:path w="1092" h="13338" extrusionOk="0">
                  <a:moveTo>
                    <a:pt x="767" y="1"/>
                  </a:moveTo>
                  <a:cubicBezTo>
                    <a:pt x="325" y="1"/>
                    <a:pt x="0" y="355"/>
                    <a:pt x="0" y="797"/>
                  </a:cubicBezTo>
                  <a:lnTo>
                    <a:pt x="0" y="12600"/>
                  </a:lnTo>
                  <a:lnTo>
                    <a:pt x="767" y="13338"/>
                  </a:lnTo>
                  <a:lnTo>
                    <a:pt x="1092" y="13013"/>
                  </a:lnTo>
                  <a:lnTo>
                    <a:pt x="679" y="12600"/>
                  </a:lnTo>
                  <a:lnTo>
                    <a:pt x="679" y="797"/>
                  </a:lnTo>
                  <a:cubicBezTo>
                    <a:pt x="679" y="502"/>
                    <a:pt x="826" y="207"/>
                    <a:pt x="1092" y="89"/>
                  </a:cubicBezTo>
                  <a:cubicBezTo>
                    <a:pt x="1003" y="30"/>
                    <a:pt x="885" y="1"/>
                    <a:pt x="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9"/>
            <p:cNvSpPr/>
            <p:nvPr/>
          </p:nvSpPr>
          <p:spPr>
            <a:xfrm>
              <a:off x="5419980" y="2822788"/>
              <a:ext cx="443996" cy="64291"/>
            </a:xfrm>
            <a:custGeom>
              <a:avLst/>
              <a:gdLst/>
              <a:ahLst/>
              <a:cxnLst/>
              <a:rect l="l" t="t" r="r" b="b"/>
              <a:pathLst>
                <a:path w="15732" h="2278" extrusionOk="0">
                  <a:moveTo>
                    <a:pt x="1482" y="1"/>
                  </a:moveTo>
                  <a:cubicBezTo>
                    <a:pt x="0" y="1"/>
                    <a:pt x="0" y="2278"/>
                    <a:pt x="1482" y="2278"/>
                  </a:cubicBezTo>
                  <a:cubicBezTo>
                    <a:pt x="1510" y="2278"/>
                    <a:pt x="1537" y="2277"/>
                    <a:pt x="1566" y="2275"/>
                  </a:cubicBezTo>
                  <a:lnTo>
                    <a:pt x="14165" y="2275"/>
                  </a:lnTo>
                  <a:cubicBezTo>
                    <a:pt x="14194" y="2277"/>
                    <a:pt x="14222" y="2278"/>
                    <a:pt x="14249" y="2278"/>
                  </a:cubicBezTo>
                  <a:cubicBezTo>
                    <a:pt x="15731" y="2278"/>
                    <a:pt x="15731" y="1"/>
                    <a:pt x="14249" y="1"/>
                  </a:cubicBezTo>
                  <a:cubicBezTo>
                    <a:pt x="14222" y="1"/>
                    <a:pt x="14194" y="2"/>
                    <a:pt x="14165" y="3"/>
                  </a:cubicBezTo>
                  <a:lnTo>
                    <a:pt x="1566" y="3"/>
                  </a:lnTo>
                  <a:cubicBezTo>
                    <a:pt x="1537" y="2"/>
                    <a:pt x="1510" y="1"/>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9"/>
            <p:cNvSpPr/>
            <p:nvPr/>
          </p:nvSpPr>
          <p:spPr>
            <a:xfrm>
              <a:off x="5419980" y="2822788"/>
              <a:ext cx="85853" cy="64291"/>
            </a:xfrm>
            <a:custGeom>
              <a:avLst/>
              <a:gdLst/>
              <a:ahLst/>
              <a:cxnLst/>
              <a:rect l="l" t="t" r="r" b="b"/>
              <a:pathLst>
                <a:path w="3042" h="2278" extrusionOk="0">
                  <a:moveTo>
                    <a:pt x="1482" y="1"/>
                  </a:moveTo>
                  <a:cubicBezTo>
                    <a:pt x="0" y="1"/>
                    <a:pt x="0" y="2278"/>
                    <a:pt x="1482" y="2278"/>
                  </a:cubicBezTo>
                  <a:cubicBezTo>
                    <a:pt x="1510" y="2278"/>
                    <a:pt x="1537" y="2277"/>
                    <a:pt x="1566" y="2275"/>
                  </a:cubicBezTo>
                  <a:lnTo>
                    <a:pt x="3041" y="2275"/>
                  </a:lnTo>
                  <a:cubicBezTo>
                    <a:pt x="2746" y="2275"/>
                    <a:pt x="2451" y="2157"/>
                    <a:pt x="2244" y="1951"/>
                  </a:cubicBezTo>
                  <a:cubicBezTo>
                    <a:pt x="2008" y="1715"/>
                    <a:pt x="1890" y="1449"/>
                    <a:pt x="1920" y="1125"/>
                  </a:cubicBezTo>
                  <a:cubicBezTo>
                    <a:pt x="1890" y="505"/>
                    <a:pt x="2421" y="3"/>
                    <a:pt x="3041" y="3"/>
                  </a:cubicBezTo>
                  <a:lnTo>
                    <a:pt x="1566" y="3"/>
                  </a:lnTo>
                  <a:cubicBezTo>
                    <a:pt x="1537" y="2"/>
                    <a:pt x="1510" y="1"/>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9"/>
            <p:cNvSpPr/>
            <p:nvPr/>
          </p:nvSpPr>
          <p:spPr>
            <a:xfrm>
              <a:off x="5695651" y="2811217"/>
              <a:ext cx="126606" cy="75806"/>
            </a:xfrm>
            <a:custGeom>
              <a:avLst/>
              <a:gdLst/>
              <a:ahLst/>
              <a:cxnLst/>
              <a:rect l="l" t="t" r="r" b="b"/>
              <a:pathLst>
                <a:path w="4486" h="2686" extrusionOk="0">
                  <a:moveTo>
                    <a:pt x="1" y="0"/>
                  </a:moveTo>
                  <a:lnTo>
                    <a:pt x="1" y="2685"/>
                  </a:lnTo>
                  <a:lnTo>
                    <a:pt x="4486" y="2685"/>
                  </a:lnTo>
                  <a:lnTo>
                    <a:pt x="4486" y="0"/>
                  </a:lnTo>
                  <a:close/>
                </a:path>
              </a:pathLst>
            </a:custGeom>
            <a:solidFill>
              <a:srgbClr val="FFDD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9"/>
            <p:cNvSpPr/>
            <p:nvPr/>
          </p:nvSpPr>
          <p:spPr>
            <a:xfrm>
              <a:off x="5695651" y="2811217"/>
              <a:ext cx="30847" cy="75806"/>
            </a:xfrm>
            <a:custGeom>
              <a:avLst/>
              <a:gdLst/>
              <a:ahLst/>
              <a:cxnLst/>
              <a:rect l="l" t="t" r="r" b="b"/>
              <a:pathLst>
                <a:path w="1093" h="2686" extrusionOk="0">
                  <a:moveTo>
                    <a:pt x="1" y="0"/>
                  </a:moveTo>
                  <a:lnTo>
                    <a:pt x="1" y="2685"/>
                  </a:lnTo>
                  <a:lnTo>
                    <a:pt x="1093" y="2685"/>
                  </a:lnTo>
                  <a:lnTo>
                    <a:pt x="1093" y="0"/>
                  </a:lnTo>
                  <a:close/>
                </a:path>
              </a:pathLst>
            </a:custGeom>
            <a:solidFill>
              <a:srgbClr val="FF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9"/>
            <p:cNvSpPr/>
            <p:nvPr/>
          </p:nvSpPr>
          <p:spPr>
            <a:xfrm>
              <a:off x="5578248" y="2565349"/>
              <a:ext cx="268170" cy="278359"/>
            </a:xfrm>
            <a:custGeom>
              <a:avLst/>
              <a:gdLst/>
              <a:ahLst/>
              <a:cxnLst/>
              <a:rect l="l" t="t" r="r" b="b"/>
              <a:pathLst>
                <a:path w="9502" h="9863" extrusionOk="0">
                  <a:moveTo>
                    <a:pt x="4235" y="0"/>
                  </a:moveTo>
                  <a:cubicBezTo>
                    <a:pt x="3844" y="0"/>
                    <a:pt x="3453" y="258"/>
                    <a:pt x="3453" y="775"/>
                  </a:cubicBezTo>
                  <a:lnTo>
                    <a:pt x="3453" y="804"/>
                  </a:lnTo>
                  <a:lnTo>
                    <a:pt x="3453" y="6588"/>
                  </a:lnTo>
                  <a:cubicBezTo>
                    <a:pt x="3453" y="6883"/>
                    <a:pt x="3217" y="7119"/>
                    <a:pt x="2921" y="7119"/>
                  </a:cubicBezTo>
                  <a:lnTo>
                    <a:pt x="1092" y="7119"/>
                  </a:lnTo>
                  <a:cubicBezTo>
                    <a:pt x="502" y="7119"/>
                    <a:pt x="30" y="7591"/>
                    <a:pt x="0" y="8152"/>
                  </a:cubicBezTo>
                  <a:cubicBezTo>
                    <a:pt x="0" y="8771"/>
                    <a:pt x="472" y="9243"/>
                    <a:pt x="1063" y="9243"/>
                  </a:cubicBezTo>
                  <a:lnTo>
                    <a:pt x="2302" y="9243"/>
                  </a:lnTo>
                  <a:cubicBezTo>
                    <a:pt x="2567" y="9627"/>
                    <a:pt x="2981" y="9863"/>
                    <a:pt x="3453" y="9863"/>
                  </a:cubicBezTo>
                  <a:lnTo>
                    <a:pt x="7672" y="9863"/>
                  </a:lnTo>
                  <a:cubicBezTo>
                    <a:pt x="8675" y="9863"/>
                    <a:pt x="9502" y="9037"/>
                    <a:pt x="9502" y="8034"/>
                  </a:cubicBezTo>
                  <a:lnTo>
                    <a:pt x="9502" y="4906"/>
                  </a:lnTo>
                  <a:cubicBezTo>
                    <a:pt x="9502" y="4552"/>
                    <a:pt x="9207" y="4257"/>
                    <a:pt x="8852" y="4227"/>
                  </a:cubicBezTo>
                  <a:cubicBezTo>
                    <a:pt x="8502" y="4227"/>
                    <a:pt x="8200" y="4474"/>
                    <a:pt x="8174" y="4810"/>
                  </a:cubicBezTo>
                  <a:lnTo>
                    <a:pt x="8174" y="4810"/>
                  </a:lnTo>
                  <a:lnTo>
                    <a:pt x="8174" y="4522"/>
                  </a:lnTo>
                  <a:cubicBezTo>
                    <a:pt x="8174" y="4109"/>
                    <a:pt x="7790" y="3725"/>
                    <a:pt x="7348" y="3725"/>
                  </a:cubicBezTo>
                  <a:cubicBezTo>
                    <a:pt x="6935" y="3755"/>
                    <a:pt x="6580" y="4080"/>
                    <a:pt x="6580" y="4522"/>
                  </a:cubicBezTo>
                  <a:lnTo>
                    <a:pt x="6580" y="4227"/>
                  </a:lnTo>
                  <a:cubicBezTo>
                    <a:pt x="6580" y="3784"/>
                    <a:pt x="6226" y="3430"/>
                    <a:pt x="5784" y="3430"/>
                  </a:cubicBezTo>
                  <a:cubicBezTo>
                    <a:pt x="5371" y="3430"/>
                    <a:pt x="5017" y="3784"/>
                    <a:pt x="5017" y="4198"/>
                  </a:cubicBezTo>
                  <a:lnTo>
                    <a:pt x="5017" y="775"/>
                  </a:lnTo>
                  <a:cubicBezTo>
                    <a:pt x="5017" y="258"/>
                    <a:pt x="4626" y="0"/>
                    <a:pt x="4235" y="0"/>
                  </a:cubicBezTo>
                  <a:close/>
                </a:path>
              </a:pathLst>
            </a:custGeom>
            <a:solidFill>
              <a:srgbClr val="FFDD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9"/>
            <p:cNvSpPr/>
            <p:nvPr/>
          </p:nvSpPr>
          <p:spPr>
            <a:xfrm>
              <a:off x="5578248" y="2787906"/>
              <a:ext cx="148253" cy="55796"/>
            </a:xfrm>
            <a:custGeom>
              <a:avLst/>
              <a:gdLst/>
              <a:ahLst/>
              <a:cxnLst/>
              <a:rect l="l" t="t" r="r" b="b"/>
              <a:pathLst>
                <a:path w="5253" h="1977" extrusionOk="0">
                  <a:moveTo>
                    <a:pt x="59" y="0"/>
                  </a:moveTo>
                  <a:cubicBezTo>
                    <a:pt x="30" y="89"/>
                    <a:pt x="0" y="177"/>
                    <a:pt x="0" y="295"/>
                  </a:cubicBezTo>
                  <a:cubicBezTo>
                    <a:pt x="0" y="885"/>
                    <a:pt x="472" y="1357"/>
                    <a:pt x="1063" y="1357"/>
                  </a:cubicBezTo>
                  <a:lnTo>
                    <a:pt x="2302" y="1357"/>
                  </a:lnTo>
                  <a:cubicBezTo>
                    <a:pt x="2567" y="1741"/>
                    <a:pt x="2981" y="1977"/>
                    <a:pt x="3453" y="1977"/>
                  </a:cubicBezTo>
                  <a:lnTo>
                    <a:pt x="5253" y="1977"/>
                  </a:lnTo>
                  <a:lnTo>
                    <a:pt x="5253" y="1387"/>
                  </a:lnTo>
                  <a:lnTo>
                    <a:pt x="3453" y="1387"/>
                  </a:lnTo>
                  <a:cubicBezTo>
                    <a:pt x="2981" y="1387"/>
                    <a:pt x="2567" y="1151"/>
                    <a:pt x="2302" y="767"/>
                  </a:cubicBezTo>
                  <a:lnTo>
                    <a:pt x="1063" y="767"/>
                  </a:lnTo>
                  <a:cubicBezTo>
                    <a:pt x="590" y="767"/>
                    <a:pt x="177" y="472"/>
                    <a:pt x="59" y="0"/>
                  </a:cubicBezTo>
                  <a:close/>
                </a:path>
              </a:pathLst>
            </a:custGeom>
            <a:solidFill>
              <a:srgbClr val="FF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9"/>
            <p:cNvSpPr/>
            <p:nvPr/>
          </p:nvSpPr>
          <p:spPr>
            <a:xfrm>
              <a:off x="5660684" y="2565547"/>
              <a:ext cx="45833" cy="200718"/>
            </a:xfrm>
            <a:custGeom>
              <a:avLst/>
              <a:gdLst/>
              <a:ahLst/>
              <a:cxnLst/>
              <a:rect l="l" t="t" r="r" b="b"/>
              <a:pathLst>
                <a:path w="1624" h="7112" extrusionOk="0">
                  <a:moveTo>
                    <a:pt x="1328" y="1"/>
                  </a:moveTo>
                  <a:cubicBezTo>
                    <a:pt x="886" y="1"/>
                    <a:pt x="532" y="355"/>
                    <a:pt x="532" y="797"/>
                  </a:cubicBezTo>
                  <a:lnTo>
                    <a:pt x="532" y="6581"/>
                  </a:lnTo>
                  <a:cubicBezTo>
                    <a:pt x="532" y="6876"/>
                    <a:pt x="296" y="7112"/>
                    <a:pt x="0" y="7112"/>
                  </a:cubicBezTo>
                  <a:lnTo>
                    <a:pt x="620" y="7112"/>
                  </a:lnTo>
                  <a:cubicBezTo>
                    <a:pt x="915" y="7112"/>
                    <a:pt x="1151" y="6876"/>
                    <a:pt x="1151" y="6581"/>
                  </a:cubicBezTo>
                  <a:lnTo>
                    <a:pt x="1151" y="797"/>
                  </a:lnTo>
                  <a:cubicBezTo>
                    <a:pt x="1151" y="591"/>
                    <a:pt x="1240" y="384"/>
                    <a:pt x="1387" y="237"/>
                  </a:cubicBezTo>
                  <a:cubicBezTo>
                    <a:pt x="1446" y="148"/>
                    <a:pt x="1535" y="89"/>
                    <a:pt x="1623" y="60"/>
                  </a:cubicBezTo>
                  <a:cubicBezTo>
                    <a:pt x="1535" y="30"/>
                    <a:pt x="1417" y="1"/>
                    <a:pt x="1328" y="1"/>
                  </a:cubicBezTo>
                  <a:close/>
                </a:path>
              </a:pathLst>
            </a:custGeom>
            <a:solidFill>
              <a:srgbClr val="FF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9"/>
            <p:cNvSpPr/>
            <p:nvPr/>
          </p:nvSpPr>
          <p:spPr>
            <a:xfrm>
              <a:off x="5412530" y="2459800"/>
              <a:ext cx="445549" cy="433921"/>
            </a:xfrm>
            <a:custGeom>
              <a:avLst/>
              <a:gdLst/>
              <a:ahLst/>
              <a:cxnLst/>
              <a:rect l="l" t="t" r="r" b="b"/>
              <a:pathLst>
                <a:path w="15787" h="15375" extrusionOk="0">
                  <a:moveTo>
                    <a:pt x="3807" y="3010"/>
                  </a:moveTo>
                  <a:lnTo>
                    <a:pt x="3807" y="3777"/>
                  </a:lnTo>
                  <a:lnTo>
                    <a:pt x="3600" y="3777"/>
                  </a:lnTo>
                  <a:lnTo>
                    <a:pt x="3600" y="3010"/>
                  </a:lnTo>
                  <a:close/>
                  <a:moveTo>
                    <a:pt x="9679" y="3010"/>
                  </a:moveTo>
                  <a:lnTo>
                    <a:pt x="9679" y="3600"/>
                  </a:lnTo>
                  <a:cubicBezTo>
                    <a:pt x="9590" y="3659"/>
                    <a:pt x="9502" y="3718"/>
                    <a:pt x="9413" y="3777"/>
                  </a:cubicBezTo>
                  <a:lnTo>
                    <a:pt x="7289" y="3777"/>
                  </a:lnTo>
                  <a:lnTo>
                    <a:pt x="7289" y="3010"/>
                  </a:lnTo>
                  <a:close/>
                  <a:moveTo>
                    <a:pt x="12659" y="3010"/>
                  </a:moveTo>
                  <a:lnTo>
                    <a:pt x="12659" y="3777"/>
                  </a:lnTo>
                  <a:lnTo>
                    <a:pt x="11656" y="3777"/>
                  </a:lnTo>
                  <a:lnTo>
                    <a:pt x="11656" y="3010"/>
                  </a:lnTo>
                  <a:close/>
                  <a:moveTo>
                    <a:pt x="10682" y="2125"/>
                  </a:moveTo>
                  <a:cubicBezTo>
                    <a:pt x="10977" y="2125"/>
                    <a:pt x="11213" y="2361"/>
                    <a:pt x="11213" y="2656"/>
                  </a:cubicBezTo>
                  <a:lnTo>
                    <a:pt x="11213" y="4131"/>
                  </a:lnTo>
                  <a:cubicBezTo>
                    <a:pt x="11213" y="4249"/>
                    <a:pt x="11184" y="4367"/>
                    <a:pt x="11095" y="4456"/>
                  </a:cubicBezTo>
                  <a:cubicBezTo>
                    <a:pt x="11066" y="3954"/>
                    <a:pt x="10652" y="3541"/>
                    <a:pt x="10151" y="3511"/>
                  </a:cubicBezTo>
                  <a:lnTo>
                    <a:pt x="10151" y="2656"/>
                  </a:lnTo>
                  <a:cubicBezTo>
                    <a:pt x="10151" y="2361"/>
                    <a:pt x="10387" y="2125"/>
                    <a:pt x="10682" y="2125"/>
                  </a:cubicBezTo>
                  <a:close/>
                  <a:moveTo>
                    <a:pt x="4795" y="2103"/>
                  </a:moveTo>
                  <a:cubicBezTo>
                    <a:pt x="5068" y="2103"/>
                    <a:pt x="5341" y="2287"/>
                    <a:pt x="5341" y="2656"/>
                  </a:cubicBezTo>
                  <a:lnTo>
                    <a:pt x="5341" y="4131"/>
                  </a:lnTo>
                  <a:cubicBezTo>
                    <a:pt x="5341" y="4485"/>
                    <a:pt x="5068" y="4662"/>
                    <a:pt x="4795" y="4662"/>
                  </a:cubicBezTo>
                  <a:cubicBezTo>
                    <a:pt x="4522" y="4662"/>
                    <a:pt x="4249" y="4485"/>
                    <a:pt x="4249" y="4131"/>
                  </a:cubicBezTo>
                  <a:lnTo>
                    <a:pt x="4249" y="2656"/>
                  </a:lnTo>
                  <a:cubicBezTo>
                    <a:pt x="4249" y="2287"/>
                    <a:pt x="4522" y="2103"/>
                    <a:pt x="4795" y="2103"/>
                  </a:cubicBezTo>
                  <a:close/>
                  <a:moveTo>
                    <a:pt x="6315" y="2125"/>
                  </a:moveTo>
                  <a:cubicBezTo>
                    <a:pt x="6610" y="2125"/>
                    <a:pt x="6846" y="2361"/>
                    <a:pt x="6846" y="2656"/>
                  </a:cubicBezTo>
                  <a:lnTo>
                    <a:pt x="6846" y="4131"/>
                  </a:lnTo>
                  <a:cubicBezTo>
                    <a:pt x="6846" y="4485"/>
                    <a:pt x="6580" y="4662"/>
                    <a:pt x="6315" y="4662"/>
                  </a:cubicBezTo>
                  <a:cubicBezTo>
                    <a:pt x="6049" y="4662"/>
                    <a:pt x="5784" y="4485"/>
                    <a:pt x="5784" y="4131"/>
                  </a:cubicBezTo>
                  <a:lnTo>
                    <a:pt x="5784" y="2656"/>
                  </a:lnTo>
                  <a:cubicBezTo>
                    <a:pt x="5784" y="2361"/>
                    <a:pt x="6020" y="2125"/>
                    <a:pt x="6315" y="2125"/>
                  </a:cubicBezTo>
                  <a:close/>
                  <a:moveTo>
                    <a:pt x="3836" y="4220"/>
                  </a:moveTo>
                  <a:cubicBezTo>
                    <a:pt x="3892" y="4779"/>
                    <a:pt x="4349" y="5115"/>
                    <a:pt x="4819" y="5115"/>
                  </a:cubicBezTo>
                  <a:cubicBezTo>
                    <a:pt x="5092" y="5115"/>
                    <a:pt x="5371" y="5001"/>
                    <a:pt x="5577" y="4751"/>
                  </a:cubicBezTo>
                  <a:cubicBezTo>
                    <a:pt x="5754" y="4987"/>
                    <a:pt x="6020" y="5134"/>
                    <a:pt x="6315" y="5134"/>
                  </a:cubicBezTo>
                  <a:cubicBezTo>
                    <a:pt x="6816" y="5134"/>
                    <a:pt x="7259" y="4751"/>
                    <a:pt x="7289" y="4249"/>
                  </a:cubicBezTo>
                  <a:lnTo>
                    <a:pt x="9148" y="4249"/>
                  </a:lnTo>
                  <a:cubicBezTo>
                    <a:pt x="9118" y="4338"/>
                    <a:pt x="9089" y="4426"/>
                    <a:pt x="9089" y="4544"/>
                  </a:cubicBezTo>
                  <a:lnTo>
                    <a:pt x="9089" y="6226"/>
                  </a:lnTo>
                  <a:lnTo>
                    <a:pt x="8793" y="6226"/>
                  </a:lnTo>
                  <a:cubicBezTo>
                    <a:pt x="8764" y="5725"/>
                    <a:pt x="8321" y="5341"/>
                    <a:pt x="7820" y="5341"/>
                  </a:cubicBezTo>
                  <a:cubicBezTo>
                    <a:pt x="7628" y="5577"/>
                    <a:pt x="7348" y="5695"/>
                    <a:pt x="7064" y="5695"/>
                  </a:cubicBezTo>
                  <a:cubicBezTo>
                    <a:pt x="6780" y="5695"/>
                    <a:pt x="6492" y="5577"/>
                    <a:pt x="6285" y="5341"/>
                  </a:cubicBezTo>
                  <a:cubicBezTo>
                    <a:pt x="5784" y="5341"/>
                    <a:pt x="5371" y="5725"/>
                    <a:pt x="5312" y="6226"/>
                  </a:cubicBezTo>
                  <a:lnTo>
                    <a:pt x="3600" y="6226"/>
                  </a:lnTo>
                  <a:lnTo>
                    <a:pt x="3600" y="4220"/>
                  </a:lnTo>
                  <a:close/>
                  <a:moveTo>
                    <a:pt x="12659" y="4220"/>
                  </a:moveTo>
                  <a:lnTo>
                    <a:pt x="12659" y="6226"/>
                  </a:lnTo>
                  <a:lnTo>
                    <a:pt x="11125" y="6226"/>
                  </a:lnTo>
                  <a:lnTo>
                    <a:pt x="11125" y="5016"/>
                  </a:lnTo>
                  <a:cubicBezTo>
                    <a:pt x="11420" y="4869"/>
                    <a:pt x="11626" y="4574"/>
                    <a:pt x="11656" y="4220"/>
                  </a:cubicBezTo>
                  <a:close/>
                  <a:moveTo>
                    <a:pt x="5312" y="6669"/>
                  </a:moveTo>
                  <a:lnTo>
                    <a:pt x="5312" y="7436"/>
                  </a:lnTo>
                  <a:lnTo>
                    <a:pt x="3600" y="7436"/>
                  </a:lnTo>
                  <a:lnTo>
                    <a:pt x="3600" y="6669"/>
                  </a:lnTo>
                  <a:close/>
                  <a:moveTo>
                    <a:pt x="9089" y="6669"/>
                  </a:moveTo>
                  <a:lnTo>
                    <a:pt x="9089" y="7436"/>
                  </a:lnTo>
                  <a:lnTo>
                    <a:pt x="8793" y="7436"/>
                  </a:lnTo>
                  <a:lnTo>
                    <a:pt x="8793" y="6669"/>
                  </a:lnTo>
                  <a:close/>
                  <a:moveTo>
                    <a:pt x="12659" y="6669"/>
                  </a:moveTo>
                  <a:lnTo>
                    <a:pt x="12659" y="7436"/>
                  </a:lnTo>
                  <a:lnTo>
                    <a:pt x="12570" y="7524"/>
                  </a:lnTo>
                  <a:cubicBezTo>
                    <a:pt x="12511" y="7406"/>
                    <a:pt x="12452" y="7318"/>
                    <a:pt x="12364" y="7229"/>
                  </a:cubicBezTo>
                  <a:cubicBezTo>
                    <a:pt x="12205" y="7071"/>
                    <a:pt x="11975" y="6959"/>
                    <a:pt x="11738" y="6959"/>
                  </a:cubicBezTo>
                  <a:cubicBezTo>
                    <a:pt x="11711" y="6959"/>
                    <a:pt x="11683" y="6961"/>
                    <a:pt x="11656" y="6964"/>
                  </a:cubicBezTo>
                  <a:cubicBezTo>
                    <a:pt x="11449" y="6964"/>
                    <a:pt x="11272" y="7023"/>
                    <a:pt x="11125" y="7111"/>
                  </a:cubicBezTo>
                  <a:lnTo>
                    <a:pt x="11125" y="6669"/>
                  </a:lnTo>
                  <a:close/>
                  <a:moveTo>
                    <a:pt x="13662" y="509"/>
                  </a:moveTo>
                  <a:cubicBezTo>
                    <a:pt x="13943" y="509"/>
                    <a:pt x="14223" y="694"/>
                    <a:pt x="14223" y="1062"/>
                  </a:cubicBezTo>
                  <a:lnTo>
                    <a:pt x="14223" y="7908"/>
                  </a:lnTo>
                  <a:lnTo>
                    <a:pt x="14193" y="7908"/>
                  </a:lnTo>
                  <a:cubicBezTo>
                    <a:pt x="14134" y="7790"/>
                    <a:pt x="14046" y="7643"/>
                    <a:pt x="13928" y="7554"/>
                  </a:cubicBezTo>
                  <a:cubicBezTo>
                    <a:pt x="13751" y="7347"/>
                    <a:pt x="13485" y="7259"/>
                    <a:pt x="13220" y="7259"/>
                  </a:cubicBezTo>
                  <a:lnTo>
                    <a:pt x="13102" y="7259"/>
                  </a:lnTo>
                  <a:lnTo>
                    <a:pt x="13102" y="1062"/>
                  </a:lnTo>
                  <a:cubicBezTo>
                    <a:pt x="13102" y="694"/>
                    <a:pt x="13382" y="509"/>
                    <a:pt x="13662" y="509"/>
                  </a:cubicBezTo>
                  <a:close/>
                  <a:moveTo>
                    <a:pt x="7820" y="5784"/>
                  </a:moveTo>
                  <a:cubicBezTo>
                    <a:pt x="8085" y="5784"/>
                    <a:pt x="8351" y="5961"/>
                    <a:pt x="8351" y="6315"/>
                  </a:cubicBezTo>
                  <a:lnTo>
                    <a:pt x="8351" y="7790"/>
                  </a:lnTo>
                  <a:cubicBezTo>
                    <a:pt x="8351" y="8144"/>
                    <a:pt x="8085" y="8321"/>
                    <a:pt x="7820" y="8321"/>
                  </a:cubicBezTo>
                  <a:cubicBezTo>
                    <a:pt x="7554" y="8321"/>
                    <a:pt x="7289" y="8144"/>
                    <a:pt x="7289" y="7790"/>
                  </a:cubicBezTo>
                  <a:lnTo>
                    <a:pt x="7289" y="6315"/>
                  </a:lnTo>
                  <a:cubicBezTo>
                    <a:pt x="7289" y="5961"/>
                    <a:pt x="7554" y="5784"/>
                    <a:pt x="7820" y="5784"/>
                  </a:cubicBezTo>
                  <a:close/>
                  <a:moveTo>
                    <a:pt x="6300" y="5784"/>
                  </a:moveTo>
                  <a:cubicBezTo>
                    <a:pt x="6573" y="5784"/>
                    <a:pt x="6846" y="5961"/>
                    <a:pt x="6846" y="6315"/>
                  </a:cubicBezTo>
                  <a:lnTo>
                    <a:pt x="6846" y="7790"/>
                  </a:lnTo>
                  <a:cubicBezTo>
                    <a:pt x="6846" y="8085"/>
                    <a:pt x="6580" y="8321"/>
                    <a:pt x="6285" y="8321"/>
                  </a:cubicBezTo>
                  <a:cubicBezTo>
                    <a:pt x="5990" y="8321"/>
                    <a:pt x="5754" y="8085"/>
                    <a:pt x="5754" y="7790"/>
                  </a:cubicBezTo>
                  <a:lnTo>
                    <a:pt x="5754" y="6315"/>
                  </a:lnTo>
                  <a:cubicBezTo>
                    <a:pt x="5754" y="5961"/>
                    <a:pt x="6027" y="5784"/>
                    <a:pt x="6300" y="5784"/>
                  </a:cubicBezTo>
                  <a:close/>
                  <a:moveTo>
                    <a:pt x="9089" y="10298"/>
                  </a:moveTo>
                  <a:lnTo>
                    <a:pt x="9089" y="10328"/>
                  </a:lnTo>
                  <a:cubicBezTo>
                    <a:pt x="9089" y="10505"/>
                    <a:pt x="8941" y="10623"/>
                    <a:pt x="8793" y="10623"/>
                  </a:cubicBezTo>
                  <a:lnTo>
                    <a:pt x="6964" y="10623"/>
                  </a:lnTo>
                  <a:cubicBezTo>
                    <a:pt x="6816" y="10623"/>
                    <a:pt x="6698" y="10652"/>
                    <a:pt x="6551" y="10711"/>
                  </a:cubicBezTo>
                  <a:lnTo>
                    <a:pt x="6551" y="10298"/>
                  </a:lnTo>
                  <a:close/>
                  <a:moveTo>
                    <a:pt x="4574" y="10328"/>
                  </a:moveTo>
                  <a:lnTo>
                    <a:pt x="4574" y="11095"/>
                  </a:lnTo>
                  <a:lnTo>
                    <a:pt x="3600" y="11095"/>
                  </a:lnTo>
                  <a:lnTo>
                    <a:pt x="3600" y="10328"/>
                  </a:lnTo>
                  <a:close/>
                  <a:moveTo>
                    <a:pt x="5566" y="9433"/>
                  </a:moveTo>
                  <a:cubicBezTo>
                    <a:pt x="5702" y="9433"/>
                    <a:pt x="5843" y="9482"/>
                    <a:pt x="5961" y="9590"/>
                  </a:cubicBezTo>
                  <a:cubicBezTo>
                    <a:pt x="6049" y="9679"/>
                    <a:pt x="6108" y="9826"/>
                    <a:pt x="6108" y="9944"/>
                  </a:cubicBezTo>
                  <a:lnTo>
                    <a:pt x="6108" y="10977"/>
                  </a:lnTo>
                  <a:cubicBezTo>
                    <a:pt x="5843" y="11183"/>
                    <a:pt x="5666" y="11537"/>
                    <a:pt x="5666" y="11892"/>
                  </a:cubicBezTo>
                  <a:lnTo>
                    <a:pt x="5666" y="11980"/>
                  </a:lnTo>
                  <a:lnTo>
                    <a:pt x="5577" y="11980"/>
                  </a:lnTo>
                  <a:cubicBezTo>
                    <a:pt x="5282" y="11980"/>
                    <a:pt x="5046" y="11744"/>
                    <a:pt x="5046" y="11449"/>
                  </a:cubicBezTo>
                  <a:lnTo>
                    <a:pt x="5046" y="9944"/>
                  </a:lnTo>
                  <a:cubicBezTo>
                    <a:pt x="5046" y="9629"/>
                    <a:pt x="5295" y="9433"/>
                    <a:pt x="5566" y="9433"/>
                  </a:cubicBezTo>
                  <a:close/>
                  <a:moveTo>
                    <a:pt x="2612" y="480"/>
                  </a:moveTo>
                  <a:cubicBezTo>
                    <a:pt x="2885" y="480"/>
                    <a:pt x="3158" y="664"/>
                    <a:pt x="3158" y="1033"/>
                  </a:cubicBezTo>
                  <a:lnTo>
                    <a:pt x="3158" y="12629"/>
                  </a:lnTo>
                  <a:lnTo>
                    <a:pt x="2066" y="12629"/>
                  </a:lnTo>
                  <a:lnTo>
                    <a:pt x="2066" y="1033"/>
                  </a:lnTo>
                  <a:cubicBezTo>
                    <a:pt x="2066" y="664"/>
                    <a:pt x="2339" y="480"/>
                    <a:pt x="2612" y="480"/>
                  </a:cubicBezTo>
                  <a:close/>
                  <a:moveTo>
                    <a:pt x="4603" y="11567"/>
                  </a:moveTo>
                  <a:cubicBezTo>
                    <a:pt x="4633" y="12069"/>
                    <a:pt x="5076" y="12452"/>
                    <a:pt x="5577" y="12452"/>
                  </a:cubicBezTo>
                  <a:lnTo>
                    <a:pt x="5754" y="12452"/>
                  </a:lnTo>
                  <a:cubicBezTo>
                    <a:pt x="5784" y="12511"/>
                    <a:pt x="5813" y="12600"/>
                    <a:pt x="5872" y="12659"/>
                  </a:cubicBezTo>
                  <a:lnTo>
                    <a:pt x="3600" y="12659"/>
                  </a:lnTo>
                  <a:lnTo>
                    <a:pt x="3600" y="11567"/>
                  </a:lnTo>
                  <a:close/>
                  <a:moveTo>
                    <a:pt x="14961" y="13249"/>
                  </a:moveTo>
                  <a:lnTo>
                    <a:pt x="15079" y="13367"/>
                  </a:lnTo>
                  <a:cubicBezTo>
                    <a:pt x="15551" y="13810"/>
                    <a:pt x="15374" y="14606"/>
                    <a:pt x="14754" y="14842"/>
                  </a:cubicBezTo>
                  <a:lnTo>
                    <a:pt x="14754" y="13426"/>
                  </a:lnTo>
                  <a:cubicBezTo>
                    <a:pt x="14813" y="13367"/>
                    <a:pt x="14902" y="13308"/>
                    <a:pt x="14961" y="13249"/>
                  </a:cubicBezTo>
                  <a:close/>
                  <a:moveTo>
                    <a:pt x="2626" y="0"/>
                  </a:moveTo>
                  <a:cubicBezTo>
                    <a:pt x="2103" y="0"/>
                    <a:pt x="1579" y="354"/>
                    <a:pt x="1623" y="1062"/>
                  </a:cubicBezTo>
                  <a:lnTo>
                    <a:pt x="1623" y="12659"/>
                  </a:lnTo>
                  <a:cubicBezTo>
                    <a:pt x="0" y="12924"/>
                    <a:pt x="177" y="15344"/>
                    <a:pt x="1859" y="15344"/>
                  </a:cubicBezTo>
                  <a:lnTo>
                    <a:pt x="2863" y="15344"/>
                  </a:lnTo>
                  <a:cubicBezTo>
                    <a:pt x="3128" y="15314"/>
                    <a:pt x="3128" y="14931"/>
                    <a:pt x="2863" y="14901"/>
                  </a:cubicBezTo>
                  <a:lnTo>
                    <a:pt x="1859" y="14901"/>
                  </a:lnTo>
                  <a:cubicBezTo>
                    <a:pt x="649" y="14901"/>
                    <a:pt x="649" y="13101"/>
                    <a:pt x="1859" y="13101"/>
                  </a:cubicBezTo>
                  <a:lnTo>
                    <a:pt x="6403" y="13101"/>
                  </a:lnTo>
                  <a:cubicBezTo>
                    <a:pt x="6580" y="13160"/>
                    <a:pt x="6787" y="13219"/>
                    <a:pt x="6964" y="13219"/>
                  </a:cubicBezTo>
                  <a:lnTo>
                    <a:pt x="8085" y="13219"/>
                  </a:lnTo>
                  <a:cubicBezTo>
                    <a:pt x="8380" y="13603"/>
                    <a:pt x="8853" y="13810"/>
                    <a:pt x="9325" y="13810"/>
                  </a:cubicBezTo>
                  <a:lnTo>
                    <a:pt x="9826" y="13810"/>
                  </a:lnTo>
                  <a:lnTo>
                    <a:pt x="9826" y="14931"/>
                  </a:lnTo>
                  <a:lnTo>
                    <a:pt x="3748" y="14931"/>
                  </a:lnTo>
                  <a:cubicBezTo>
                    <a:pt x="3741" y="14930"/>
                    <a:pt x="3734" y="14930"/>
                    <a:pt x="3728" y="14930"/>
                  </a:cubicBezTo>
                  <a:cubicBezTo>
                    <a:pt x="3518" y="14930"/>
                    <a:pt x="3518" y="15375"/>
                    <a:pt x="3728" y="15375"/>
                  </a:cubicBezTo>
                  <a:cubicBezTo>
                    <a:pt x="3734" y="15375"/>
                    <a:pt x="3741" y="15374"/>
                    <a:pt x="3748" y="15373"/>
                  </a:cubicBezTo>
                  <a:lnTo>
                    <a:pt x="10033" y="15373"/>
                  </a:lnTo>
                  <a:cubicBezTo>
                    <a:pt x="10151" y="15373"/>
                    <a:pt x="10239" y="15255"/>
                    <a:pt x="10239" y="15137"/>
                  </a:cubicBezTo>
                  <a:lnTo>
                    <a:pt x="10239" y="13603"/>
                  </a:lnTo>
                  <a:cubicBezTo>
                    <a:pt x="10239" y="13485"/>
                    <a:pt x="10151" y="13396"/>
                    <a:pt x="10033" y="13367"/>
                  </a:cubicBezTo>
                  <a:lnTo>
                    <a:pt x="9325" y="13367"/>
                  </a:lnTo>
                  <a:cubicBezTo>
                    <a:pt x="9300" y="13369"/>
                    <a:pt x="9276" y="13370"/>
                    <a:pt x="9252" y="13370"/>
                  </a:cubicBezTo>
                  <a:cubicBezTo>
                    <a:pt x="8897" y="13370"/>
                    <a:pt x="8572" y="13169"/>
                    <a:pt x="8351" y="12865"/>
                  </a:cubicBezTo>
                  <a:cubicBezTo>
                    <a:pt x="8321" y="12806"/>
                    <a:pt x="8262" y="12777"/>
                    <a:pt x="8174" y="12777"/>
                  </a:cubicBezTo>
                  <a:lnTo>
                    <a:pt x="6935" y="12777"/>
                  </a:lnTo>
                  <a:cubicBezTo>
                    <a:pt x="6462" y="12777"/>
                    <a:pt x="6079" y="12393"/>
                    <a:pt x="6108" y="11921"/>
                  </a:cubicBezTo>
                  <a:cubicBezTo>
                    <a:pt x="6108" y="11478"/>
                    <a:pt x="6492" y="11095"/>
                    <a:pt x="6964" y="11095"/>
                  </a:cubicBezTo>
                  <a:lnTo>
                    <a:pt x="8764" y="11095"/>
                  </a:lnTo>
                  <a:cubicBezTo>
                    <a:pt x="9207" y="11095"/>
                    <a:pt x="9531" y="10770"/>
                    <a:pt x="9531" y="10357"/>
                  </a:cubicBezTo>
                  <a:lnTo>
                    <a:pt x="9531" y="9413"/>
                  </a:lnTo>
                  <a:cubicBezTo>
                    <a:pt x="9531" y="9295"/>
                    <a:pt x="9443" y="9177"/>
                    <a:pt x="9325" y="9177"/>
                  </a:cubicBezTo>
                  <a:cubicBezTo>
                    <a:pt x="9177" y="9177"/>
                    <a:pt x="9089" y="9295"/>
                    <a:pt x="9089" y="9413"/>
                  </a:cubicBezTo>
                  <a:lnTo>
                    <a:pt x="9089" y="9856"/>
                  </a:lnTo>
                  <a:lnTo>
                    <a:pt x="6551" y="9856"/>
                  </a:lnTo>
                  <a:cubicBezTo>
                    <a:pt x="6521" y="9620"/>
                    <a:pt x="6433" y="9413"/>
                    <a:pt x="6256" y="9265"/>
                  </a:cubicBezTo>
                  <a:cubicBezTo>
                    <a:pt x="6054" y="9064"/>
                    <a:pt x="5804" y="8972"/>
                    <a:pt x="5559" y="8972"/>
                  </a:cubicBezTo>
                  <a:cubicBezTo>
                    <a:pt x="5087" y="8972"/>
                    <a:pt x="4632" y="9312"/>
                    <a:pt x="4574" y="9856"/>
                  </a:cubicBezTo>
                  <a:lnTo>
                    <a:pt x="3600" y="9856"/>
                  </a:lnTo>
                  <a:lnTo>
                    <a:pt x="3600" y="7879"/>
                  </a:lnTo>
                  <a:lnTo>
                    <a:pt x="5341" y="7879"/>
                  </a:lnTo>
                  <a:cubicBezTo>
                    <a:pt x="5371" y="8380"/>
                    <a:pt x="5784" y="8764"/>
                    <a:pt x="6315" y="8764"/>
                  </a:cubicBezTo>
                  <a:cubicBezTo>
                    <a:pt x="6507" y="8528"/>
                    <a:pt x="6787" y="8410"/>
                    <a:pt x="7067" y="8410"/>
                  </a:cubicBezTo>
                  <a:cubicBezTo>
                    <a:pt x="7348" y="8410"/>
                    <a:pt x="7628" y="8528"/>
                    <a:pt x="7820" y="8764"/>
                  </a:cubicBezTo>
                  <a:cubicBezTo>
                    <a:pt x="8321" y="8764"/>
                    <a:pt x="8764" y="8380"/>
                    <a:pt x="8793" y="7879"/>
                  </a:cubicBezTo>
                  <a:lnTo>
                    <a:pt x="9089" y="7879"/>
                  </a:lnTo>
                  <a:lnTo>
                    <a:pt x="9089" y="8498"/>
                  </a:lnTo>
                  <a:cubicBezTo>
                    <a:pt x="9089" y="8616"/>
                    <a:pt x="9177" y="8705"/>
                    <a:pt x="9295" y="8705"/>
                  </a:cubicBezTo>
                  <a:cubicBezTo>
                    <a:pt x="9443" y="8705"/>
                    <a:pt x="9531" y="8616"/>
                    <a:pt x="9531" y="8498"/>
                  </a:cubicBezTo>
                  <a:lnTo>
                    <a:pt x="9531" y="4544"/>
                  </a:lnTo>
                  <a:cubicBezTo>
                    <a:pt x="9531" y="4397"/>
                    <a:pt x="9590" y="4249"/>
                    <a:pt x="9708" y="4131"/>
                  </a:cubicBezTo>
                  <a:cubicBezTo>
                    <a:pt x="9797" y="4043"/>
                    <a:pt x="9944" y="3984"/>
                    <a:pt x="10092" y="3984"/>
                  </a:cubicBezTo>
                  <a:cubicBezTo>
                    <a:pt x="10416" y="3984"/>
                    <a:pt x="10652" y="4220"/>
                    <a:pt x="10652" y="4544"/>
                  </a:cubicBezTo>
                  <a:lnTo>
                    <a:pt x="10652" y="8675"/>
                  </a:lnTo>
                  <a:cubicBezTo>
                    <a:pt x="10652" y="8823"/>
                    <a:pt x="10763" y="8897"/>
                    <a:pt x="10874" y="8897"/>
                  </a:cubicBezTo>
                  <a:cubicBezTo>
                    <a:pt x="10984" y="8897"/>
                    <a:pt x="11095" y="8823"/>
                    <a:pt x="11095" y="8675"/>
                  </a:cubicBezTo>
                  <a:lnTo>
                    <a:pt x="11095" y="7967"/>
                  </a:lnTo>
                  <a:cubicBezTo>
                    <a:pt x="11095" y="7624"/>
                    <a:pt x="11384" y="7392"/>
                    <a:pt x="11671" y="7392"/>
                  </a:cubicBezTo>
                  <a:cubicBezTo>
                    <a:pt x="11804" y="7392"/>
                    <a:pt x="11936" y="7442"/>
                    <a:pt x="12039" y="7554"/>
                  </a:cubicBezTo>
                  <a:cubicBezTo>
                    <a:pt x="12157" y="7672"/>
                    <a:pt x="12216" y="7820"/>
                    <a:pt x="12216" y="7967"/>
                  </a:cubicBezTo>
                  <a:lnTo>
                    <a:pt x="12216" y="8262"/>
                  </a:lnTo>
                  <a:cubicBezTo>
                    <a:pt x="12216" y="8380"/>
                    <a:pt x="12334" y="8498"/>
                    <a:pt x="12452" y="8498"/>
                  </a:cubicBezTo>
                  <a:cubicBezTo>
                    <a:pt x="12570" y="8498"/>
                    <a:pt x="12688" y="8380"/>
                    <a:pt x="12688" y="8262"/>
                  </a:cubicBezTo>
                  <a:cubicBezTo>
                    <a:pt x="12688" y="7967"/>
                    <a:pt x="12925" y="7731"/>
                    <a:pt x="13220" y="7702"/>
                  </a:cubicBezTo>
                  <a:cubicBezTo>
                    <a:pt x="13367" y="7702"/>
                    <a:pt x="13515" y="7761"/>
                    <a:pt x="13633" y="7879"/>
                  </a:cubicBezTo>
                  <a:cubicBezTo>
                    <a:pt x="13721" y="7967"/>
                    <a:pt x="13810" y="8115"/>
                    <a:pt x="13810" y="8292"/>
                  </a:cubicBezTo>
                  <a:lnTo>
                    <a:pt x="13810" y="8646"/>
                  </a:lnTo>
                  <a:cubicBezTo>
                    <a:pt x="13795" y="8779"/>
                    <a:pt x="13913" y="8845"/>
                    <a:pt x="14031" y="8845"/>
                  </a:cubicBezTo>
                  <a:cubicBezTo>
                    <a:pt x="14149" y="8845"/>
                    <a:pt x="14267" y="8779"/>
                    <a:pt x="14252" y="8646"/>
                  </a:cubicBezTo>
                  <a:cubicBezTo>
                    <a:pt x="14252" y="8410"/>
                    <a:pt x="14459" y="8203"/>
                    <a:pt x="14695" y="8203"/>
                  </a:cubicBezTo>
                  <a:cubicBezTo>
                    <a:pt x="14961" y="8233"/>
                    <a:pt x="15138" y="8410"/>
                    <a:pt x="15138" y="8675"/>
                  </a:cubicBezTo>
                  <a:lnTo>
                    <a:pt x="15138" y="11774"/>
                  </a:lnTo>
                  <a:cubicBezTo>
                    <a:pt x="15138" y="12334"/>
                    <a:pt x="14872" y="12836"/>
                    <a:pt x="14400" y="13131"/>
                  </a:cubicBezTo>
                  <a:cubicBezTo>
                    <a:pt x="14341" y="13160"/>
                    <a:pt x="14282" y="13249"/>
                    <a:pt x="14311" y="13308"/>
                  </a:cubicBezTo>
                  <a:lnTo>
                    <a:pt x="14311" y="15137"/>
                  </a:lnTo>
                  <a:cubicBezTo>
                    <a:pt x="14311" y="15255"/>
                    <a:pt x="14400" y="15373"/>
                    <a:pt x="14518" y="15373"/>
                  </a:cubicBezTo>
                  <a:lnTo>
                    <a:pt x="14577" y="15373"/>
                  </a:lnTo>
                  <a:cubicBezTo>
                    <a:pt x="15256" y="15285"/>
                    <a:pt x="15787" y="14695"/>
                    <a:pt x="15787" y="14016"/>
                  </a:cubicBezTo>
                  <a:lnTo>
                    <a:pt x="15787" y="13987"/>
                  </a:lnTo>
                  <a:cubicBezTo>
                    <a:pt x="15787" y="13633"/>
                    <a:pt x="15639" y="13278"/>
                    <a:pt x="15403" y="13042"/>
                  </a:cubicBezTo>
                  <a:cubicBezTo>
                    <a:pt x="15344" y="12983"/>
                    <a:pt x="15285" y="12954"/>
                    <a:pt x="15256" y="12924"/>
                  </a:cubicBezTo>
                  <a:cubicBezTo>
                    <a:pt x="15462" y="12570"/>
                    <a:pt x="15580" y="12187"/>
                    <a:pt x="15580" y="11774"/>
                  </a:cubicBezTo>
                  <a:lnTo>
                    <a:pt x="15580" y="8646"/>
                  </a:lnTo>
                  <a:cubicBezTo>
                    <a:pt x="15580" y="8174"/>
                    <a:pt x="15197" y="7761"/>
                    <a:pt x="14724" y="7761"/>
                  </a:cubicBezTo>
                  <a:lnTo>
                    <a:pt x="14665" y="7761"/>
                  </a:lnTo>
                  <a:lnTo>
                    <a:pt x="14665" y="1062"/>
                  </a:lnTo>
                  <a:cubicBezTo>
                    <a:pt x="14710" y="354"/>
                    <a:pt x="14186" y="0"/>
                    <a:pt x="13662" y="0"/>
                  </a:cubicBezTo>
                  <a:cubicBezTo>
                    <a:pt x="13138" y="0"/>
                    <a:pt x="12615" y="354"/>
                    <a:pt x="12659" y="1062"/>
                  </a:cubicBezTo>
                  <a:lnTo>
                    <a:pt x="12659" y="2567"/>
                  </a:lnTo>
                  <a:lnTo>
                    <a:pt x="11656" y="2567"/>
                  </a:lnTo>
                  <a:cubicBezTo>
                    <a:pt x="11626" y="2066"/>
                    <a:pt x="11184" y="1682"/>
                    <a:pt x="10682" y="1682"/>
                  </a:cubicBezTo>
                  <a:cubicBezTo>
                    <a:pt x="10180" y="1682"/>
                    <a:pt x="9767" y="2066"/>
                    <a:pt x="9708" y="2567"/>
                  </a:cubicBezTo>
                  <a:lnTo>
                    <a:pt x="7289" y="2567"/>
                  </a:lnTo>
                  <a:cubicBezTo>
                    <a:pt x="7230" y="2066"/>
                    <a:pt x="6816" y="1682"/>
                    <a:pt x="6315" y="1682"/>
                  </a:cubicBezTo>
                  <a:cubicBezTo>
                    <a:pt x="6020" y="1682"/>
                    <a:pt x="5754" y="1830"/>
                    <a:pt x="5577" y="2036"/>
                  </a:cubicBezTo>
                  <a:cubicBezTo>
                    <a:pt x="5373" y="1800"/>
                    <a:pt x="5100" y="1693"/>
                    <a:pt x="4829" y="1693"/>
                  </a:cubicBezTo>
                  <a:cubicBezTo>
                    <a:pt x="4356" y="1693"/>
                    <a:pt x="3893" y="2022"/>
                    <a:pt x="3836" y="2567"/>
                  </a:cubicBezTo>
                  <a:lnTo>
                    <a:pt x="3630" y="2567"/>
                  </a:lnTo>
                  <a:lnTo>
                    <a:pt x="3630" y="1062"/>
                  </a:lnTo>
                  <a:cubicBezTo>
                    <a:pt x="3674" y="354"/>
                    <a:pt x="3150" y="0"/>
                    <a:pt x="26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49"/>
          <p:cNvGrpSpPr/>
          <p:nvPr/>
        </p:nvGrpSpPr>
        <p:grpSpPr>
          <a:xfrm>
            <a:off x="5096156" y="3878805"/>
            <a:ext cx="431409" cy="419753"/>
            <a:chOff x="4731340" y="2467278"/>
            <a:chExt cx="431409" cy="419753"/>
          </a:xfrm>
        </p:grpSpPr>
        <p:sp>
          <p:nvSpPr>
            <p:cNvPr id="1102" name="Google Shape;1102;p49"/>
            <p:cNvSpPr/>
            <p:nvPr/>
          </p:nvSpPr>
          <p:spPr>
            <a:xfrm>
              <a:off x="4872054" y="2788725"/>
              <a:ext cx="149946" cy="63331"/>
            </a:xfrm>
            <a:custGeom>
              <a:avLst/>
              <a:gdLst/>
              <a:ahLst/>
              <a:cxnLst/>
              <a:rect l="l" t="t" r="r" b="b"/>
              <a:pathLst>
                <a:path w="5313" h="2244" extrusionOk="0">
                  <a:moveTo>
                    <a:pt x="1" y="1"/>
                  </a:moveTo>
                  <a:lnTo>
                    <a:pt x="1" y="2243"/>
                  </a:lnTo>
                  <a:lnTo>
                    <a:pt x="5312" y="2243"/>
                  </a:lnTo>
                  <a:lnTo>
                    <a:pt x="5312"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9"/>
            <p:cNvSpPr/>
            <p:nvPr/>
          </p:nvSpPr>
          <p:spPr>
            <a:xfrm>
              <a:off x="4737154" y="2473120"/>
              <a:ext cx="419753" cy="333138"/>
            </a:xfrm>
            <a:custGeom>
              <a:avLst/>
              <a:gdLst/>
              <a:ahLst/>
              <a:cxnLst/>
              <a:rect l="l" t="t" r="r" b="b"/>
              <a:pathLst>
                <a:path w="14873" h="11804" extrusionOk="0">
                  <a:moveTo>
                    <a:pt x="2214" y="0"/>
                  </a:moveTo>
                  <a:cubicBezTo>
                    <a:pt x="974" y="30"/>
                    <a:pt x="1" y="1003"/>
                    <a:pt x="1" y="2213"/>
                  </a:cubicBezTo>
                  <a:lnTo>
                    <a:pt x="1" y="9620"/>
                  </a:lnTo>
                  <a:cubicBezTo>
                    <a:pt x="1" y="10829"/>
                    <a:pt x="974" y="11803"/>
                    <a:pt x="2214" y="11803"/>
                  </a:cubicBezTo>
                  <a:lnTo>
                    <a:pt x="12659" y="11803"/>
                  </a:lnTo>
                  <a:cubicBezTo>
                    <a:pt x="13869" y="11803"/>
                    <a:pt x="14872" y="10829"/>
                    <a:pt x="14872" y="9620"/>
                  </a:cubicBezTo>
                  <a:lnTo>
                    <a:pt x="14872" y="2213"/>
                  </a:lnTo>
                  <a:cubicBezTo>
                    <a:pt x="14872" y="1003"/>
                    <a:pt x="13899" y="30"/>
                    <a:pt x="12659"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9"/>
            <p:cNvSpPr/>
            <p:nvPr/>
          </p:nvSpPr>
          <p:spPr>
            <a:xfrm>
              <a:off x="4772149" y="2508087"/>
              <a:ext cx="349790" cy="264021"/>
            </a:xfrm>
            <a:custGeom>
              <a:avLst/>
              <a:gdLst/>
              <a:ahLst/>
              <a:cxnLst/>
              <a:rect l="l" t="t" r="r" b="b"/>
              <a:pathLst>
                <a:path w="12394" h="9355" extrusionOk="0">
                  <a:moveTo>
                    <a:pt x="974" y="1"/>
                  </a:moveTo>
                  <a:cubicBezTo>
                    <a:pt x="413" y="1"/>
                    <a:pt x="0" y="443"/>
                    <a:pt x="0" y="974"/>
                  </a:cubicBezTo>
                  <a:lnTo>
                    <a:pt x="0" y="8381"/>
                  </a:lnTo>
                  <a:cubicBezTo>
                    <a:pt x="0" y="8912"/>
                    <a:pt x="413" y="9354"/>
                    <a:pt x="974" y="9354"/>
                  </a:cubicBezTo>
                  <a:lnTo>
                    <a:pt x="11419" y="9354"/>
                  </a:lnTo>
                  <a:cubicBezTo>
                    <a:pt x="11980" y="9354"/>
                    <a:pt x="12393" y="8912"/>
                    <a:pt x="12393" y="8381"/>
                  </a:cubicBezTo>
                  <a:lnTo>
                    <a:pt x="12393" y="974"/>
                  </a:lnTo>
                  <a:cubicBezTo>
                    <a:pt x="12393" y="443"/>
                    <a:pt x="11980" y="1"/>
                    <a:pt x="11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9"/>
            <p:cNvSpPr/>
            <p:nvPr/>
          </p:nvSpPr>
          <p:spPr>
            <a:xfrm>
              <a:off x="4772149" y="2508087"/>
              <a:ext cx="110773" cy="264021"/>
            </a:xfrm>
            <a:custGeom>
              <a:avLst/>
              <a:gdLst/>
              <a:ahLst/>
              <a:cxnLst/>
              <a:rect l="l" t="t" r="r" b="b"/>
              <a:pathLst>
                <a:path w="3925" h="9355" extrusionOk="0">
                  <a:moveTo>
                    <a:pt x="974" y="1"/>
                  </a:moveTo>
                  <a:cubicBezTo>
                    <a:pt x="443" y="1"/>
                    <a:pt x="0" y="443"/>
                    <a:pt x="0" y="974"/>
                  </a:cubicBezTo>
                  <a:lnTo>
                    <a:pt x="0" y="8381"/>
                  </a:lnTo>
                  <a:cubicBezTo>
                    <a:pt x="0" y="8912"/>
                    <a:pt x="443" y="9354"/>
                    <a:pt x="974" y="9354"/>
                  </a:cubicBezTo>
                  <a:lnTo>
                    <a:pt x="3925" y="9354"/>
                  </a:lnTo>
                  <a:cubicBezTo>
                    <a:pt x="2597" y="9354"/>
                    <a:pt x="1505" y="8263"/>
                    <a:pt x="1505" y="6935"/>
                  </a:cubicBezTo>
                  <a:lnTo>
                    <a:pt x="1505" y="2420"/>
                  </a:lnTo>
                  <a:cubicBezTo>
                    <a:pt x="1505" y="1092"/>
                    <a:pt x="2597" y="1"/>
                    <a:pt x="39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9"/>
            <p:cNvSpPr/>
            <p:nvPr/>
          </p:nvSpPr>
          <p:spPr>
            <a:xfrm>
              <a:off x="4737154" y="2473939"/>
              <a:ext cx="82466" cy="332320"/>
            </a:xfrm>
            <a:custGeom>
              <a:avLst/>
              <a:gdLst/>
              <a:ahLst/>
              <a:cxnLst/>
              <a:rect l="l" t="t" r="r" b="b"/>
              <a:pathLst>
                <a:path w="2922" h="11775" extrusionOk="0">
                  <a:moveTo>
                    <a:pt x="2214" y="1"/>
                  </a:moveTo>
                  <a:cubicBezTo>
                    <a:pt x="974" y="1"/>
                    <a:pt x="1" y="974"/>
                    <a:pt x="1" y="2184"/>
                  </a:cubicBezTo>
                  <a:lnTo>
                    <a:pt x="1" y="9591"/>
                  </a:lnTo>
                  <a:cubicBezTo>
                    <a:pt x="1" y="10800"/>
                    <a:pt x="974" y="11774"/>
                    <a:pt x="2214" y="11774"/>
                  </a:cubicBezTo>
                  <a:lnTo>
                    <a:pt x="2922" y="11774"/>
                  </a:lnTo>
                  <a:cubicBezTo>
                    <a:pt x="1712" y="11774"/>
                    <a:pt x="738" y="10800"/>
                    <a:pt x="738" y="9591"/>
                  </a:cubicBezTo>
                  <a:lnTo>
                    <a:pt x="738" y="2184"/>
                  </a:lnTo>
                  <a:cubicBezTo>
                    <a:pt x="709" y="974"/>
                    <a:pt x="1712" y="1"/>
                    <a:pt x="2922"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9"/>
            <p:cNvSpPr/>
            <p:nvPr/>
          </p:nvSpPr>
          <p:spPr>
            <a:xfrm>
              <a:off x="4821283" y="2830352"/>
              <a:ext cx="250672" cy="50010"/>
            </a:xfrm>
            <a:custGeom>
              <a:avLst/>
              <a:gdLst/>
              <a:ahLst/>
              <a:cxnLst/>
              <a:rect l="l" t="t" r="r" b="b"/>
              <a:pathLst>
                <a:path w="8882" h="1772" extrusionOk="0">
                  <a:moveTo>
                    <a:pt x="1121" y="1"/>
                  </a:moveTo>
                  <a:cubicBezTo>
                    <a:pt x="0" y="89"/>
                    <a:pt x="0" y="1712"/>
                    <a:pt x="1121" y="1771"/>
                  </a:cubicBezTo>
                  <a:lnTo>
                    <a:pt x="7790" y="1771"/>
                  </a:lnTo>
                  <a:cubicBezTo>
                    <a:pt x="8882" y="1712"/>
                    <a:pt x="8882" y="89"/>
                    <a:pt x="7790"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9"/>
            <p:cNvSpPr/>
            <p:nvPr/>
          </p:nvSpPr>
          <p:spPr>
            <a:xfrm>
              <a:off x="4821283" y="2830324"/>
              <a:ext cx="92457" cy="50123"/>
            </a:xfrm>
            <a:custGeom>
              <a:avLst/>
              <a:gdLst/>
              <a:ahLst/>
              <a:cxnLst/>
              <a:rect l="l" t="t" r="r" b="b"/>
              <a:pathLst>
                <a:path w="3276" h="1776" extrusionOk="0">
                  <a:moveTo>
                    <a:pt x="3220" y="1"/>
                  </a:moveTo>
                  <a:cubicBezTo>
                    <a:pt x="3201" y="1"/>
                    <a:pt x="3183" y="1"/>
                    <a:pt x="3165" y="2"/>
                  </a:cubicBezTo>
                  <a:lnTo>
                    <a:pt x="3275" y="2"/>
                  </a:lnTo>
                  <a:cubicBezTo>
                    <a:pt x="3257" y="1"/>
                    <a:pt x="3238" y="1"/>
                    <a:pt x="3220" y="1"/>
                  </a:cubicBezTo>
                  <a:close/>
                  <a:moveTo>
                    <a:pt x="1121" y="2"/>
                  </a:moveTo>
                  <a:cubicBezTo>
                    <a:pt x="0" y="90"/>
                    <a:pt x="0" y="1713"/>
                    <a:pt x="1121" y="1772"/>
                  </a:cubicBezTo>
                  <a:lnTo>
                    <a:pt x="3114" y="1772"/>
                  </a:lnTo>
                  <a:cubicBezTo>
                    <a:pt x="2073" y="1693"/>
                    <a:pt x="2090" y="55"/>
                    <a:pt x="3165" y="2"/>
                  </a:cubicBezTo>
                  <a:close/>
                  <a:moveTo>
                    <a:pt x="3114" y="1772"/>
                  </a:moveTo>
                  <a:cubicBezTo>
                    <a:pt x="3140" y="1774"/>
                    <a:pt x="3166" y="1775"/>
                    <a:pt x="3193" y="1775"/>
                  </a:cubicBezTo>
                  <a:cubicBezTo>
                    <a:pt x="3220" y="1775"/>
                    <a:pt x="3247" y="1774"/>
                    <a:pt x="3275" y="1772"/>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9"/>
            <p:cNvSpPr/>
            <p:nvPr/>
          </p:nvSpPr>
          <p:spPr>
            <a:xfrm>
              <a:off x="4813776" y="2565490"/>
              <a:ext cx="276016" cy="163295"/>
            </a:xfrm>
            <a:custGeom>
              <a:avLst/>
              <a:gdLst/>
              <a:ahLst/>
              <a:cxnLst/>
              <a:rect l="l" t="t" r="r" b="b"/>
              <a:pathLst>
                <a:path w="9780" h="5786" extrusionOk="0">
                  <a:moveTo>
                    <a:pt x="9200" y="0"/>
                  </a:moveTo>
                  <a:cubicBezTo>
                    <a:pt x="9183" y="0"/>
                    <a:pt x="9166" y="1"/>
                    <a:pt x="9148" y="3"/>
                  </a:cubicBezTo>
                  <a:lnTo>
                    <a:pt x="4810" y="3"/>
                  </a:lnTo>
                  <a:cubicBezTo>
                    <a:pt x="4604" y="3"/>
                    <a:pt x="4427" y="150"/>
                    <a:pt x="4368" y="327"/>
                  </a:cubicBezTo>
                  <a:lnTo>
                    <a:pt x="3246" y="4193"/>
                  </a:lnTo>
                  <a:lnTo>
                    <a:pt x="2538" y="2894"/>
                  </a:lnTo>
                  <a:cubicBezTo>
                    <a:pt x="2450" y="2776"/>
                    <a:pt x="2302" y="2688"/>
                    <a:pt x="2154" y="2688"/>
                  </a:cubicBezTo>
                  <a:lnTo>
                    <a:pt x="591" y="2688"/>
                  </a:lnTo>
                  <a:cubicBezTo>
                    <a:pt x="0" y="2688"/>
                    <a:pt x="0" y="3573"/>
                    <a:pt x="591" y="3573"/>
                  </a:cubicBezTo>
                  <a:lnTo>
                    <a:pt x="1889" y="3573"/>
                  </a:lnTo>
                  <a:lnTo>
                    <a:pt x="2981" y="5550"/>
                  </a:lnTo>
                  <a:cubicBezTo>
                    <a:pt x="3069" y="5697"/>
                    <a:pt x="3217" y="5786"/>
                    <a:pt x="3394" y="5786"/>
                  </a:cubicBezTo>
                  <a:lnTo>
                    <a:pt x="3453" y="5786"/>
                  </a:lnTo>
                  <a:cubicBezTo>
                    <a:pt x="3630" y="5756"/>
                    <a:pt x="3777" y="5638"/>
                    <a:pt x="3836" y="5461"/>
                  </a:cubicBezTo>
                  <a:lnTo>
                    <a:pt x="5135" y="917"/>
                  </a:lnTo>
                  <a:lnTo>
                    <a:pt x="9148" y="917"/>
                  </a:lnTo>
                  <a:cubicBezTo>
                    <a:pt x="9166" y="919"/>
                    <a:pt x="9183" y="920"/>
                    <a:pt x="9200" y="920"/>
                  </a:cubicBezTo>
                  <a:cubicBezTo>
                    <a:pt x="9779" y="920"/>
                    <a:pt x="9779" y="0"/>
                    <a:pt x="92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9"/>
            <p:cNvSpPr/>
            <p:nvPr/>
          </p:nvSpPr>
          <p:spPr>
            <a:xfrm>
              <a:off x="4810361" y="2551972"/>
              <a:ext cx="80067" cy="68440"/>
            </a:xfrm>
            <a:custGeom>
              <a:avLst/>
              <a:gdLst/>
              <a:ahLst/>
              <a:cxnLst/>
              <a:rect l="l" t="t" r="r" b="b"/>
              <a:pathLst>
                <a:path w="2837" h="2425" extrusionOk="0">
                  <a:moveTo>
                    <a:pt x="2152" y="1"/>
                  </a:moveTo>
                  <a:cubicBezTo>
                    <a:pt x="2043" y="1"/>
                    <a:pt x="1930" y="46"/>
                    <a:pt x="1833" y="157"/>
                  </a:cubicBezTo>
                  <a:lnTo>
                    <a:pt x="1420" y="570"/>
                  </a:lnTo>
                  <a:lnTo>
                    <a:pt x="1007" y="157"/>
                  </a:lnTo>
                  <a:cubicBezTo>
                    <a:pt x="918" y="83"/>
                    <a:pt x="800" y="46"/>
                    <a:pt x="682" y="46"/>
                  </a:cubicBezTo>
                  <a:cubicBezTo>
                    <a:pt x="564" y="46"/>
                    <a:pt x="446" y="83"/>
                    <a:pt x="357" y="157"/>
                  </a:cubicBezTo>
                  <a:cubicBezTo>
                    <a:pt x="210" y="334"/>
                    <a:pt x="210" y="629"/>
                    <a:pt x="357" y="806"/>
                  </a:cubicBezTo>
                  <a:lnTo>
                    <a:pt x="771" y="1219"/>
                  </a:lnTo>
                  <a:lnTo>
                    <a:pt x="357" y="1632"/>
                  </a:lnTo>
                  <a:cubicBezTo>
                    <a:pt x="1" y="1944"/>
                    <a:pt x="318" y="2425"/>
                    <a:pt x="672" y="2425"/>
                  </a:cubicBezTo>
                  <a:cubicBezTo>
                    <a:pt x="787" y="2425"/>
                    <a:pt x="906" y="2375"/>
                    <a:pt x="1007" y="2252"/>
                  </a:cubicBezTo>
                  <a:lnTo>
                    <a:pt x="1420" y="1839"/>
                  </a:lnTo>
                  <a:lnTo>
                    <a:pt x="1833" y="2252"/>
                  </a:lnTo>
                  <a:cubicBezTo>
                    <a:pt x="1921" y="2341"/>
                    <a:pt x="2032" y="2385"/>
                    <a:pt x="2143" y="2385"/>
                  </a:cubicBezTo>
                  <a:cubicBezTo>
                    <a:pt x="2253" y="2385"/>
                    <a:pt x="2364" y="2341"/>
                    <a:pt x="2453" y="2252"/>
                  </a:cubicBezTo>
                  <a:cubicBezTo>
                    <a:pt x="2630" y="2075"/>
                    <a:pt x="2630" y="1809"/>
                    <a:pt x="2453" y="1632"/>
                  </a:cubicBezTo>
                  <a:lnTo>
                    <a:pt x="2039" y="1219"/>
                  </a:lnTo>
                  <a:lnTo>
                    <a:pt x="2453" y="806"/>
                  </a:lnTo>
                  <a:cubicBezTo>
                    <a:pt x="2837" y="490"/>
                    <a:pt x="2511" y="1"/>
                    <a:pt x="2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9"/>
            <p:cNvSpPr/>
            <p:nvPr/>
          </p:nvSpPr>
          <p:spPr>
            <a:xfrm>
              <a:off x="4972806" y="2647587"/>
              <a:ext cx="75015" cy="67311"/>
            </a:xfrm>
            <a:custGeom>
              <a:avLst/>
              <a:gdLst/>
              <a:ahLst/>
              <a:cxnLst/>
              <a:rect l="l" t="t" r="r" b="b"/>
              <a:pathLst>
                <a:path w="2658" h="2385" extrusionOk="0">
                  <a:moveTo>
                    <a:pt x="710" y="0"/>
                  </a:moveTo>
                  <a:cubicBezTo>
                    <a:pt x="592" y="0"/>
                    <a:pt x="473" y="44"/>
                    <a:pt x="385" y="133"/>
                  </a:cubicBezTo>
                  <a:cubicBezTo>
                    <a:pt x="208" y="310"/>
                    <a:pt x="208" y="575"/>
                    <a:pt x="385" y="752"/>
                  </a:cubicBezTo>
                  <a:lnTo>
                    <a:pt x="798" y="1166"/>
                  </a:lnTo>
                  <a:lnTo>
                    <a:pt x="385" y="1579"/>
                  </a:lnTo>
                  <a:cubicBezTo>
                    <a:pt x="1" y="1895"/>
                    <a:pt x="326" y="2384"/>
                    <a:pt x="698" y="2384"/>
                  </a:cubicBezTo>
                  <a:cubicBezTo>
                    <a:pt x="812" y="2384"/>
                    <a:pt x="930" y="2338"/>
                    <a:pt x="1034" y="2228"/>
                  </a:cubicBezTo>
                  <a:lnTo>
                    <a:pt x="2480" y="752"/>
                  </a:lnTo>
                  <a:cubicBezTo>
                    <a:pt x="2657" y="575"/>
                    <a:pt x="2657" y="310"/>
                    <a:pt x="2480" y="133"/>
                  </a:cubicBezTo>
                  <a:cubicBezTo>
                    <a:pt x="2391" y="44"/>
                    <a:pt x="2273" y="0"/>
                    <a:pt x="2155" y="0"/>
                  </a:cubicBezTo>
                  <a:cubicBezTo>
                    <a:pt x="2037" y="0"/>
                    <a:pt x="1919" y="44"/>
                    <a:pt x="1831" y="133"/>
                  </a:cubicBezTo>
                  <a:lnTo>
                    <a:pt x="1418" y="546"/>
                  </a:lnTo>
                  <a:lnTo>
                    <a:pt x="1034" y="133"/>
                  </a:lnTo>
                  <a:cubicBezTo>
                    <a:pt x="946" y="44"/>
                    <a:pt x="828" y="0"/>
                    <a:pt x="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9"/>
            <p:cNvSpPr/>
            <p:nvPr/>
          </p:nvSpPr>
          <p:spPr>
            <a:xfrm>
              <a:off x="4765489" y="2502245"/>
              <a:ext cx="363111" cy="276524"/>
            </a:xfrm>
            <a:custGeom>
              <a:avLst/>
              <a:gdLst/>
              <a:ahLst/>
              <a:cxnLst/>
              <a:rect l="l" t="t" r="r" b="b"/>
              <a:pathLst>
                <a:path w="12866" h="9798" extrusionOk="0">
                  <a:moveTo>
                    <a:pt x="11655" y="444"/>
                  </a:moveTo>
                  <a:cubicBezTo>
                    <a:pt x="12069" y="444"/>
                    <a:pt x="12393" y="798"/>
                    <a:pt x="12393" y="1181"/>
                  </a:cubicBezTo>
                  <a:lnTo>
                    <a:pt x="12393" y="8588"/>
                  </a:lnTo>
                  <a:cubicBezTo>
                    <a:pt x="12393" y="9001"/>
                    <a:pt x="12069" y="9325"/>
                    <a:pt x="11655" y="9325"/>
                  </a:cubicBezTo>
                  <a:lnTo>
                    <a:pt x="1210" y="9325"/>
                  </a:lnTo>
                  <a:cubicBezTo>
                    <a:pt x="797" y="9325"/>
                    <a:pt x="472" y="9001"/>
                    <a:pt x="472" y="8588"/>
                  </a:cubicBezTo>
                  <a:lnTo>
                    <a:pt x="472" y="1181"/>
                  </a:lnTo>
                  <a:cubicBezTo>
                    <a:pt x="472" y="798"/>
                    <a:pt x="797" y="444"/>
                    <a:pt x="1210" y="444"/>
                  </a:cubicBezTo>
                  <a:close/>
                  <a:moveTo>
                    <a:pt x="1210" y="1"/>
                  </a:moveTo>
                  <a:cubicBezTo>
                    <a:pt x="531" y="1"/>
                    <a:pt x="0" y="532"/>
                    <a:pt x="0" y="1181"/>
                  </a:cubicBezTo>
                  <a:lnTo>
                    <a:pt x="0" y="8588"/>
                  </a:lnTo>
                  <a:cubicBezTo>
                    <a:pt x="0" y="9266"/>
                    <a:pt x="531" y="9797"/>
                    <a:pt x="1210" y="9797"/>
                  </a:cubicBezTo>
                  <a:lnTo>
                    <a:pt x="11655" y="9797"/>
                  </a:lnTo>
                  <a:cubicBezTo>
                    <a:pt x="12334" y="9797"/>
                    <a:pt x="12865" y="9266"/>
                    <a:pt x="12865" y="8588"/>
                  </a:cubicBezTo>
                  <a:lnTo>
                    <a:pt x="12865" y="1181"/>
                  </a:lnTo>
                  <a:cubicBezTo>
                    <a:pt x="12865" y="532"/>
                    <a:pt x="12334" y="1"/>
                    <a:pt x="116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9"/>
            <p:cNvSpPr/>
            <p:nvPr/>
          </p:nvSpPr>
          <p:spPr>
            <a:xfrm>
              <a:off x="4731340" y="2467278"/>
              <a:ext cx="431409" cy="419753"/>
            </a:xfrm>
            <a:custGeom>
              <a:avLst/>
              <a:gdLst/>
              <a:ahLst/>
              <a:cxnLst/>
              <a:rect l="l" t="t" r="r" b="b"/>
              <a:pathLst>
                <a:path w="15286" h="14873" extrusionOk="0">
                  <a:moveTo>
                    <a:pt x="10062" y="12246"/>
                  </a:moveTo>
                  <a:lnTo>
                    <a:pt x="10062" y="12659"/>
                  </a:lnTo>
                  <a:lnTo>
                    <a:pt x="5223" y="12659"/>
                  </a:lnTo>
                  <a:lnTo>
                    <a:pt x="5223" y="12246"/>
                  </a:lnTo>
                  <a:close/>
                  <a:moveTo>
                    <a:pt x="10977" y="13102"/>
                  </a:moveTo>
                  <a:cubicBezTo>
                    <a:pt x="11331" y="13102"/>
                    <a:pt x="11626" y="13397"/>
                    <a:pt x="11626" y="13751"/>
                  </a:cubicBezTo>
                  <a:cubicBezTo>
                    <a:pt x="11626" y="14105"/>
                    <a:pt x="11331" y="14400"/>
                    <a:pt x="10977" y="14400"/>
                  </a:cubicBezTo>
                  <a:lnTo>
                    <a:pt x="4308" y="14400"/>
                  </a:lnTo>
                  <a:cubicBezTo>
                    <a:pt x="3954" y="14400"/>
                    <a:pt x="3659" y="14105"/>
                    <a:pt x="3659" y="13751"/>
                  </a:cubicBezTo>
                  <a:cubicBezTo>
                    <a:pt x="3659" y="13574"/>
                    <a:pt x="3718" y="13427"/>
                    <a:pt x="3836" y="13308"/>
                  </a:cubicBezTo>
                  <a:cubicBezTo>
                    <a:pt x="3954" y="13161"/>
                    <a:pt x="4131" y="13102"/>
                    <a:pt x="4308" y="13102"/>
                  </a:cubicBezTo>
                  <a:close/>
                  <a:moveTo>
                    <a:pt x="2420" y="1"/>
                  </a:moveTo>
                  <a:cubicBezTo>
                    <a:pt x="1062" y="1"/>
                    <a:pt x="0" y="1092"/>
                    <a:pt x="0" y="2420"/>
                  </a:cubicBezTo>
                  <a:lnTo>
                    <a:pt x="0" y="9827"/>
                  </a:lnTo>
                  <a:cubicBezTo>
                    <a:pt x="0" y="10328"/>
                    <a:pt x="148" y="10830"/>
                    <a:pt x="443" y="11243"/>
                  </a:cubicBezTo>
                  <a:cubicBezTo>
                    <a:pt x="492" y="11308"/>
                    <a:pt x="556" y="11335"/>
                    <a:pt x="620" y="11335"/>
                  </a:cubicBezTo>
                  <a:cubicBezTo>
                    <a:pt x="789" y="11335"/>
                    <a:pt x="955" y="11148"/>
                    <a:pt x="826" y="10977"/>
                  </a:cubicBezTo>
                  <a:cubicBezTo>
                    <a:pt x="590" y="10623"/>
                    <a:pt x="443" y="10240"/>
                    <a:pt x="443" y="9827"/>
                  </a:cubicBezTo>
                  <a:lnTo>
                    <a:pt x="443" y="2420"/>
                  </a:lnTo>
                  <a:cubicBezTo>
                    <a:pt x="443" y="1358"/>
                    <a:pt x="1328" y="473"/>
                    <a:pt x="2420" y="473"/>
                  </a:cubicBezTo>
                  <a:lnTo>
                    <a:pt x="12895" y="473"/>
                  </a:lnTo>
                  <a:cubicBezTo>
                    <a:pt x="13987" y="473"/>
                    <a:pt x="14872" y="1358"/>
                    <a:pt x="14872" y="2420"/>
                  </a:cubicBezTo>
                  <a:lnTo>
                    <a:pt x="14872" y="9827"/>
                  </a:lnTo>
                  <a:cubicBezTo>
                    <a:pt x="14872" y="10918"/>
                    <a:pt x="13987" y="11804"/>
                    <a:pt x="12895" y="11804"/>
                  </a:cubicBezTo>
                  <a:lnTo>
                    <a:pt x="2420" y="11804"/>
                  </a:lnTo>
                  <a:cubicBezTo>
                    <a:pt x="2066" y="11804"/>
                    <a:pt x="1712" y="11715"/>
                    <a:pt x="1417" y="11538"/>
                  </a:cubicBezTo>
                  <a:cubicBezTo>
                    <a:pt x="1373" y="11514"/>
                    <a:pt x="1330" y="11503"/>
                    <a:pt x="1291" y="11503"/>
                  </a:cubicBezTo>
                  <a:cubicBezTo>
                    <a:pt x="1095" y="11503"/>
                    <a:pt x="984" y="11774"/>
                    <a:pt x="1180" y="11922"/>
                  </a:cubicBezTo>
                  <a:cubicBezTo>
                    <a:pt x="1564" y="12128"/>
                    <a:pt x="1977" y="12246"/>
                    <a:pt x="2420" y="12246"/>
                  </a:cubicBezTo>
                  <a:lnTo>
                    <a:pt x="4780" y="12246"/>
                  </a:lnTo>
                  <a:lnTo>
                    <a:pt x="4780" y="12659"/>
                  </a:lnTo>
                  <a:lnTo>
                    <a:pt x="4308" y="12659"/>
                  </a:lnTo>
                  <a:cubicBezTo>
                    <a:pt x="2833" y="12659"/>
                    <a:pt x="2833" y="14872"/>
                    <a:pt x="4308" y="14872"/>
                  </a:cubicBezTo>
                  <a:lnTo>
                    <a:pt x="10977" y="14872"/>
                  </a:lnTo>
                  <a:cubicBezTo>
                    <a:pt x="11597" y="14872"/>
                    <a:pt x="12098" y="14371"/>
                    <a:pt x="12098" y="13751"/>
                  </a:cubicBezTo>
                  <a:cubicBezTo>
                    <a:pt x="12098" y="13161"/>
                    <a:pt x="11597" y="12659"/>
                    <a:pt x="10977" y="12659"/>
                  </a:cubicBezTo>
                  <a:lnTo>
                    <a:pt x="10505" y="12659"/>
                  </a:lnTo>
                  <a:lnTo>
                    <a:pt x="10505" y="12246"/>
                  </a:lnTo>
                  <a:lnTo>
                    <a:pt x="12865" y="12246"/>
                  </a:lnTo>
                  <a:cubicBezTo>
                    <a:pt x="14223" y="12246"/>
                    <a:pt x="15285" y="11154"/>
                    <a:pt x="15285" y="9827"/>
                  </a:cubicBezTo>
                  <a:lnTo>
                    <a:pt x="15285" y="2420"/>
                  </a:lnTo>
                  <a:cubicBezTo>
                    <a:pt x="15285" y="1110"/>
                    <a:pt x="14251" y="30"/>
                    <a:pt x="12919" y="30"/>
                  </a:cubicBezTo>
                  <a:cubicBezTo>
                    <a:pt x="12901" y="30"/>
                    <a:pt x="12883" y="30"/>
                    <a:pt x="12865" y="30"/>
                  </a:cubicBezTo>
                  <a:lnTo>
                    <a:pt x="1286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9"/>
            <p:cNvSpPr/>
            <p:nvPr/>
          </p:nvSpPr>
          <p:spPr>
            <a:xfrm>
              <a:off x="4804604" y="2559677"/>
              <a:ext cx="290664" cy="175798"/>
            </a:xfrm>
            <a:custGeom>
              <a:avLst/>
              <a:gdLst/>
              <a:ahLst/>
              <a:cxnLst/>
              <a:rect l="l" t="t" r="r" b="b"/>
              <a:pathLst>
                <a:path w="10299" h="6229" extrusionOk="0">
                  <a:moveTo>
                    <a:pt x="9276" y="1"/>
                  </a:moveTo>
                  <a:cubicBezTo>
                    <a:pt x="9066" y="1"/>
                    <a:pt x="9066" y="446"/>
                    <a:pt x="9276" y="446"/>
                  </a:cubicBezTo>
                  <a:cubicBezTo>
                    <a:pt x="9282" y="446"/>
                    <a:pt x="9289" y="445"/>
                    <a:pt x="9296" y="445"/>
                  </a:cubicBezTo>
                  <a:lnTo>
                    <a:pt x="9473" y="445"/>
                  </a:lnTo>
                  <a:cubicBezTo>
                    <a:pt x="9591" y="445"/>
                    <a:pt x="9709" y="563"/>
                    <a:pt x="9709" y="681"/>
                  </a:cubicBezTo>
                  <a:cubicBezTo>
                    <a:pt x="9709" y="799"/>
                    <a:pt x="9591" y="887"/>
                    <a:pt x="9473" y="887"/>
                  </a:cubicBezTo>
                  <a:lnTo>
                    <a:pt x="5460" y="887"/>
                  </a:lnTo>
                  <a:cubicBezTo>
                    <a:pt x="5371" y="887"/>
                    <a:pt x="5283" y="976"/>
                    <a:pt x="5253" y="1064"/>
                  </a:cubicBezTo>
                  <a:lnTo>
                    <a:pt x="3925" y="5608"/>
                  </a:lnTo>
                  <a:cubicBezTo>
                    <a:pt x="3896" y="5697"/>
                    <a:pt x="3837" y="5756"/>
                    <a:pt x="3748" y="5756"/>
                  </a:cubicBezTo>
                  <a:lnTo>
                    <a:pt x="3719" y="5756"/>
                  </a:lnTo>
                  <a:cubicBezTo>
                    <a:pt x="3630" y="5756"/>
                    <a:pt x="3571" y="5726"/>
                    <a:pt x="3512" y="5667"/>
                  </a:cubicBezTo>
                  <a:lnTo>
                    <a:pt x="2420" y="3661"/>
                  </a:lnTo>
                  <a:cubicBezTo>
                    <a:pt x="2361" y="3602"/>
                    <a:pt x="2302" y="3572"/>
                    <a:pt x="2214" y="3572"/>
                  </a:cubicBezTo>
                  <a:lnTo>
                    <a:pt x="916" y="3572"/>
                  </a:lnTo>
                  <a:cubicBezTo>
                    <a:pt x="798" y="3572"/>
                    <a:pt x="709" y="3454"/>
                    <a:pt x="709" y="3336"/>
                  </a:cubicBezTo>
                  <a:cubicBezTo>
                    <a:pt x="709" y="3218"/>
                    <a:pt x="798" y="3100"/>
                    <a:pt x="916" y="3100"/>
                  </a:cubicBezTo>
                  <a:lnTo>
                    <a:pt x="2479" y="3100"/>
                  </a:lnTo>
                  <a:cubicBezTo>
                    <a:pt x="2568" y="3100"/>
                    <a:pt x="2627" y="3159"/>
                    <a:pt x="2686" y="3218"/>
                  </a:cubicBezTo>
                  <a:lnTo>
                    <a:pt x="3424" y="4487"/>
                  </a:lnTo>
                  <a:cubicBezTo>
                    <a:pt x="3448" y="4560"/>
                    <a:pt x="3512" y="4613"/>
                    <a:pt x="3584" y="4613"/>
                  </a:cubicBezTo>
                  <a:cubicBezTo>
                    <a:pt x="3599" y="4613"/>
                    <a:pt x="3615" y="4610"/>
                    <a:pt x="3630" y="4605"/>
                  </a:cubicBezTo>
                  <a:cubicBezTo>
                    <a:pt x="3719" y="4605"/>
                    <a:pt x="3807" y="4546"/>
                    <a:pt x="3837" y="4458"/>
                  </a:cubicBezTo>
                  <a:lnTo>
                    <a:pt x="4929" y="592"/>
                  </a:lnTo>
                  <a:cubicBezTo>
                    <a:pt x="4958" y="504"/>
                    <a:pt x="5047" y="445"/>
                    <a:pt x="5135" y="445"/>
                  </a:cubicBezTo>
                  <a:lnTo>
                    <a:pt x="8410" y="445"/>
                  </a:lnTo>
                  <a:cubicBezTo>
                    <a:pt x="8676" y="415"/>
                    <a:pt x="8676" y="32"/>
                    <a:pt x="8410" y="2"/>
                  </a:cubicBezTo>
                  <a:lnTo>
                    <a:pt x="5135" y="2"/>
                  </a:lnTo>
                  <a:cubicBezTo>
                    <a:pt x="4840" y="2"/>
                    <a:pt x="4575" y="209"/>
                    <a:pt x="4486" y="474"/>
                  </a:cubicBezTo>
                  <a:lnTo>
                    <a:pt x="3512" y="3808"/>
                  </a:lnTo>
                  <a:lnTo>
                    <a:pt x="3040" y="3012"/>
                  </a:lnTo>
                  <a:cubicBezTo>
                    <a:pt x="2922" y="2776"/>
                    <a:pt x="2716" y="2658"/>
                    <a:pt x="2450" y="2658"/>
                  </a:cubicBezTo>
                  <a:lnTo>
                    <a:pt x="916" y="2658"/>
                  </a:lnTo>
                  <a:cubicBezTo>
                    <a:pt x="1" y="2658"/>
                    <a:pt x="1" y="4015"/>
                    <a:pt x="916" y="4015"/>
                  </a:cubicBezTo>
                  <a:lnTo>
                    <a:pt x="2066" y="4015"/>
                  </a:lnTo>
                  <a:lnTo>
                    <a:pt x="3129" y="5874"/>
                  </a:lnTo>
                  <a:cubicBezTo>
                    <a:pt x="3247" y="6081"/>
                    <a:pt x="3453" y="6228"/>
                    <a:pt x="3719" y="6228"/>
                  </a:cubicBezTo>
                  <a:lnTo>
                    <a:pt x="3778" y="6228"/>
                  </a:lnTo>
                  <a:cubicBezTo>
                    <a:pt x="4043" y="6169"/>
                    <a:pt x="4279" y="5992"/>
                    <a:pt x="4368" y="5726"/>
                  </a:cubicBezTo>
                  <a:lnTo>
                    <a:pt x="5637" y="1359"/>
                  </a:lnTo>
                  <a:lnTo>
                    <a:pt x="9473" y="1359"/>
                  </a:lnTo>
                  <a:cubicBezTo>
                    <a:pt x="10299" y="1300"/>
                    <a:pt x="10299" y="61"/>
                    <a:pt x="9473" y="2"/>
                  </a:cubicBezTo>
                  <a:lnTo>
                    <a:pt x="9296" y="2"/>
                  </a:lnTo>
                  <a:cubicBezTo>
                    <a:pt x="9289" y="1"/>
                    <a:pt x="9282" y="1"/>
                    <a:pt x="9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9"/>
            <p:cNvSpPr/>
            <p:nvPr/>
          </p:nvSpPr>
          <p:spPr>
            <a:xfrm>
              <a:off x="4804604" y="2546384"/>
              <a:ext cx="93445" cy="79785"/>
            </a:xfrm>
            <a:custGeom>
              <a:avLst/>
              <a:gdLst/>
              <a:ahLst/>
              <a:cxnLst/>
              <a:rect l="l" t="t" r="r" b="b"/>
              <a:pathLst>
                <a:path w="3311" h="2827" extrusionOk="0">
                  <a:moveTo>
                    <a:pt x="2361" y="443"/>
                  </a:moveTo>
                  <a:cubicBezTo>
                    <a:pt x="2420" y="473"/>
                    <a:pt x="2479" y="473"/>
                    <a:pt x="2509" y="532"/>
                  </a:cubicBezTo>
                  <a:cubicBezTo>
                    <a:pt x="2598" y="621"/>
                    <a:pt x="2598" y="768"/>
                    <a:pt x="2509" y="827"/>
                  </a:cubicBezTo>
                  <a:lnTo>
                    <a:pt x="2096" y="1270"/>
                  </a:lnTo>
                  <a:cubicBezTo>
                    <a:pt x="2066" y="1299"/>
                    <a:pt x="2037" y="1358"/>
                    <a:pt x="2037" y="1417"/>
                  </a:cubicBezTo>
                  <a:cubicBezTo>
                    <a:pt x="2037" y="1476"/>
                    <a:pt x="2066" y="1535"/>
                    <a:pt x="2096" y="1565"/>
                  </a:cubicBezTo>
                  <a:lnTo>
                    <a:pt x="2509" y="2007"/>
                  </a:lnTo>
                  <a:cubicBezTo>
                    <a:pt x="2627" y="2125"/>
                    <a:pt x="2538" y="2361"/>
                    <a:pt x="2361" y="2361"/>
                  </a:cubicBezTo>
                  <a:cubicBezTo>
                    <a:pt x="2302" y="2361"/>
                    <a:pt x="2243" y="2332"/>
                    <a:pt x="2184" y="2302"/>
                  </a:cubicBezTo>
                  <a:lnTo>
                    <a:pt x="1771" y="1889"/>
                  </a:lnTo>
                  <a:cubicBezTo>
                    <a:pt x="1742" y="1860"/>
                    <a:pt x="1683" y="1830"/>
                    <a:pt x="1624" y="1830"/>
                  </a:cubicBezTo>
                  <a:cubicBezTo>
                    <a:pt x="1565" y="1830"/>
                    <a:pt x="1506" y="1860"/>
                    <a:pt x="1447" y="1889"/>
                  </a:cubicBezTo>
                  <a:lnTo>
                    <a:pt x="1034" y="2302"/>
                  </a:lnTo>
                  <a:cubicBezTo>
                    <a:pt x="1004" y="2332"/>
                    <a:pt x="945" y="2361"/>
                    <a:pt x="886" y="2361"/>
                  </a:cubicBezTo>
                  <a:cubicBezTo>
                    <a:pt x="827" y="2361"/>
                    <a:pt x="768" y="2332"/>
                    <a:pt x="739" y="2302"/>
                  </a:cubicBezTo>
                  <a:cubicBezTo>
                    <a:pt x="650" y="2214"/>
                    <a:pt x="650" y="2066"/>
                    <a:pt x="739" y="1978"/>
                  </a:cubicBezTo>
                  <a:lnTo>
                    <a:pt x="1152" y="1565"/>
                  </a:lnTo>
                  <a:cubicBezTo>
                    <a:pt x="1181" y="1535"/>
                    <a:pt x="1211" y="1476"/>
                    <a:pt x="1211" y="1417"/>
                  </a:cubicBezTo>
                  <a:cubicBezTo>
                    <a:pt x="1211" y="1358"/>
                    <a:pt x="1181" y="1299"/>
                    <a:pt x="1152" y="1240"/>
                  </a:cubicBezTo>
                  <a:lnTo>
                    <a:pt x="739" y="827"/>
                  </a:lnTo>
                  <a:cubicBezTo>
                    <a:pt x="650" y="768"/>
                    <a:pt x="650" y="621"/>
                    <a:pt x="739" y="532"/>
                  </a:cubicBezTo>
                  <a:cubicBezTo>
                    <a:pt x="768" y="473"/>
                    <a:pt x="827" y="473"/>
                    <a:pt x="886" y="443"/>
                  </a:cubicBezTo>
                  <a:cubicBezTo>
                    <a:pt x="945" y="473"/>
                    <a:pt x="1004" y="473"/>
                    <a:pt x="1063" y="532"/>
                  </a:cubicBezTo>
                  <a:lnTo>
                    <a:pt x="1476" y="945"/>
                  </a:lnTo>
                  <a:cubicBezTo>
                    <a:pt x="1506" y="989"/>
                    <a:pt x="1557" y="1012"/>
                    <a:pt x="1613" y="1012"/>
                  </a:cubicBezTo>
                  <a:cubicBezTo>
                    <a:pt x="1668" y="1012"/>
                    <a:pt x="1727" y="989"/>
                    <a:pt x="1771" y="945"/>
                  </a:cubicBezTo>
                  <a:lnTo>
                    <a:pt x="2184" y="532"/>
                  </a:lnTo>
                  <a:cubicBezTo>
                    <a:pt x="2243" y="473"/>
                    <a:pt x="2302" y="473"/>
                    <a:pt x="2361" y="443"/>
                  </a:cubicBezTo>
                  <a:close/>
                  <a:moveTo>
                    <a:pt x="886" y="1"/>
                  </a:moveTo>
                  <a:cubicBezTo>
                    <a:pt x="296" y="1"/>
                    <a:pt x="1" y="739"/>
                    <a:pt x="414" y="1152"/>
                  </a:cubicBezTo>
                  <a:lnTo>
                    <a:pt x="680" y="1417"/>
                  </a:lnTo>
                  <a:lnTo>
                    <a:pt x="414" y="1653"/>
                  </a:lnTo>
                  <a:cubicBezTo>
                    <a:pt x="148" y="1919"/>
                    <a:pt x="148" y="2361"/>
                    <a:pt x="414" y="2627"/>
                  </a:cubicBezTo>
                  <a:cubicBezTo>
                    <a:pt x="532" y="2745"/>
                    <a:pt x="709" y="2804"/>
                    <a:pt x="886" y="2804"/>
                  </a:cubicBezTo>
                  <a:cubicBezTo>
                    <a:pt x="1063" y="2804"/>
                    <a:pt x="1240" y="2745"/>
                    <a:pt x="1358" y="2627"/>
                  </a:cubicBezTo>
                  <a:lnTo>
                    <a:pt x="1624" y="2361"/>
                  </a:lnTo>
                  <a:lnTo>
                    <a:pt x="1889" y="2627"/>
                  </a:lnTo>
                  <a:cubicBezTo>
                    <a:pt x="2007" y="2760"/>
                    <a:pt x="2177" y="2826"/>
                    <a:pt x="2350" y="2826"/>
                  </a:cubicBezTo>
                  <a:cubicBezTo>
                    <a:pt x="2524" y="2826"/>
                    <a:pt x="2701" y="2760"/>
                    <a:pt x="2834" y="2627"/>
                  </a:cubicBezTo>
                  <a:cubicBezTo>
                    <a:pt x="3099" y="2361"/>
                    <a:pt x="3099" y="1919"/>
                    <a:pt x="2834" y="1653"/>
                  </a:cubicBezTo>
                  <a:lnTo>
                    <a:pt x="2568" y="1417"/>
                  </a:lnTo>
                  <a:lnTo>
                    <a:pt x="2834" y="1152"/>
                  </a:lnTo>
                  <a:cubicBezTo>
                    <a:pt x="3311" y="675"/>
                    <a:pt x="2861" y="5"/>
                    <a:pt x="2346" y="5"/>
                  </a:cubicBezTo>
                  <a:cubicBezTo>
                    <a:pt x="2192" y="5"/>
                    <a:pt x="2032" y="65"/>
                    <a:pt x="1889" y="207"/>
                  </a:cubicBezTo>
                  <a:lnTo>
                    <a:pt x="1624" y="473"/>
                  </a:lnTo>
                  <a:lnTo>
                    <a:pt x="1358" y="207"/>
                  </a:lnTo>
                  <a:cubicBezTo>
                    <a:pt x="1240" y="89"/>
                    <a:pt x="1063" y="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9"/>
            <p:cNvSpPr/>
            <p:nvPr/>
          </p:nvSpPr>
          <p:spPr>
            <a:xfrm>
              <a:off x="4967839" y="2641322"/>
              <a:ext cx="91638" cy="79136"/>
            </a:xfrm>
            <a:custGeom>
              <a:avLst/>
              <a:gdLst/>
              <a:ahLst/>
              <a:cxnLst/>
              <a:rect l="l" t="t" r="r" b="b"/>
              <a:pathLst>
                <a:path w="3247" h="2804" extrusionOk="0">
                  <a:moveTo>
                    <a:pt x="2331" y="443"/>
                  </a:moveTo>
                  <a:cubicBezTo>
                    <a:pt x="2390" y="443"/>
                    <a:pt x="2449" y="473"/>
                    <a:pt x="2508" y="502"/>
                  </a:cubicBezTo>
                  <a:cubicBezTo>
                    <a:pt x="2597" y="620"/>
                    <a:pt x="2597" y="738"/>
                    <a:pt x="2508" y="827"/>
                  </a:cubicBezTo>
                  <a:lnTo>
                    <a:pt x="1033" y="2273"/>
                  </a:lnTo>
                  <a:cubicBezTo>
                    <a:pt x="1004" y="2332"/>
                    <a:pt x="945" y="2332"/>
                    <a:pt x="886" y="2332"/>
                  </a:cubicBezTo>
                  <a:cubicBezTo>
                    <a:pt x="827" y="2332"/>
                    <a:pt x="768" y="2332"/>
                    <a:pt x="738" y="2273"/>
                  </a:cubicBezTo>
                  <a:cubicBezTo>
                    <a:pt x="679" y="2243"/>
                    <a:pt x="649" y="2184"/>
                    <a:pt x="649" y="2125"/>
                  </a:cubicBezTo>
                  <a:cubicBezTo>
                    <a:pt x="649" y="2066"/>
                    <a:pt x="679" y="2007"/>
                    <a:pt x="738" y="1948"/>
                  </a:cubicBezTo>
                  <a:lnTo>
                    <a:pt x="1122" y="1535"/>
                  </a:lnTo>
                  <a:cubicBezTo>
                    <a:pt x="1181" y="1506"/>
                    <a:pt x="1210" y="1447"/>
                    <a:pt x="1210" y="1388"/>
                  </a:cubicBezTo>
                  <a:cubicBezTo>
                    <a:pt x="1210" y="1329"/>
                    <a:pt x="1181" y="1270"/>
                    <a:pt x="1122" y="1240"/>
                  </a:cubicBezTo>
                  <a:lnTo>
                    <a:pt x="738" y="827"/>
                  </a:lnTo>
                  <a:cubicBezTo>
                    <a:pt x="590" y="679"/>
                    <a:pt x="708" y="473"/>
                    <a:pt x="886" y="443"/>
                  </a:cubicBezTo>
                  <a:cubicBezTo>
                    <a:pt x="945" y="443"/>
                    <a:pt x="1004" y="473"/>
                    <a:pt x="1033" y="502"/>
                  </a:cubicBezTo>
                  <a:lnTo>
                    <a:pt x="1446" y="915"/>
                  </a:lnTo>
                  <a:cubicBezTo>
                    <a:pt x="1490" y="960"/>
                    <a:pt x="1549" y="982"/>
                    <a:pt x="1608" y="982"/>
                  </a:cubicBezTo>
                  <a:cubicBezTo>
                    <a:pt x="1667" y="982"/>
                    <a:pt x="1726" y="960"/>
                    <a:pt x="1771" y="915"/>
                  </a:cubicBezTo>
                  <a:lnTo>
                    <a:pt x="2184" y="502"/>
                  </a:lnTo>
                  <a:cubicBezTo>
                    <a:pt x="2213" y="473"/>
                    <a:pt x="2272" y="443"/>
                    <a:pt x="2331" y="443"/>
                  </a:cubicBezTo>
                  <a:close/>
                  <a:moveTo>
                    <a:pt x="886" y="1"/>
                  </a:moveTo>
                  <a:cubicBezTo>
                    <a:pt x="295" y="1"/>
                    <a:pt x="0" y="709"/>
                    <a:pt x="413" y="1151"/>
                  </a:cubicBezTo>
                  <a:lnTo>
                    <a:pt x="679" y="1388"/>
                  </a:lnTo>
                  <a:lnTo>
                    <a:pt x="413" y="1653"/>
                  </a:lnTo>
                  <a:cubicBezTo>
                    <a:pt x="295" y="1771"/>
                    <a:pt x="207" y="1948"/>
                    <a:pt x="207" y="2125"/>
                  </a:cubicBezTo>
                  <a:cubicBezTo>
                    <a:pt x="207" y="2479"/>
                    <a:pt x="531" y="2804"/>
                    <a:pt x="886" y="2804"/>
                  </a:cubicBezTo>
                  <a:cubicBezTo>
                    <a:pt x="1063" y="2804"/>
                    <a:pt x="1240" y="2715"/>
                    <a:pt x="1358" y="2597"/>
                  </a:cubicBezTo>
                  <a:lnTo>
                    <a:pt x="2833" y="1151"/>
                  </a:lnTo>
                  <a:cubicBezTo>
                    <a:pt x="3246" y="709"/>
                    <a:pt x="2951" y="1"/>
                    <a:pt x="2331" y="1"/>
                  </a:cubicBezTo>
                  <a:cubicBezTo>
                    <a:pt x="2154" y="1"/>
                    <a:pt x="1977" y="60"/>
                    <a:pt x="1859" y="178"/>
                  </a:cubicBezTo>
                  <a:lnTo>
                    <a:pt x="1623" y="443"/>
                  </a:lnTo>
                  <a:lnTo>
                    <a:pt x="1358" y="178"/>
                  </a:lnTo>
                  <a:cubicBezTo>
                    <a:pt x="1240" y="60"/>
                    <a:pt x="1063" y="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49"/>
          <p:cNvGrpSpPr/>
          <p:nvPr/>
        </p:nvGrpSpPr>
        <p:grpSpPr>
          <a:xfrm>
            <a:off x="5110305" y="2701007"/>
            <a:ext cx="408097" cy="432256"/>
            <a:chOff x="7528544" y="1814395"/>
            <a:chExt cx="408097" cy="432256"/>
          </a:xfrm>
        </p:grpSpPr>
        <p:sp>
          <p:nvSpPr>
            <p:cNvPr id="1118" name="Google Shape;1118;p49"/>
            <p:cNvSpPr/>
            <p:nvPr/>
          </p:nvSpPr>
          <p:spPr>
            <a:xfrm>
              <a:off x="7567688" y="1820237"/>
              <a:ext cx="303985" cy="419753"/>
            </a:xfrm>
            <a:custGeom>
              <a:avLst/>
              <a:gdLst/>
              <a:ahLst/>
              <a:cxnLst/>
              <a:rect l="l" t="t" r="r" b="b"/>
              <a:pathLst>
                <a:path w="10771" h="14873" extrusionOk="0">
                  <a:moveTo>
                    <a:pt x="1919" y="0"/>
                  </a:moveTo>
                  <a:cubicBezTo>
                    <a:pt x="856" y="0"/>
                    <a:pt x="1" y="886"/>
                    <a:pt x="1" y="1948"/>
                  </a:cubicBezTo>
                  <a:lnTo>
                    <a:pt x="1" y="12954"/>
                  </a:lnTo>
                  <a:cubicBezTo>
                    <a:pt x="1" y="14016"/>
                    <a:pt x="856" y="14872"/>
                    <a:pt x="1919" y="14872"/>
                  </a:cubicBezTo>
                  <a:lnTo>
                    <a:pt x="8853" y="14872"/>
                  </a:lnTo>
                  <a:cubicBezTo>
                    <a:pt x="9915" y="14872"/>
                    <a:pt x="10771" y="14016"/>
                    <a:pt x="10771" y="12954"/>
                  </a:cubicBezTo>
                  <a:lnTo>
                    <a:pt x="10771" y="1948"/>
                  </a:lnTo>
                  <a:cubicBezTo>
                    <a:pt x="10771" y="886"/>
                    <a:pt x="9915" y="0"/>
                    <a:pt x="8853"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9"/>
            <p:cNvSpPr/>
            <p:nvPr/>
          </p:nvSpPr>
          <p:spPr>
            <a:xfrm>
              <a:off x="7567688" y="1820237"/>
              <a:ext cx="78317" cy="419753"/>
            </a:xfrm>
            <a:custGeom>
              <a:avLst/>
              <a:gdLst/>
              <a:ahLst/>
              <a:cxnLst/>
              <a:rect l="l" t="t" r="r" b="b"/>
              <a:pathLst>
                <a:path w="2775" h="14873" extrusionOk="0">
                  <a:moveTo>
                    <a:pt x="1919" y="0"/>
                  </a:moveTo>
                  <a:cubicBezTo>
                    <a:pt x="856" y="0"/>
                    <a:pt x="1" y="886"/>
                    <a:pt x="1" y="1948"/>
                  </a:cubicBezTo>
                  <a:lnTo>
                    <a:pt x="1" y="12954"/>
                  </a:lnTo>
                  <a:cubicBezTo>
                    <a:pt x="1" y="14016"/>
                    <a:pt x="856" y="14872"/>
                    <a:pt x="1919" y="14872"/>
                  </a:cubicBezTo>
                  <a:lnTo>
                    <a:pt x="2774" y="14872"/>
                  </a:lnTo>
                  <a:cubicBezTo>
                    <a:pt x="1712" y="14872"/>
                    <a:pt x="827" y="14016"/>
                    <a:pt x="827" y="12954"/>
                  </a:cubicBezTo>
                  <a:lnTo>
                    <a:pt x="827" y="1948"/>
                  </a:lnTo>
                  <a:cubicBezTo>
                    <a:pt x="827" y="886"/>
                    <a:pt x="1682" y="0"/>
                    <a:pt x="2774"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9"/>
            <p:cNvSpPr/>
            <p:nvPr/>
          </p:nvSpPr>
          <p:spPr>
            <a:xfrm>
              <a:off x="7593510" y="1846060"/>
              <a:ext cx="254002" cy="368925"/>
            </a:xfrm>
            <a:custGeom>
              <a:avLst/>
              <a:gdLst/>
              <a:ahLst/>
              <a:cxnLst/>
              <a:rect l="l" t="t" r="r" b="b"/>
              <a:pathLst>
                <a:path w="9000" h="13072" extrusionOk="0">
                  <a:moveTo>
                    <a:pt x="1033" y="0"/>
                  </a:moveTo>
                  <a:cubicBezTo>
                    <a:pt x="472" y="0"/>
                    <a:pt x="0" y="443"/>
                    <a:pt x="30" y="1033"/>
                  </a:cubicBezTo>
                  <a:lnTo>
                    <a:pt x="30" y="12039"/>
                  </a:lnTo>
                  <a:cubicBezTo>
                    <a:pt x="30" y="12600"/>
                    <a:pt x="472" y="13042"/>
                    <a:pt x="1033" y="13072"/>
                  </a:cubicBezTo>
                  <a:lnTo>
                    <a:pt x="7967" y="13072"/>
                  </a:lnTo>
                  <a:cubicBezTo>
                    <a:pt x="8528" y="13072"/>
                    <a:pt x="9000" y="12600"/>
                    <a:pt x="9000" y="12039"/>
                  </a:cubicBezTo>
                  <a:lnTo>
                    <a:pt x="9000" y="1033"/>
                  </a:lnTo>
                  <a:cubicBezTo>
                    <a:pt x="9000" y="443"/>
                    <a:pt x="8528" y="0"/>
                    <a:pt x="7967" y="0"/>
                  </a:cubicBezTo>
                  <a:lnTo>
                    <a:pt x="6462" y="0"/>
                  </a:lnTo>
                  <a:lnTo>
                    <a:pt x="6462" y="177"/>
                  </a:lnTo>
                  <a:cubicBezTo>
                    <a:pt x="6462" y="561"/>
                    <a:pt x="6167" y="856"/>
                    <a:pt x="5784" y="856"/>
                  </a:cubicBezTo>
                  <a:lnTo>
                    <a:pt x="3187" y="856"/>
                  </a:lnTo>
                  <a:cubicBezTo>
                    <a:pt x="2833" y="856"/>
                    <a:pt x="2508" y="561"/>
                    <a:pt x="2508" y="177"/>
                  </a:cubicBezTo>
                  <a:lnTo>
                    <a:pt x="25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9"/>
            <p:cNvSpPr/>
            <p:nvPr/>
          </p:nvSpPr>
          <p:spPr>
            <a:xfrm>
              <a:off x="7592664" y="1846060"/>
              <a:ext cx="59154" cy="368925"/>
            </a:xfrm>
            <a:custGeom>
              <a:avLst/>
              <a:gdLst/>
              <a:ahLst/>
              <a:cxnLst/>
              <a:rect l="l" t="t" r="r" b="b"/>
              <a:pathLst>
                <a:path w="2096" h="13072" extrusionOk="0">
                  <a:moveTo>
                    <a:pt x="1034" y="0"/>
                  </a:moveTo>
                  <a:cubicBezTo>
                    <a:pt x="473" y="0"/>
                    <a:pt x="1" y="443"/>
                    <a:pt x="1" y="1033"/>
                  </a:cubicBezTo>
                  <a:lnTo>
                    <a:pt x="1" y="12039"/>
                  </a:lnTo>
                  <a:cubicBezTo>
                    <a:pt x="1" y="12600"/>
                    <a:pt x="473" y="13072"/>
                    <a:pt x="1034" y="13072"/>
                  </a:cubicBezTo>
                  <a:lnTo>
                    <a:pt x="2096" y="13072"/>
                  </a:lnTo>
                  <a:cubicBezTo>
                    <a:pt x="1506" y="13042"/>
                    <a:pt x="1063" y="12600"/>
                    <a:pt x="1063" y="12039"/>
                  </a:cubicBezTo>
                  <a:lnTo>
                    <a:pt x="1063" y="1033"/>
                  </a:lnTo>
                  <a:cubicBezTo>
                    <a:pt x="1063" y="443"/>
                    <a:pt x="1506" y="0"/>
                    <a:pt x="2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9"/>
            <p:cNvSpPr/>
            <p:nvPr/>
          </p:nvSpPr>
          <p:spPr>
            <a:xfrm>
              <a:off x="7535204" y="1893473"/>
              <a:ext cx="196570" cy="165807"/>
            </a:xfrm>
            <a:custGeom>
              <a:avLst/>
              <a:gdLst/>
              <a:ahLst/>
              <a:cxnLst/>
              <a:rect l="l" t="t" r="r" b="b"/>
              <a:pathLst>
                <a:path w="6965" h="5875" extrusionOk="0">
                  <a:moveTo>
                    <a:pt x="984" y="1"/>
                  </a:moveTo>
                  <a:cubicBezTo>
                    <a:pt x="445" y="1"/>
                    <a:pt x="1" y="461"/>
                    <a:pt x="1" y="1005"/>
                  </a:cubicBezTo>
                  <a:lnTo>
                    <a:pt x="1" y="4841"/>
                  </a:lnTo>
                  <a:cubicBezTo>
                    <a:pt x="1" y="5402"/>
                    <a:pt x="473" y="5874"/>
                    <a:pt x="1033" y="5874"/>
                  </a:cubicBezTo>
                  <a:lnTo>
                    <a:pt x="5932" y="5874"/>
                  </a:lnTo>
                  <a:cubicBezTo>
                    <a:pt x="6492" y="5874"/>
                    <a:pt x="6964" y="5402"/>
                    <a:pt x="6964" y="4841"/>
                  </a:cubicBezTo>
                  <a:lnTo>
                    <a:pt x="6964" y="1005"/>
                  </a:lnTo>
                  <a:cubicBezTo>
                    <a:pt x="6964" y="445"/>
                    <a:pt x="6492" y="2"/>
                    <a:pt x="5932" y="2"/>
                  </a:cubicBezTo>
                  <a:lnTo>
                    <a:pt x="1033" y="2"/>
                  </a:lnTo>
                  <a:cubicBezTo>
                    <a:pt x="1017" y="1"/>
                    <a:pt x="1000"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9"/>
            <p:cNvSpPr/>
            <p:nvPr/>
          </p:nvSpPr>
          <p:spPr>
            <a:xfrm>
              <a:off x="7535204" y="1893473"/>
              <a:ext cx="56671" cy="165807"/>
            </a:xfrm>
            <a:custGeom>
              <a:avLst/>
              <a:gdLst/>
              <a:ahLst/>
              <a:cxnLst/>
              <a:rect l="l" t="t" r="r" b="b"/>
              <a:pathLst>
                <a:path w="2008" h="5875" extrusionOk="0">
                  <a:moveTo>
                    <a:pt x="1957" y="1"/>
                  </a:moveTo>
                  <a:cubicBezTo>
                    <a:pt x="1941" y="1"/>
                    <a:pt x="1924" y="1"/>
                    <a:pt x="1908" y="2"/>
                  </a:cubicBezTo>
                  <a:lnTo>
                    <a:pt x="2007" y="2"/>
                  </a:lnTo>
                  <a:cubicBezTo>
                    <a:pt x="1991" y="1"/>
                    <a:pt x="1974" y="1"/>
                    <a:pt x="1957" y="1"/>
                  </a:cubicBezTo>
                  <a:close/>
                  <a:moveTo>
                    <a:pt x="984" y="1"/>
                  </a:moveTo>
                  <a:cubicBezTo>
                    <a:pt x="445" y="1"/>
                    <a:pt x="1" y="461"/>
                    <a:pt x="1" y="1005"/>
                  </a:cubicBezTo>
                  <a:lnTo>
                    <a:pt x="1" y="4841"/>
                  </a:lnTo>
                  <a:cubicBezTo>
                    <a:pt x="1" y="5402"/>
                    <a:pt x="473" y="5874"/>
                    <a:pt x="1033" y="5874"/>
                  </a:cubicBezTo>
                  <a:lnTo>
                    <a:pt x="2007" y="5874"/>
                  </a:lnTo>
                  <a:cubicBezTo>
                    <a:pt x="1447" y="5874"/>
                    <a:pt x="974" y="5402"/>
                    <a:pt x="974" y="4841"/>
                  </a:cubicBezTo>
                  <a:lnTo>
                    <a:pt x="974" y="1005"/>
                  </a:lnTo>
                  <a:cubicBezTo>
                    <a:pt x="974" y="478"/>
                    <a:pt x="1392" y="29"/>
                    <a:pt x="1908" y="2"/>
                  </a:cubicBezTo>
                  <a:lnTo>
                    <a:pt x="1033" y="2"/>
                  </a:lnTo>
                  <a:cubicBezTo>
                    <a:pt x="1017" y="1"/>
                    <a:pt x="1000"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9"/>
            <p:cNvSpPr/>
            <p:nvPr/>
          </p:nvSpPr>
          <p:spPr>
            <a:xfrm>
              <a:off x="7680123" y="2030094"/>
              <a:ext cx="250672" cy="159090"/>
            </a:xfrm>
            <a:custGeom>
              <a:avLst/>
              <a:gdLst/>
              <a:ahLst/>
              <a:cxnLst/>
              <a:rect l="l" t="t" r="r" b="b"/>
              <a:pathLst>
                <a:path w="8882" h="5637" extrusionOk="0">
                  <a:moveTo>
                    <a:pt x="1210" y="0"/>
                  </a:moveTo>
                  <a:cubicBezTo>
                    <a:pt x="531" y="0"/>
                    <a:pt x="0" y="561"/>
                    <a:pt x="0" y="1240"/>
                  </a:cubicBezTo>
                  <a:lnTo>
                    <a:pt x="0" y="4397"/>
                  </a:lnTo>
                  <a:cubicBezTo>
                    <a:pt x="0" y="5076"/>
                    <a:pt x="531" y="5636"/>
                    <a:pt x="1210" y="5636"/>
                  </a:cubicBezTo>
                  <a:lnTo>
                    <a:pt x="7642" y="5636"/>
                  </a:lnTo>
                  <a:cubicBezTo>
                    <a:pt x="8321" y="5636"/>
                    <a:pt x="8882" y="5076"/>
                    <a:pt x="8882" y="4397"/>
                  </a:cubicBezTo>
                  <a:lnTo>
                    <a:pt x="8882" y="1240"/>
                  </a:lnTo>
                  <a:cubicBezTo>
                    <a:pt x="8882" y="561"/>
                    <a:pt x="8321" y="0"/>
                    <a:pt x="7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9"/>
            <p:cNvSpPr/>
            <p:nvPr/>
          </p:nvSpPr>
          <p:spPr>
            <a:xfrm>
              <a:off x="7680123" y="2030094"/>
              <a:ext cx="61638" cy="159090"/>
            </a:xfrm>
            <a:custGeom>
              <a:avLst/>
              <a:gdLst/>
              <a:ahLst/>
              <a:cxnLst/>
              <a:rect l="l" t="t" r="r" b="b"/>
              <a:pathLst>
                <a:path w="2184" h="5637" extrusionOk="0">
                  <a:moveTo>
                    <a:pt x="1210" y="0"/>
                  </a:moveTo>
                  <a:cubicBezTo>
                    <a:pt x="531" y="0"/>
                    <a:pt x="0" y="561"/>
                    <a:pt x="0" y="1240"/>
                  </a:cubicBezTo>
                  <a:lnTo>
                    <a:pt x="0" y="4397"/>
                  </a:lnTo>
                  <a:cubicBezTo>
                    <a:pt x="0" y="5076"/>
                    <a:pt x="531" y="5636"/>
                    <a:pt x="1210" y="5636"/>
                  </a:cubicBezTo>
                  <a:lnTo>
                    <a:pt x="2184" y="5636"/>
                  </a:lnTo>
                  <a:cubicBezTo>
                    <a:pt x="1505" y="5636"/>
                    <a:pt x="944" y="5076"/>
                    <a:pt x="944" y="4397"/>
                  </a:cubicBezTo>
                  <a:lnTo>
                    <a:pt x="944" y="1240"/>
                  </a:lnTo>
                  <a:cubicBezTo>
                    <a:pt x="944" y="561"/>
                    <a:pt x="1505" y="0"/>
                    <a:pt x="21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9"/>
            <p:cNvSpPr/>
            <p:nvPr/>
          </p:nvSpPr>
          <p:spPr>
            <a:xfrm>
              <a:off x="7686784" y="1839400"/>
              <a:ext cx="64968" cy="12503"/>
            </a:xfrm>
            <a:custGeom>
              <a:avLst/>
              <a:gdLst/>
              <a:ahLst/>
              <a:cxnLst/>
              <a:rect l="l" t="t" r="r" b="b"/>
              <a:pathLst>
                <a:path w="2302" h="443" extrusionOk="0">
                  <a:moveTo>
                    <a:pt x="236" y="0"/>
                  </a:moveTo>
                  <a:cubicBezTo>
                    <a:pt x="118" y="0"/>
                    <a:pt x="0" y="118"/>
                    <a:pt x="0" y="236"/>
                  </a:cubicBezTo>
                  <a:cubicBezTo>
                    <a:pt x="0" y="354"/>
                    <a:pt x="118" y="443"/>
                    <a:pt x="236" y="443"/>
                  </a:cubicBezTo>
                  <a:lnTo>
                    <a:pt x="2095" y="443"/>
                  </a:lnTo>
                  <a:cubicBezTo>
                    <a:pt x="2213" y="443"/>
                    <a:pt x="2302" y="354"/>
                    <a:pt x="2302" y="236"/>
                  </a:cubicBezTo>
                  <a:cubicBezTo>
                    <a:pt x="2302" y="118"/>
                    <a:pt x="2213" y="0"/>
                    <a:pt x="2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9"/>
            <p:cNvSpPr/>
            <p:nvPr/>
          </p:nvSpPr>
          <p:spPr>
            <a:xfrm>
              <a:off x="7528544" y="1814395"/>
              <a:ext cx="408097" cy="432256"/>
            </a:xfrm>
            <a:custGeom>
              <a:avLst/>
              <a:gdLst/>
              <a:ahLst/>
              <a:cxnLst/>
              <a:rect l="l" t="t" r="r" b="b"/>
              <a:pathLst>
                <a:path w="14460" h="15316" extrusionOk="0">
                  <a:moveTo>
                    <a:pt x="10240" y="444"/>
                  </a:moveTo>
                  <a:cubicBezTo>
                    <a:pt x="11184" y="444"/>
                    <a:pt x="11951" y="1211"/>
                    <a:pt x="11951" y="2155"/>
                  </a:cubicBezTo>
                  <a:lnTo>
                    <a:pt x="11951" y="7437"/>
                  </a:lnTo>
                  <a:lnTo>
                    <a:pt x="11479" y="7437"/>
                  </a:lnTo>
                  <a:lnTo>
                    <a:pt x="11479" y="2155"/>
                  </a:lnTo>
                  <a:cubicBezTo>
                    <a:pt x="11479" y="1447"/>
                    <a:pt x="10918" y="886"/>
                    <a:pt x="10240" y="886"/>
                  </a:cubicBezTo>
                  <a:lnTo>
                    <a:pt x="8764" y="886"/>
                  </a:lnTo>
                  <a:cubicBezTo>
                    <a:pt x="8617" y="886"/>
                    <a:pt x="8528" y="1004"/>
                    <a:pt x="8528" y="1122"/>
                  </a:cubicBezTo>
                  <a:lnTo>
                    <a:pt x="8528" y="1299"/>
                  </a:lnTo>
                  <a:cubicBezTo>
                    <a:pt x="8528" y="1565"/>
                    <a:pt x="8322" y="1771"/>
                    <a:pt x="8086" y="1771"/>
                  </a:cubicBezTo>
                  <a:lnTo>
                    <a:pt x="5489" y="1771"/>
                  </a:lnTo>
                  <a:cubicBezTo>
                    <a:pt x="5223" y="1771"/>
                    <a:pt x="5046" y="1565"/>
                    <a:pt x="5046" y="1299"/>
                  </a:cubicBezTo>
                  <a:lnTo>
                    <a:pt x="5046" y="1122"/>
                  </a:lnTo>
                  <a:cubicBezTo>
                    <a:pt x="5046" y="1004"/>
                    <a:pt x="4928" y="886"/>
                    <a:pt x="4810" y="886"/>
                  </a:cubicBezTo>
                  <a:lnTo>
                    <a:pt x="3335" y="886"/>
                  </a:lnTo>
                  <a:cubicBezTo>
                    <a:pt x="2656" y="886"/>
                    <a:pt x="2096" y="1447"/>
                    <a:pt x="2096" y="2155"/>
                  </a:cubicBezTo>
                  <a:lnTo>
                    <a:pt x="2096" y="2568"/>
                  </a:lnTo>
                  <a:lnTo>
                    <a:pt x="1624" y="2568"/>
                  </a:lnTo>
                  <a:lnTo>
                    <a:pt x="1624" y="2155"/>
                  </a:lnTo>
                  <a:cubicBezTo>
                    <a:pt x="1624" y="1211"/>
                    <a:pt x="2391" y="444"/>
                    <a:pt x="3335" y="444"/>
                  </a:cubicBezTo>
                  <a:close/>
                  <a:moveTo>
                    <a:pt x="10240" y="1329"/>
                  </a:moveTo>
                  <a:cubicBezTo>
                    <a:pt x="10682" y="1329"/>
                    <a:pt x="11036" y="1712"/>
                    <a:pt x="11036" y="2155"/>
                  </a:cubicBezTo>
                  <a:lnTo>
                    <a:pt x="11036" y="7437"/>
                  </a:lnTo>
                  <a:lnTo>
                    <a:pt x="7437" y="7437"/>
                  </a:lnTo>
                  <a:lnTo>
                    <a:pt x="7437" y="3807"/>
                  </a:lnTo>
                  <a:cubicBezTo>
                    <a:pt x="7437" y="3129"/>
                    <a:pt x="6876" y="2568"/>
                    <a:pt x="6168" y="2568"/>
                  </a:cubicBezTo>
                  <a:lnTo>
                    <a:pt x="4161" y="2568"/>
                  </a:lnTo>
                  <a:cubicBezTo>
                    <a:pt x="4043" y="2568"/>
                    <a:pt x="3955" y="2657"/>
                    <a:pt x="3955" y="2804"/>
                  </a:cubicBezTo>
                  <a:cubicBezTo>
                    <a:pt x="3955" y="2922"/>
                    <a:pt x="4043" y="3011"/>
                    <a:pt x="4161" y="3011"/>
                  </a:cubicBezTo>
                  <a:lnTo>
                    <a:pt x="6168" y="3011"/>
                  </a:lnTo>
                  <a:cubicBezTo>
                    <a:pt x="6610" y="3011"/>
                    <a:pt x="6964" y="3365"/>
                    <a:pt x="6964" y="3807"/>
                  </a:cubicBezTo>
                  <a:lnTo>
                    <a:pt x="6964" y="7437"/>
                  </a:lnTo>
                  <a:lnTo>
                    <a:pt x="6610" y="7437"/>
                  </a:lnTo>
                  <a:cubicBezTo>
                    <a:pt x="5961" y="7437"/>
                    <a:pt x="5401" y="7850"/>
                    <a:pt x="5223" y="8440"/>
                  </a:cubicBezTo>
                  <a:lnTo>
                    <a:pt x="1269" y="8440"/>
                  </a:lnTo>
                  <a:cubicBezTo>
                    <a:pt x="827" y="8440"/>
                    <a:pt x="473" y="8086"/>
                    <a:pt x="473" y="7643"/>
                  </a:cubicBezTo>
                  <a:lnTo>
                    <a:pt x="473" y="3807"/>
                  </a:lnTo>
                  <a:cubicBezTo>
                    <a:pt x="473" y="3365"/>
                    <a:pt x="827" y="3011"/>
                    <a:pt x="1269" y="3011"/>
                  </a:cubicBezTo>
                  <a:lnTo>
                    <a:pt x="3276" y="3011"/>
                  </a:lnTo>
                  <a:cubicBezTo>
                    <a:pt x="3394" y="3011"/>
                    <a:pt x="3483" y="2922"/>
                    <a:pt x="3483" y="2804"/>
                  </a:cubicBezTo>
                  <a:cubicBezTo>
                    <a:pt x="3483" y="2657"/>
                    <a:pt x="3394" y="2568"/>
                    <a:pt x="3276" y="2568"/>
                  </a:cubicBezTo>
                  <a:lnTo>
                    <a:pt x="2509" y="2568"/>
                  </a:lnTo>
                  <a:lnTo>
                    <a:pt x="2509" y="2155"/>
                  </a:lnTo>
                  <a:cubicBezTo>
                    <a:pt x="2509" y="1712"/>
                    <a:pt x="2863" y="1329"/>
                    <a:pt x="3306" y="1329"/>
                  </a:cubicBezTo>
                  <a:lnTo>
                    <a:pt x="4574" y="1329"/>
                  </a:lnTo>
                  <a:cubicBezTo>
                    <a:pt x="4604" y="1830"/>
                    <a:pt x="4987" y="2214"/>
                    <a:pt x="5489" y="2214"/>
                  </a:cubicBezTo>
                  <a:lnTo>
                    <a:pt x="8056" y="2214"/>
                  </a:lnTo>
                  <a:cubicBezTo>
                    <a:pt x="8558" y="2214"/>
                    <a:pt x="8941" y="1830"/>
                    <a:pt x="8971" y="1329"/>
                  </a:cubicBezTo>
                  <a:close/>
                  <a:moveTo>
                    <a:pt x="13013" y="7879"/>
                  </a:moveTo>
                  <a:cubicBezTo>
                    <a:pt x="13574" y="7879"/>
                    <a:pt x="14017" y="8322"/>
                    <a:pt x="14017" y="8883"/>
                  </a:cubicBezTo>
                  <a:lnTo>
                    <a:pt x="14017" y="12040"/>
                  </a:lnTo>
                  <a:cubicBezTo>
                    <a:pt x="14017" y="12601"/>
                    <a:pt x="13574" y="13043"/>
                    <a:pt x="13013" y="13043"/>
                  </a:cubicBezTo>
                  <a:lnTo>
                    <a:pt x="6581" y="13043"/>
                  </a:lnTo>
                  <a:cubicBezTo>
                    <a:pt x="6020" y="13043"/>
                    <a:pt x="5578" y="12601"/>
                    <a:pt x="5578" y="12040"/>
                  </a:cubicBezTo>
                  <a:lnTo>
                    <a:pt x="5578" y="8883"/>
                  </a:lnTo>
                  <a:cubicBezTo>
                    <a:pt x="5578" y="8322"/>
                    <a:pt x="6020" y="7879"/>
                    <a:pt x="6581" y="7879"/>
                  </a:cubicBezTo>
                  <a:close/>
                  <a:moveTo>
                    <a:pt x="5135" y="8912"/>
                  </a:moveTo>
                  <a:lnTo>
                    <a:pt x="5135" y="12040"/>
                  </a:lnTo>
                  <a:cubicBezTo>
                    <a:pt x="5135" y="12837"/>
                    <a:pt x="5784" y="13486"/>
                    <a:pt x="6581" y="13486"/>
                  </a:cubicBezTo>
                  <a:lnTo>
                    <a:pt x="10977" y="13486"/>
                  </a:lnTo>
                  <a:cubicBezTo>
                    <a:pt x="10830" y="13781"/>
                    <a:pt x="10535" y="13958"/>
                    <a:pt x="10240" y="13958"/>
                  </a:cubicBezTo>
                  <a:lnTo>
                    <a:pt x="10092" y="13958"/>
                  </a:lnTo>
                  <a:cubicBezTo>
                    <a:pt x="9974" y="13958"/>
                    <a:pt x="9856" y="14046"/>
                    <a:pt x="9856" y="14194"/>
                  </a:cubicBezTo>
                  <a:cubicBezTo>
                    <a:pt x="9856" y="14312"/>
                    <a:pt x="9974" y="14401"/>
                    <a:pt x="10092" y="14401"/>
                  </a:cubicBezTo>
                  <a:lnTo>
                    <a:pt x="10240" y="14401"/>
                  </a:lnTo>
                  <a:cubicBezTo>
                    <a:pt x="10771" y="14401"/>
                    <a:pt x="11273" y="14046"/>
                    <a:pt x="11420" y="13486"/>
                  </a:cubicBezTo>
                  <a:lnTo>
                    <a:pt x="11892" y="13486"/>
                  </a:lnTo>
                  <a:cubicBezTo>
                    <a:pt x="11715" y="14282"/>
                    <a:pt x="11036" y="14843"/>
                    <a:pt x="10240" y="14843"/>
                  </a:cubicBezTo>
                  <a:lnTo>
                    <a:pt x="3306" y="14843"/>
                  </a:lnTo>
                  <a:cubicBezTo>
                    <a:pt x="2361" y="14843"/>
                    <a:pt x="1594" y="14076"/>
                    <a:pt x="1624" y="13161"/>
                  </a:cubicBezTo>
                  <a:lnTo>
                    <a:pt x="1624" y="8912"/>
                  </a:lnTo>
                  <a:lnTo>
                    <a:pt x="2066" y="8912"/>
                  </a:lnTo>
                  <a:lnTo>
                    <a:pt x="2066" y="13161"/>
                  </a:lnTo>
                  <a:cubicBezTo>
                    <a:pt x="2066" y="13840"/>
                    <a:pt x="2627" y="14401"/>
                    <a:pt x="3306" y="14401"/>
                  </a:cubicBezTo>
                  <a:lnTo>
                    <a:pt x="9207" y="14401"/>
                  </a:lnTo>
                  <a:cubicBezTo>
                    <a:pt x="9325" y="14401"/>
                    <a:pt x="9443" y="14312"/>
                    <a:pt x="9443" y="14194"/>
                  </a:cubicBezTo>
                  <a:cubicBezTo>
                    <a:pt x="9443" y="14046"/>
                    <a:pt x="9325" y="13958"/>
                    <a:pt x="9207" y="13958"/>
                  </a:cubicBezTo>
                  <a:lnTo>
                    <a:pt x="3306" y="13958"/>
                  </a:lnTo>
                  <a:cubicBezTo>
                    <a:pt x="2863" y="13958"/>
                    <a:pt x="2509" y="13604"/>
                    <a:pt x="2509" y="13161"/>
                  </a:cubicBezTo>
                  <a:lnTo>
                    <a:pt x="2509" y="8912"/>
                  </a:lnTo>
                  <a:close/>
                  <a:moveTo>
                    <a:pt x="3306" y="1"/>
                  </a:moveTo>
                  <a:cubicBezTo>
                    <a:pt x="2125" y="1"/>
                    <a:pt x="1151" y="945"/>
                    <a:pt x="1151" y="2155"/>
                  </a:cubicBezTo>
                  <a:lnTo>
                    <a:pt x="1151" y="2568"/>
                  </a:lnTo>
                  <a:cubicBezTo>
                    <a:pt x="502" y="2627"/>
                    <a:pt x="1" y="3158"/>
                    <a:pt x="1" y="3807"/>
                  </a:cubicBezTo>
                  <a:lnTo>
                    <a:pt x="1" y="7643"/>
                  </a:lnTo>
                  <a:cubicBezTo>
                    <a:pt x="1" y="8292"/>
                    <a:pt x="502" y="8824"/>
                    <a:pt x="1151" y="8883"/>
                  </a:cubicBezTo>
                  <a:lnTo>
                    <a:pt x="1151" y="13161"/>
                  </a:lnTo>
                  <a:cubicBezTo>
                    <a:pt x="1151" y="14341"/>
                    <a:pt x="2125" y="15286"/>
                    <a:pt x="3306" y="15315"/>
                  </a:cubicBezTo>
                  <a:lnTo>
                    <a:pt x="10240" y="15315"/>
                  </a:lnTo>
                  <a:cubicBezTo>
                    <a:pt x="11273" y="15286"/>
                    <a:pt x="12187" y="14548"/>
                    <a:pt x="12364" y="13486"/>
                  </a:cubicBezTo>
                  <a:lnTo>
                    <a:pt x="13013" y="13486"/>
                  </a:lnTo>
                  <a:cubicBezTo>
                    <a:pt x="13810" y="13486"/>
                    <a:pt x="14459" y="12837"/>
                    <a:pt x="14459" y="12040"/>
                  </a:cubicBezTo>
                  <a:lnTo>
                    <a:pt x="14459" y="8883"/>
                  </a:lnTo>
                  <a:cubicBezTo>
                    <a:pt x="14459" y="8086"/>
                    <a:pt x="13810" y="7437"/>
                    <a:pt x="13013" y="7437"/>
                  </a:cubicBezTo>
                  <a:lnTo>
                    <a:pt x="12394" y="7437"/>
                  </a:lnTo>
                  <a:lnTo>
                    <a:pt x="12394" y="2155"/>
                  </a:lnTo>
                  <a:cubicBezTo>
                    <a:pt x="12394" y="945"/>
                    <a:pt x="11420" y="1"/>
                    <a:pt x="102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9"/>
            <p:cNvSpPr/>
            <p:nvPr/>
          </p:nvSpPr>
          <p:spPr>
            <a:xfrm>
              <a:off x="7724488" y="2079003"/>
              <a:ext cx="60565" cy="58533"/>
            </a:xfrm>
            <a:custGeom>
              <a:avLst/>
              <a:gdLst/>
              <a:ahLst/>
              <a:cxnLst/>
              <a:rect l="l" t="t" r="r" b="b"/>
              <a:pathLst>
                <a:path w="2146" h="2074" extrusionOk="0">
                  <a:moveTo>
                    <a:pt x="1925" y="1"/>
                  </a:moveTo>
                  <a:cubicBezTo>
                    <a:pt x="1866" y="1"/>
                    <a:pt x="1807" y="23"/>
                    <a:pt x="1762" y="67"/>
                  </a:cubicBezTo>
                  <a:lnTo>
                    <a:pt x="1113" y="716"/>
                  </a:lnTo>
                  <a:lnTo>
                    <a:pt x="464" y="67"/>
                  </a:lnTo>
                  <a:cubicBezTo>
                    <a:pt x="413" y="29"/>
                    <a:pt x="361" y="13"/>
                    <a:pt x="312" y="13"/>
                  </a:cubicBezTo>
                  <a:cubicBezTo>
                    <a:pt x="134" y="13"/>
                    <a:pt x="0" y="230"/>
                    <a:pt x="139" y="392"/>
                  </a:cubicBezTo>
                  <a:lnTo>
                    <a:pt x="789" y="1041"/>
                  </a:lnTo>
                  <a:lnTo>
                    <a:pt x="139" y="1690"/>
                  </a:lnTo>
                  <a:cubicBezTo>
                    <a:pt x="51" y="1779"/>
                    <a:pt x="51" y="1926"/>
                    <a:pt x="139" y="2015"/>
                  </a:cubicBezTo>
                  <a:cubicBezTo>
                    <a:pt x="169" y="2044"/>
                    <a:pt x="228" y="2074"/>
                    <a:pt x="287" y="2074"/>
                  </a:cubicBezTo>
                  <a:cubicBezTo>
                    <a:pt x="346" y="2074"/>
                    <a:pt x="405" y="2044"/>
                    <a:pt x="464" y="2015"/>
                  </a:cubicBezTo>
                  <a:lnTo>
                    <a:pt x="1113" y="1366"/>
                  </a:lnTo>
                  <a:lnTo>
                    <a:pt x="1762" y="2015"/>
                  </a:lnTo>
                  <a:cubicBezTo>
                    <a:pt x="1792" y="2044"/>
                    <a:pt x="1851" y="2074"/>
                    <a:pt x="1910" y="2074"/>
                  </a:cubicBezTo>
                  <a:cubicBezTo>
                    <a:pt x="1969" y="2074"/>
                    <a:pt x="2028" y="2044"/>
                    <a:pt x="2057" y="2015"/>
                  </a:cubicBezTo>
                  <a:cubicBezTo>
                    <a:pt x="2146" y="1926"/>
                    <a:pt x="2146" y="1779"/>
                    <a:pt x="2057" y="1690"/>
                  </a:cubicBezTo>
                  <a:lnTo>
                    <a:pt x="1408" y="1041"/>
                  </a:lnTo>
                  <a:lnTo>
                    <a:pt x="2057" y="392"/>
                  </a:lnTo>
                  <a:cubicBezTo>
                    <a:pt x="2146" y="303"/>
                    <a:pt x="2146" y="156"/>
                    <a:pt x="2087" y="67"/>
                  </a:cubicBezTo>
                  <a:cubicBezTo>
                    <a:pt x="2043" y="23"/>
                    <a:pt x="1984" y="1"/>
                    <a:pt x="19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9"/>
            <p:cNvSpPr/>
            <p:nvPr/>
          </p:nvSpPr>
          <p:spPr>
            <a:xfrm>
              <a:off x="7822418" y="2078692"/>
              <a:ext cx="62569" cy="58025"/>
            </a:xfrm>
            <a:custGeom>
              <a:avLst/>
              <a:gdLst/>
              <a:ahLst/>
              <a:cxnLst/>
              <a:rect l="l" t="t" r="r" b="b"/>
              <a:pathLst>
                <a:path w="2217" h="2056" extrusionOk="0">
                  <a:moveTo>
                    <a:pt x="345" y="0"/>
                  </a:moveTo>
                  <a:cubicBezTo>
                    <a:pt x="165" y="0"/>
                    <a:pt x="0" y="245"/>
                    <a:pt x="181" y="403"/>
                  </a:cubicBezTo>
                  <a:lnTo>
                    <a:pt x="830" y="1052"/>
                  </a:lnTo>
                  <a:lnTo>
                    <a:pt x="181" y="1701"/>
                  </a:lnTo>
                  <a:cubicBezTo>
                    <a:pt x="63" y="1849"/>
                    <a:pt x="151" y="2055"/>
                    <a:pt x="328" y="2055"/>
                  </a:cubicBezTo>
                  <a:cubicBezTo>
                    <a:pt x="387" y="2055"/>
                    <a:pt x="446" y="2055"/>
                    <a:pt x="505" y="1996"/>
                  </a:cubicBezTo>
                  <a:lnTo>
                    <a:pt x="2128" y="373"/>
                  </a:lnTo>
                  <a:cubicBezTo>
                    <a:pt x="2217" y="285"/>
                    <a:pt x="2217" y="167"/>
                    <a:pt x="2128" y="49"/>
                  </a:cubicBezTo>
                  <a:lnTo>
                    <a:pt x="2128" y="78"/>
                  </a:lnTo>
                  <a:cubicBezTo>
                    <a:pt x="2084" y="34"/>
                    <a:pt x="2025" y="12"/>
                    <a:pt x="1966" y="12"/>
                  </a:cubicBezTo>
                  <a:cubicBezTo>
                    <a:pt x="1907" y="12"/>
                    <a:pt x="1848" y="34"/>
                    <a:pt x="1804" y="78"/>
                  </a:cubicBezTo>
                  <a:lnTo>
                    <a:pt x="1155" y="727"/>
                  </a:lnTo>
                  <a:lnTo>
                    <a:pt x="505" y="78"/>
                  </a:lnTo>
                  <a:cubicBezTo>
                    <a:pt x="457" y="23"/>
                    <a:pt x="40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9"/>
            <p:cNvSpPr/>
            <p:nvPr/>
          </p:nvSpPr>
          <p:spPr>
            <a:xfrm>
              <a:off x="7787535" y="2090461"/>
              <a:ext cx="38326" cy="38129"/>
            </a:xfrm>
            <a:custGeom>
              <a:avLst/>
              <a:gdLst/>
              <a:ahLst/>
              <a:cxnLst/>
              <a:rect l="l" t="t" r="r" b="b"/>
              <a:pathLst>
                <a:path w="1358" h="1351" extrusionOk="0">
                  <a:moveTo>
                    <a:pt x="664" y="1"/>
                  </a:moveTo>
                  <a:cubicBezTo>
                    <a:pt x="554" y="1"/>
                    <a:pt x="443" y="74"/>
                    <a:pt x="443" y="222"/>
                  </a:cubicBezTo>
                  <a:lnTo>
                    <a:pt x="443" y="458"/>
                  </a:lnTo>
                  <a:lnTo>
                    <a:pt x="207" y="458"/>
                  </a:lnTo>
                  <a:cubicBezTo>
                    <a:pt x="195" y="455"/>
                    <a:pt x="182" y="453"/>
                    <a:pt x="171" y="453"/>
                  </a:cubicBezTo>
                  <a:cubicBezTo>
                    <a:pt x="71" y="453"/>
                    <a:pt x="0" y="559"/>
                    <a:pt x="0" y="665"/>
                  </a:cubicBezTo>
                  <a:cubicBezTo>
                    <a:pt x="0" y="783"/>
                    <a:pt x="89" y="901"/>
                    <a:pt x="207" y="901"/>
                  </a:cubicBezTo>
                  <a:lnTo>
                    <a:pt x="473" y="901"/>
                  </a:lnTo>
                  <a:lnTo>
                    <a:pt x="473" y="1107"/>
                  </a:lnTo>
                  <a:cubicBezTo>
                    <a:pt x="473" y="1269"/>
                    <a:pt x="583" y="1351"/>
                    <a:pt x="694" y="1351"/>
                  </a:cubicBezTo>
                  <a:cubicBezTo>
                    <a:pt x="805" y="1351"/>
                    <a:pt x="915" y="1269"/>
                    <a:pt x="915" y="1107"/>
                  </a:cubicBezTo>
                  <a:lnTo>
                    <a:pt x="915" y="901"/>
                  </a:lnTo>
                  <a:lnTo>
                    <a:pt x="1122" y="901"/>
                  </a:lnTo>
                  <a:cubicBezTo>
                    <a:pt x="1269" y="901"/>
                    <a:pt x="1358" y="783"/>
                    <a:pt x="1358" y="665"/>
                  </a:cubicBezTo>
                  <a:cubicBezTo>
                    <a:pt x="1358" y="546"/>
                    <a:pt x="1269" y="458"/>
                    <a:pt x="1122" y="458"/>
                  </a:cubicBezTo>
                  <a:lnTo>
                    <a:pt x="886" y="458"/>
                  </a:lnTo>
                  <a:lnTo>
                    <a:pt x="886" y="222"/>
                  </a:lnTo>
                  <a:cubicBezTo>
                    <a:pt x="886" y="74"/>
                    <a:pt x="775" y="1"/>
                    <a:pt x="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9"/>
            <p:cNvSpPr/>
            <p:nvPr/>
          </p:nvSpPr>
          <p:spPr>
            <a:xfrm>
              <a:off x="7694262" y="2067347"/>
              <a:ext cx="34177" cy="84357"/>
            </a:xfrm>
            <a:custGeom>
              <a:avLst/>
              <a:gdLst/>
              <a:ahLst/>
              <a:cxnLst/>
              <a:rect l="l" t="t" r="r" b="b"/>
              <a:pathLst>
                <a:path w="1211" h="2989" extrusionOk="0">
                  <a:moveTo>
                    <a:pt x="930" y="1"/>
                  </a:moveTo>
                  <a:cubicBezTo>
                    <a:pt x="871" y="1"/>
                    <a:pt x="812" y="23"/>
                    <a:pt x="768" y="67"/>
                  </a:cubicBezTo>
                  <a:cubicBezTo>
                    <a:pt x="1" y="864"/>
                    <a:pt x="1" y="2133"/>
                    <a:pt x="768" y="2929"/>
                  </a:cubicBezTo>
                  <a:cubicBezTo>
                    <a:pt x="827" y="2959"/>
                    <a:pt x="886" y="2988"/>
                    <a:pt x="945" y="2988"/>
                  </a:cubicBezTo>
                  <a:cubicBezTo>
                    <a:pt x="1122" y="2988"/>
                    <a:pt x="1210" y="2752"/>
                    <a:pt x="1092" y="2634"/>
                  </a:cubicBezTo>
                  <a:cubicBezTo>
                    <a:pt x="473" y="2015"/>
                    <a:pt x="473" y="1011"/>
                    <a:pt x="1092" y="421"/>
                  </a:cubicBezTo>
                  <a:lnTo>
                    <a:pt x="1092" y="392"/>
                  </a:lnTo>
                  <a:cubicBezTo>
                    <a:pt x="1181" y="303"/>
                    <a:pt x="1181" y="156"/>
                    <a:pt x="1092" y="67"/>
                  </a:cubicBezTo>
                  <a:cubicBezTo>
                    <a:pt x="1048" y="23"/>
                    <a:pt x="989" y="1"/>
                    <a:pt x="9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9"/>
            <p:cNvSpPr/>
            <p:nvPr/>
          </p:nvSpPr>
          <p:spPr>
            <a:xfrm>
              <a:off x="7882473" y="2067347"/>
              <a:ext cx="34177" cy="84357"/>
            </a:xfrm>
            <a:custGeom>
              <a:avLst/>
              <a:gdLst/>
              <a:ahLst/>
              <a:cxnLst/>
              <a:rect l="l" t="t" r="r" b="b"/>
              <a:pathLst>
                <a:path w="1211" h="2989" extrusionOk="0">
                  <a:moveTo>
                    <a:pt x="251" y="1"/>
                  </a:moveTo>
                  <a:cubicBezTo>
                    <a:pt x="192" y="1"/>
                    <a:pt x="133" y="23"/>
                    <a:pt x="89" y="67"/>
                  </a:cubicBezTo>
                  <a:cubicBezTo>
                    <a:pt x="0" y="156"/>
                    <a:pt x="0" y="303"/>
                    <a:pt x="89" y="392"/>
                  </a:cubicBezTo>
                  <a:cubicBezTo>
                    <a:pt x="709" y="1011"/>
                    <a:pt x="709" y="1985"/>
                    <a:pt x="89" y="2605"/>
                  </a:cubicBezTo>
                  <a:cubicBezTo>
                    <a:pt x="0" y="2693"/>
                    <a:pt x="0" y="2811"/>
                    <a:pt x="89" y="2929"/>
                  </a:cubicBezTo>
                  <a:cubicBezTo>
                    <a:pt x="148" y="2959"/>
                    <a:pt x="207" y="2988"/>
                    <a:pt x="266" y="2988"/>
                  </a:cubicBezTo>
                  <a:cubicBezTo>
                    <a:pt x="325" y="2988"/>
                    <a:pt x="384" y="2959"/>
                    <a:pt x="413" y="2929"/>
                  </a:cubicBezTo>
                  <a:cubicBezTo>
                    <a:pt x="1210" y="2133"/>
                    <a:pt x="1210" y="834"/>
                    <a:pt x="413" y="67"/>
                  </a:cubicBezTo>
                  <a:cubicBezTo>
                    <a:pt x="369" y="23"/>
                    <a:pt x="310" y="1"/>
                    <a:pt x="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9"/>
            <p:cNvSpPr/>
            <p:nvPr/>
          </p:nvSpPr>
          <p:spPr>
            <a:xfrm>
              <a:off x="7565176" y="1921807"/>
              <a:ext cx="98920" cy="94997"/>
            </a:xfrm>
            <a:custGeom>
              <a:avLst/>
              <a:gdLst/>
              <a:ahLst/>
              <a:cxnLst/>
              <a:rect l="l" t="t" r="r" b="b"/>
              <a:pathLst>
                <a:path w="3505" h="3366" extrusionOk="0">
                  <a:moveTo>
                    <a:pt x="3269" y="0"/>
                  </a:moveTo>
                  <a:cubicBezTo>
                    <a:pt x="3262" y="0"/>
                    <a:pt x="3254" y="1"/>
                    <a:pt x="3247" y="1"/>
                  </a:cubicBezTo>
                  <a:lnTo>
                    <a:pt x="2450" y="1"/>
                  </a:lnTo>
                  <a:cubicBezTo>
                    <a:pt x="2332" y="1"/>
                    <a:pt x="2244" y="90"/>
                    <a:pt x="2214" y="178"/>
                  </a:cubicBezTo>
                  <a:lnTo>
                    <a:pt x="1535" y="2569"/>
                  </a:lnTo>
                  <a:lnTo>
                    <a:pt x="1034" y="1713"/>
                  </a:lnTo>
                  <a:cubicBezTo>
                    <a:pt x="1004" y="1654"/>
                    <a:pt x="916" y="1595"/>
                    <a:pt x="857" y="1595"/>
                  </a:cubicBezTo>
                  <a:lnTo>
                    <a:pt x="237" y="1595"/>
                  </a:lnTo>
                  <a:cubicBezTo>
                    <a:pt x="90" y="1595"/>
                    <a:pt x="1" y="1713"/>
                    <a:pt x="1" y="1831"/>
                  </a:cubicBezTo>
                  <a:cubicBezTo>
                    <a:pt x="1" y="1949"/>
                    <a:pt x="90" y="2037"/>
                    <a:pt x="237" y="2037"/>
                  </a:cubicBezTo>
                  <a:lnTo>
                    <a:pt x="709" y="2037"/>
                  </a:lnTo>
                  <a:lnTo>
                    <a:pt x="1388" y="3247"/>
                  </a:lnTo>
                  <a:cubicBezTo>
                    <a:pt x="1447" y="3336"/>
                    <a:pt x="1506" y="3365"/>
                    <a:pt x="1594" y="3365"/>
                  </a:cubicBezTo>
                  <a:lnTo>
                    <a:pt x="1624" y="3365"/>
                  </a:lnTo>
                  <a:cubicBezTo>
                    <a:pt x="1712" y="3365"/>
                    <a:pt x="1771" y="3277"/>
                    <a:pt x="1801" y="3218"/>
                  </a:cubicBezTo>
                  <a:lnTo>
                    <a:pt x="2598" y="444"/>
                  </a:lnTo>
                  <a:lnTo>
                    <a:pt x="3247" y="444"/>
                  </a:lnTo>
                  <a:cubicBezTo>
                    <a:pt x="3254" y="445"/>
                    <a:pt x="3262" y="445"/>
                    <a:pt x="3269" y="445"/>
                  </a:cubicBezTo>
                  <a:cubicBezTo>
                    <a:pt x="3505" y="445"/>
                    <a:pt x="3505" y="0"/>
                    <a:pt x="3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9"/>
            <p:cNvSpPr/>
            <p:nvPr/>
          </p:nvSpPr>
          <p:spPr>
            <a:xfrm>
              <a:off x="7641798" y="1949521"/>
              <a:ext cx="44168" cy="65617"/>
            </a:xfrm>
            <a:custGeom>
              <a:avLst/>
              <a:gdLst/>
              <a:ahLst/>
              <a:cxnLst/>
              <a:rect l="l" t="t" r="r" b="b"/>
              <a:pathLst>
                <a:path w="1565" h="2325" extrusionOk="0">
                  <a:moveTo>
                    <a:pt x="797" y="377"/>
                  </a:moveTo>
                  <a:cubicBezTo>
                    <a:pt x="1092" y="377"/>
                    <a:pt x="1240" y="760"/>
                    <a:pt x="1033" y="967"/>
                  </a:cubicBezTo>
                  <a:cubicBezTo>
                    <a:pt x="957" y="1033"/>
                    <a:pt x="869" y="1063"/>
                    <a:pt x="785" y="1063"/>
                  </a:cubicBezTo>
                  <a:cubicBezTo>
                    <a:pt x="606" y="1063"/>
                    <a:pt x="443" y="931"/>
                    <a:pt x="443" y="731"/>
                  </a:cubicBezTo>
                  <a:cubicBezTo>
                    <a:pt x="443" y="524"/>
                    <a:pt x="591" y="377"/>
                    <a:pt x="797" y="377"/>
                  </a:cubicBezTo>
                  <a:close/>
                  <a:moveTo>
                    <a:pt x="783" y="0"/>
                  </a:moveTo>
                  <a:cubicBezTo>
                    <a:pt x="406" y="0"/>
                    <a:pt x="30" y="244"/>
                    <a:pt x="1" y="731"/>
                  </a:cubicBezTo>
                  <a:cubicBezTo>
                    <a:pt x="1" y="1173"/>
                    <a:pt x="355" y="1528"/>
                    <a:pt x="797" y="1528"/>
                  </a:cubicBezTo>
                  <a:lnTo>
                    <a:pt x="856" y="1528"/>
                  </a:lnTo>
                  <a:cubicBezTo>
                    <a:pt x="768" y="1675"/>
                    <a:pt x="650" y="1793"/>
                    <a:pt x="502" y="1911"/>
                  </a:cubicBezTo>
                  <a:cubicBezTo>
                    <a:pt x="414" y="1970"/>
                    <a:pt x="384" y="2118"/>
                    <a:pt x="473" y="2236"/>
                  </a:cubicBezTo>
                  <a:cubicBezTo>
                    <a:pt x="502" y="2295"/>
                    <a:pt x="561" y="2324"/>
                    <a:pt x="650" y="2324"/>
                  </a:cubicBezTo>
                  <a:cubicBezTo>
                    <a:pt x="709" y="2324"/>
                    <a:pt x="738" y="2295"/>
                    <a:pt x="768" y="2265"/>
                  </a:cubicBezTo>
                  <a:cubicBezTo>
                    <a:pt x="1210" y="1911"/>
                    <a:pt x="1506" y="1409"/>
                    <a:pt x="1565" y="849"/>
                  </a:cubicBezTo>
                  <a:cubicBezTo>
                    <a:pt x="1565" y="819"/>
                    <a:pt x="1565" y="760"/>
                    <a:pt x="1565" y="731"/>
                  </a:cubicBezTo>
                  <a:cubicBezTo>
                    <a:pt x="1535" y="244"/>
                    <a:pt x="1159" y="0"/>
                    <a:pt x="7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 name="Google Shape;1135;p49"/>
          <p:cNvGrpSpPr/>
          <p:nvPr/>
        </p:nvGrpSpPr>
        <p:grpSpPr>
          <a:xfrm>
            <a:off x="3634595" y="3892973"/>
            <a:ext cx="432228" cy="391418"/>
            <a:chOff x="6796555" y="1834405"/>
            <a:chExt cx="432228" cy="391418"/>
          </a:xfrm>
        </p:grpSpPr>
        <p:sp>
          <p:nvSpPr>
            <p:cNvPr id="1136" name="Google Shape;1136;p49"/>
            <p:cNvSpPr/>
            <p:nvPr/>
          </p:nvSpPr>
          <p:spPr>
            <a:xfrm>
              <a:off x="6803215" y="1841065"/>
              <a:ext cx="418907" cy="378097"/>
            </a:xfrm>
            <a:custGeom>
              <a:avLst/>
              <a:gdLst/>
              <a:ahLst/>
              <a:cxnLst/>
              <a:rect l="l" t="t" r="r" b="b"/>
              <a:pathLst>
                <a:path w="14843" h="13397" extrusionOk="0">
                  <a:moveTo>
                    <a:pt x="1830" y="0"/>
                  </a:moveTo>
                  <a:cubicBezTo>
                    <a:pt x="827" y="0"/>
                    <a:pt x="1" y="826"/>
                    <a:pt x="1" y="1859"/>
                  </a:cubicBezTo>
                  <a:lnTo>
                    <a:pt x="1" y="11567"/>
                  </a:lnTo>
                  <a:cubicBezTo>
                    <a:pt x="1" y="12570"/>
                    <a:pt x="827" y="13396"/>
                    <a:pt x="1830" y="13396"/>
                  </a:cubicBezTo>
                  <a:lnTo>
                    <a:pt x="12984" y="13396"/>
                  </a:lnTo>
                  <a:cubicBezTo>
                    <a:pt x="14017" y="13396"/>
                    <a:pt x="14843" y="12570"/>
                    <a:pt x="14843" y="11567"/>
                  </a:cubicBezTo>
                  <a:lnTo>
                    <a:pt x="14843" y="1859"/>
                  </a:lnTo>
                  <a:cubicBezTo>
                    <a:pt x="14843" y="826"/>
                    <a:pt x="14017" y="0"/>
                    <a:pt x="12984"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9"/>
            <p:cNvSpPr/>
            <p:nvPr/>
          </p:nvSpPr>
          <p:spPr>
            <a:xfrm>
              <a:off x="6803215" y="1841065"/>
              <a:ext cx="71657" cy="378097"/>
            </a:xfrm>
            <a:custGeom>
              <a:avLst/>
              <a:gdLst/>
              <a:ahLst/>
              <a:cxnLst/>
              <a:rect l="l" t="t" r="r" b="b"/>
              <a:pathLst>
                <a:path w="2539" h="13397" extrusionOk="0">
                  <a:moveTo>
                    <a:pt x="1830" y="0"/>
                  </a:moveTo>
                  <a:cubicBezTo>
                    <a:pt x="827" y="0"/>
                    <a:pt x="1" y="826"/>
                    <a:pt x="1" y="1859"/>
                  </a:cubicBezTo>
                  <a:lnTo>
                    <a:pt x="1" y="11567"/>
                  </a:lnTo>
                  <a:cubicBezTo>
                    <a:pt x="1" y="12570"/>
                    <a:pt x="827" y="13396"/>
                    <a:pt x="1830" y="13396"/>
                  </a:cubicBezTo>
                  <a:lnTo>
                    <a:pt x="2538" y="13396"/>
                  </a:lnTo>
                  <a:cubicBezTo>
                    <a:pt x="1506" y="13396"/>
                    <a:pt x="679" y="12570"/>
                    <a:pt x="679" y="11567"/>
                  </a:cubicBezTo>
                  <a:lnTo>
                    <a:pt x="679" y="1859"/>
                  </a:lnTo>
                  <a:cubicBezTo>
                    <a:pt x="679" y="826"/>
                    <a:pt x="1506" y="0"/>
                    <a:pt x="2538"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9"/>
            <p:cNvSpPr/>
            <p:nvPr/>
          </p:nvSpPr>
          <p:spPr>
            <a:xfrm>
              <a:off x="6830703" y="1925166"/>
              <a:ext cx="363957" cy="266505"/>
            </a:xfrm>
            <a:custGeom>
              <a:avLst/>
              <a:gdLst/>
              <a:ahLst/>
              <a:cxnLst/>
              <a:rect l="l" t="t" r="r" b="b"/>
              <a:pathLst>
                <a:path w="12896" h="9443" extrusionOk="0">
                  <a:moveTo>
                    <a:pt x="1063" y="0"/>
                  </a:moveTo>
                  <a:cubicBezTo>
                    <a:pt x="473" y="0"/>
                    <a:pt x="0" y="473"/>
                    <a:pt x="0" y="1033"/>
                  </a:cubicBezTo>
                  <a:lnTo>
                    <a:pt x="0" y="8587"/>
                  </a:lnTo>
                  <a:cubicBezTo>
                    <a:pt x="0" y="9059"/>
                    <a:pt x="384" y="9443"/>
                    <a:pt x="856" y="9443"/>
                  </a:cubicBezTo>
                  <a:lnTo>
                    <a:pt x="12010" y="9443"/>
                  </a:lnTo>
                  <a:cubicBezTo>
                    <a:pt x="12512" y="9443"/>
                    <a:pt x="12895" y="9059"/>
                    <a:pt x="12895" y="8587"/>
                  </a:cubicBezTo>
                  <a:lnTo>
                    <a:pt x="12895" y="1033"/>
                  </a:lnTo>
                  <a:cubicBezTo>
                    <a:pt x="12866" y="473"/>
                    <a:pt x="12423" y="0"/>
                    <a:pt x="11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9"/>
            <p:cNvSpPr/>
            <p:nvPr/>
          </p:nvSpPr>
          <p:spPr>
            <a:xfrm>
              <a:off x="6830703" y="1925166"/>
              <a:ext cx="56643" cy="266505"/>
            </a:xfrm>
            <a:custGeom>
              <a:avLst/>
              <a:gdLst/>
              <a:ahLst/>
              <a:cxnLst/>
              <a:rect l="l" t="t" r="r" b="b"/>
              <a:pathLst>
                <a:path w="2007" h="9443" extrusionOk="0">
                  <a:moveTo>
                    <a:pt x="1063" y="0"/>
                  </a:moveTo>
                  <a:cubicBezTo>
                    <a:pt x="473" y="0"/>
                    <a:pt x="0" y="473"/>
                    <a:pt x="0" y="1033"/>
                  </a:cubicBezTo>
                  <a:lnTo>
                    <a:pt x="0" y="8587"/>
                  </a:lnTo>
                  <a:cubicBezTo>
                    <a:pt x="0" y="9059"/>
                    <a:pt x="384" y="9443"/>
                    <a:pt x="856" y="9443"/>
                  </a:cubicBezTo>
                  <a:lnTo>
                    <a:pt x="1830" y="9443"/>
                  </a:lnTo>
                  <a:cubicBezTo>
                    <a:pt x="1328" y="9443"/>
                    <a:pt x="945" y="9059"/>
                    <a:pt x="945" y="8587"/>
                  </a:cubicBezTo>
                  <a:lnTo>
                    <a:pt x="945" y="1033"/>
                  </a:lnTo>
                  <a:cubicBezTo>
                    <a:pt x="945" y="473"/>
                    <a:pt x="1417" y="0"/>
                    <a:pt x="20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9"/>
            <p:cNvSpPr/>
            <p:nvPr/>
          </p:nvSpPr>
          <p:spPr>
            <a:xfrm>
              <a:off x="6824862" y="1867706"/>
              <a:ext cx="40020" cy="33472"/>
            </a:xfrm>
            <a:custGeom>
              <a:avLst/>
              <a:gdLst/>
              <a:ahLst/>
              <a:cxnLst/>
              <a:rect l="l" t="t" r="r" b="b"/>
              <a:pathLst>
                <a:path w="1418" h="1186" extrusionOk="0">
                  <a:moveTo>
                    <a:pt x="827" y="0"/>
                  </a:moveTo>
                  <a:cubicBezTo>
                    <a:pt x="266" y="0"/>
                    <a:pt x="1" y="650"/>
                    <a:pt x="384" y="1004"/>
                  </a:cubicBezTo>
                  <a:cubicBezTo>
                    <a:pt x="510" y="1129"/>
                    <a:pt x="664" y="1185"/>
                    <a:pt x="814" y="1185"/>
                  </a:cubicBezTo>
                  <a:cubicBezTo>
                    <a:pt x="1123" y="1185"/>
                    <a:pt x="1417" y="948"/>
                    <a:pt x="1417" y="591"/>
                  </a:cubicBezTo>
                  <a:cubicBezTo>
                    <a:pt x="1417" y="266"/>
                    <a:pt x="1152" y="0"/>
                    <a:pt x="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9"/>
            <p:cNvSpPr/>
            <p:nvPr/>
          </p:nvSpPr>
          <p:spPr>
            <a:xfrm>
              <a:off x="6879838" y="1867706"/>
              <a:ext cx="39991" cy="33472"/>
            </a:xfrm>
            <a:custGeom>
              <a:avLst/>
              <a:gdLst/>
              <a:ahLst/>
              <a:cxnLst/>
              <a:rect l="l" t="t" r="r" b="b"/>
              <a:pathLst>
                <a:path w="1417" h="1186" extrusionOk="0">
                  <a:moveTo>
                    <a:pt x="797" y="0"/>
                  </a:moveTo>
                  <a:cubicBezTo>
                    <a:pt x="266" y="0"/>
                    <a:pt x="0" y="650"/>
                    <a:pt x="384" y="1004"/>
                  </a:cubicBezTo>
                  <a:cubicBezTo>
                    <a:pt x="500" y="1129"/>
                    <a:pt x="650" y="1185"/>
                    <a:pt x="800" y="1185"/>
                  </a:cubicBezTo>
                  <a:cubicBezTo>
                    <a:pt x="1109" y="1185"/>
                    <a:pt x="1417" y="948"/>
                    <a:pt x="1417" y="591"/>
                  </a:cubicBezTo>
                  <a:cubicBezTo>
                    <a:pt x="1417" y="266"/>
                    <a:pt x="1122"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9"/>
            <p:cNvSpPr/>
            <p:nvPr/>
          </p:nvSpPr>
          <p:spPr>
            <a:xfrm>
              <a:off x="6933967" y="1867706"/>
              <a:ext cx="39991" cy="33472"/>
            </a:xfrm>
            <a:custGeom>
              <a:avLst/>
              <a:gdLst/>
              <a:ahLst/>
              <a:cxnLst/>
              <a:rect l="l" t="t" r="r" b="b"/>
              <a:pathLst>
                <a:path w="1417" h="1186" extrusionOk="0">
                  <a:moveTo>
                    <a:pt x="797" y="0"/>
                  </a:moveTo>
                  <a:cubicBezTo>
                    <a:pt x="266" y="0"/>
                    <a:pt x="0" y="650"/>
                    <a:pt x="384" y="1004"/>
                  </a:cubicBezTo>
                  <a:cubicBezTo>
                    <a:pt x="509" y="1129"/>
                    <a:pt x="663" y="1185"/>
                    <a:pt x="814" y="1185"/>
                  </a:cubicBezTo>
                  <a:cubicBezTo>
                    <a:pt x="1123" y="1185"/>
                    <a:pt x="1417" y="948"/>
                    <a:pt x="1417" y="591"/>
                  </a:cubicBezTo>
                  <a:cubicBezTo>
                    <a:pt x="1417" y="266"/>
                    <a:pt x="1151"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9"/>
            <p:cNvSpPr/>
            <p:nvPr/>
          </p:nvSpPr>
          <p:spPr>
            <a:xfrm>
              <a:off x="6916470" y="1962842"/>
              <a:ext cx="192393" cy="143060"/>
            </a:xfrm>
            <a:custGeom>
              <a:avLst/>
              <a:gdLst/>
              <a:ahLst/>
              <a:cxnLst/>
              <a:rect l="l" t="t" r="r" b="b"/>
              <a:pathLst>
                <a:path w="6817" h="5069" extrusionOk="0">
                  <a:moveTo>
                    <a:pt x="3405" y="1"/>
                  </a:moveTo>
                  <a:cubicBezTo>
                    <a:pt x="3276" y="1"/>
                    <a:pt x="3143" y="67"/>
                    <a:pt x="3069" y="200"/>
                  </a:cubicBezTo>
                  <a:lnTo>
                    <a:pt x="1" y="5068"/>
                  </a:lnTo>
                  <a:lnTo>
                    <a:pt x="6817" y="5068"/>
                  </a:lnTo>
                  <a:lnTo>
                    <a:pt x="3719" y="200"/>
                  </a:lnTo>
                  <a:cubicBezTo>
                    <a:pt x="3660" y="67"/>
                    <a:pt x="3534" y="1"/>
                    <a:pt x="34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9"/>
            <p:cNvSpPr/>
            <p:nvPr/>
          </p:nvSpPr>
          <p:spPr>
            <a:xfrm>
              <a:off x="6913139" y="2077564"/>
              <a:ext cx="199053" cy="74959"/>
            </a:xfrm>
            <a:custGeom>
              <a:avLst/>
              <a:gdLst/>
              <a:ahLst/>
              <a:cxnLst/>
              <a:rect l="l" t="t" r="r" b="b"/>
              <a:pathLst>
                <a:path w="7053" h="2656" extrusionOk="0">
                  <a:moveTo>
                    <a:pt x="3512" y="0"/>
                  </a:moveTo>
                  <a:cubicBezTo>
                    <a:pt x="1594" y="0"/>
                    <a:pt x="1" y="620"/>
                    <a:pt x="1" y="1328"/>
                  </a:cubicBezTo>
                  <a:cubicBezTo>
                    <a:pt x="1" y="2066"/>
                    <a:pt x="1594" y="2656"/>
                    <a:pt x="3512" y="2656"/>
                  </a:cubicBezTo>
                  <a:cubicBezTo>
                    <a:pt x="5460" y="2656"/>
                    <a:pt x="7053" y="2066"/>
                    <a:pt x="7053" y="1328"/>
                  </a:cubicBezTo>
                  <a:cubicBezTo>
                    <a:pt x="7053" y="974"/>
                    <a:pt x="6669" y="620"/>
                    <a:pt x="6020" y="384"/>
                  </a:cubicBezTo>
                  <a:cubicBezTo>
                    <a:pt x="5194" y="118"/>
                    <a:pt x="4368" y="0"/>
                    <a:pt x="3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9"/>
            <p:cNvSpPr/>
            <p:nvPr/>
          </p:nvSpPr>
          <p:spPr>
            <a:xfrm>
              <a:off x="6824862" y="1918505"/>
              <a:ext cx="375613" cy="279008"/>
            </a:xfrm>
            <a:custGeom>
              <a:avLst/>
              <a:gdLst/>
              <a:ahLst/>
              <a:cxnLst/>
              <a:rect l="l" t="t" r="r" b="b"/>
              <a:pathLst>
                <a:path w="13309" h="9886" extrusionOk="0">
                  <a:moveTo>
                    <a:pt x="12040" y="443"/>
                  </a:moveTo>
                  <a:cubicBezTo>
                    <a:pt x="12483" y="443"/>
                    <a:pt x="12866" y="827"/>
                    <a:pt x="12866" y="1269"/>
                  </a:cubicBezTo>
                  <a:lnTo>
                    <a:pt x="12866" y="8823"/>
                  </a:lnTo>
                  <a:cubicBezTo>
                    <a:pt x="12866" y="9148"/>
                    <a:pt x="12571" y="9443"/>
                    <a:pt x="12217" y="9443"/>
                  </a:cubicBezTo>
                  <a:lnTo>
                    <a:pt x="1063" y="9443"/>
                  </a:lnTo>
                  <a:cubicBezTo>
                    <a:pt x="709" y="9443"/>
                    <a:pt x="444" y="9148"/>
                    <a:pt x="444" y="8823"/>
                  </a:cubicBezTo>
                  <a:lnTo>
                    <a:pt x="444" y="1269"/>
                  </a:lnTo>
                  <a:cubicBezTo>
                    <a:pt x="444" y="827"/>
                    <a:pt x="798" y="443"/>
                    <a:pt x="1270" y="443"/>
                  </a:cubicBezTo>
                  <a:close/>
                  <a:moveTo>
                    <a:pt x="1270" y="0"/>
                  </a:moveTo>
                  <a:cubicBezTo>
                    <a:pt x="562" y="0"/>
                    <a:pt x="1" y="561"/>
                    <a:pt x="1" y="1269"/>
                  </a:cubicBezTo>
                  <a:lnTo>
                    <a:pt x="1" y="8823"/>
                  </a:lnTo>
                  <a:cubicBezTo>
                    <a:pt x="1" y="9413"/>
                    <a:pt x="473" y="9885"/>
                    <a:pt x="1063" y="9885"/>
                  </a:cubicBezTo>
                  <a:lnTo>
                    <a:pt x="12217" y="9885"/>
                  </a:lnTo>
                  <a:cubicBezTo>
                    <a:pt x="12837" y="9885"/>
                    <a:pt x="13309" y="9413"/>
                    <a:pt x="13309" y="8823"/>
                  </a:cubicBezTo>
                  <a:lnTo>
                    <a:pt x="13309" y="1269"/>
                  </a:lnTo>
                  <a:cubicBezTo>
                    <a:pt x="13309" y="561"/>
                    <a:pt x="12748" y="0"/>
                    <a:pt x="120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9"/>
            <p:cNvSpPr/>
            <p:nvPr/>
          </p:nvSpPr>
          <p:spPr>
            <a:xfrm>
              <a:off x="6824297" y="1860453"/>
              <a:ext cx="54723" cy="47244"/>
            </a:xfrm>
            <a:custGeom>
              <a:avLst/>
              <a:gdLst/>
              <a:ahLst/>
              <a:cxnLst/>
              <a:rect l="l" t="t" r="r" b="b"/>
              <a:pathLst>
                <a:path w="1939" h="1674" extrusionOk="0">
                  <a:moveTo>
                    <a:pt x="847" y="434"/>
                  </a:moveTo>
                  <a:cubicBezTo>
                    <a:pt x="1349" y="434"/>
                    <a:pt x="1349" y="1202"/>
                    <a:pt x="847" y="1202"/>
                  </a:cubicBezTo>
                  <a:cubicBezTo>
                    <a:pt x="345" y="1202"/>
                    <a:pt x="345" y="434"/>
                    <a:pt x="847" y="434"/>
                  </a:cubicBezTo>
                  <a:close/>
                  <a:moveTo>
                    <a:pt x="844" y="1"/>
                  </a:moveTo>
                  <a:cubicBezTo>
                    <a:pt x="412" y="1"/>
                    <a:pt x="1" y="341"/>
                    <a:pt x="21" y="848"/>
                  </a:cubicBezTo>
                  <a:cubicBezTo>
                    <a:pt x="21" y="1320"/>
                    <a:pt x="375" y="1674"/>
                    <a:pt x="847" y="1674"/>
                  </a:cubicBezTo>
                  <a:cubicBezTo>
                    <a:pt x="1585" y="1674"/>
                    <a:pt x="1939" y="759"/>
                    <a:pt x="1408" y="228"/>
                  </a:cubicBezTo>
                  <a:cubicBezTo>
                    <a:pt x="1242" y="71"/>
                    <a:pt x="1041" y="1"/>
                    <a:pt x="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9"/>
            <p:cNvSpPr/>
            <p:nvPr/>
          </p:nvSpPr>
          <p:spPr>
            <a:xfrm>
              <a:off x="6871512" y="1860735"/>
              <a:ext cx="54977" cy="46962"/>
            </a:xfrm>
            <a:custGeom>
              <a:avLst/>
              <a:gdLst/>
              <a:ahLst/>
              <a:cxnLst/>
              <a:rect l="l" t="t" r="r" b="b"/>
              <a:pathLst>
                <a:path w="1948" h="1664" extrusionOk="0">
                  <a:moveTo>
                    <a:pt x="1105" y="464"/>
                  </a:moveTo>
                  <a:cubicBezTo>
                    <a:pt x="1192" y="464"/>
                    <a:pt x="1283" y="497"/>
                    <a:pt x="1358" y="572"/>
                  </a:cubicBezTo>
                  <a:cubicBezTo>
                    <a:pt x="1594" y="808"/>
                    <a:pt x="1417" y="1221"/>
                    <a:pt x="1092" y="1221"/>
                  </a:cubicBezTo>
                  <a:cubicBezTo>
                    <a:pt x="886" y="1221"/>
                    <a:pt x="738" y="1044"/>
                    <a:pt x="738" y="838"/>
                  </a:cubicBezTo>
                  <a:cubicBezTo>
                    <a:pt x="738" y="616"/>
                    <a:pt x="916" y="464"/>
                    <a:pt x="1105" y="464"/>
                  </a:cubicBezTo>
                  <a:close/>
                  <a:moveTo>
                    <a:pt x="1091" y="0"/>
                  </a:moveTo>
                  <a:cubicBezTo>
                    <a:pt x="884" y="0"/>
                    <a:pt x="673" y="76"/>
                    <a:pt x="502" y="247"/>
                  </a:cubicBezTo>
                  <a:cubicBezTo>
                    <a:pt x="0" y="779"/>
                    <a:pt x="354" y="1664"/>
                    <a:pt x="1092" y="1664"/>
                  </a:cubicBezTo>
                  <a:cubicBezTo>
                    <a:pt x="1564" y="1664"/>
                    <a:pt x="1948" y="1310"/>
                    <a:pt x="1948" y="838"/>
                  </a:cubicBezTo>
                  <a:cubicBezTo>
                    <a:pt x="1948" y="337"/>
                    <a:pt x="1527" y="0"/>
                    <a:pt x="10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9"/>
            <p:cNvSpPr/>
            <p:nvPr/>
          </p:nvSpPr>
          <p:spPr>
            <a:xfrm>
              <a:off x="6925642" y="1860735"/>
              <a:ext cx="54159" cy="46962"/>
            </a:xfrm>
            <a:custGeom>
              <a:avLst/>
              <a:gdLst/>
              <a:ahLst/>
              <a:cxnLst/>
              <a:rect l="l" t="t" r="r" b="b"/>
              <a:pathLst>
                <a:path w="1919" h="1664" extrusionOk="0">
                  <a:moveTo>
                    <a:pt x="1097" y="464"/>
                  </a:moveTo>
                  <a:cubicBezTo>
                    <a:pt x="1189" y="464"/>
                    <a:pt x="1282" y="497"/>
                    <a:pt x="1358" y="572"/>
                  </a:cubicBezTo>
                  <a:cubicBezTo>
                    <a:pt x="1594" y="808"/>
                    <a:pt x="1417" y="1221"/>
                    <a:pt x="1092" y="1221"/>
                  </a:cubicBezTo>
                  <a:cubicBezTo>
                    <a:pt x="886" y="1221"/>
                    <a:pt x="708" y="1044"/>
                    <a:pt x="708" y="838"/>
                  </a:cubicBezTo>
                  <a:cubicBezTo>
                    <a:pt x="708" y="616"/>
                    <a:pt x="900" y="464"/>
                    <a:pt x="1097" y="464"/>
                  </a:cubicBezTo>
                  <a:close/>
                  <a:moveTo>
                    <a:pt x="1084" y="0"/>
                  </a:moveTo>
                  <a:cubicBezTo>
                    <a:pt x="881" y="0"/>
                    <a:pt x="673" y="76"/>
                    <a:pt x="502" y="247"/>
                  </a:cubicBezTo>
                  <a:cubicBezTo>
                    <a:pt x="0" y="779"/>
                    <a:pt x="354" y="1664"/>
                    <a:pt x="1092" y="1664"/>
                  </a:cubicBezTo>
                  <a:cubicBezTo>
                    <a:pt x="1564" y="1664"/>
                    <a:pt x="1918" y="1310"/>
                    <a:pt x="1918" y="838"/>
                  </a:cubicBezTo>
                  <a:cubicBezTo>
                    <a:pt x="1918" y="337"/>
                    <a:pt x="1511" y="0"/>
                    <a:pt x="10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9"/>
            <p:cNvSpPr/>
            <p:nvPr/>
          </p:nvSpPr>
          <p:spPr>
            <a:xfrm>
              <a:off x="6796555" y="1834405"/>
              <a:ext cx="432228" cy="391418"/>
            </a:xfrm>
            <a:custGeom>
              <a:avLst/>
              <a:gdLst/>
              <a:ahLst/>
              <a:cxnLst/>
              <a:rect l="l" t="t" r="r" b="b"/>
              <a:pathLst>
                <a:path w="15315" h="13869" extrusionOk="0">
                  <a:moveTo>
                    <a:pt x="2066" y="0"/>
                  </a:moveTo>
                  <a:cubicBezTo>
                    <a:pt x="915" y="0"/>
                    <a:pt x="1" y="944"/>
                    <a:pt x="1" y="2095"/>
                  </a:cubicBezTo>
                  <a:lnTo>
                    <a:pt x="1" y="11803"/>
                  </a:lnTo>
                  <a:cubicBezTo>
                    <a:pt x="1" y="12924"/>
                    <a:pt x="915" y="13869"/>
                    <a:pt x="2066" y="13869"/>
                  </a:cubicBezTo>
                  <a:lnTo>
                    <a:pt x="13220" y="13869"/>
                  </a:lnTo>
                  <a:cubicBezTo>
                    <a:pt x="14371" y="13869"/>
                    <a:pt x="15315" y="12924"/>
                    <a:pt x="15315" y="11803"/>
                  </a:cubicBezTo>
                  <a:lnTo>
                    <a:pt x="15315" y="2095"/>
                  </a:lnTo>
                  <a:cubicBezTo>
                    <a:pt x="15315" y="944"/>
                    <a:pt x="14371" y="0"/>
                    <a:pt x="13249" y="0"/>
                  </a:cubicBezTo>
                  <a:lnTo>
                    <a:pt x="12482" y="0"/>
                  </a:lnTo>
                  <a:cubicBezTo>
                    <a:pt x="12158" y="0"/>
                    <a:pt x="12158" y="472"/>
                    <a:pt x="12482" y="472"/>
                  </a:cubicBezTo>
                  <a:lnTo>
                    <a:pt x="13249" y="472"/>
                  </a:lnTo>
                  <a:cubicBezTo>
                    <a:pt x="14135" y="472"/>
                    <a:pt x="14872" y="1180"/>
                    <a:pt x="14872" y="2095"/>
                  </a:cubicBezTo>
                  <a:lnTo>
                    <a:pt x="14872" y="11803"/>
                  </a:lnTo>
                  <a:cubicBezTo>
                    <a:pt x="14872" y="12688"/>
                    <a:pt x="14135" y="13426"/>
                    <a:pt x="13249" y="13426"/>
                  </a:cubicBezTo>
                  <a:lnTo>
                    <a:pt x="2066" y="13426"/>
                  </a:lnTo>
                  <a:cubicBezTo>
                    <a:pt x="1181" y="13426"/>
                    <a:pt x="443" y="12688"/>
                    <a:pt x="443" y="11803"/>
                  </a:cubicBezTo>
                  <a:lnTo>
                    <a:pt x="443" y="2095"/>
                  </a:lnTo>
                  <a:cubicBezTo>
                    <a:pt x="443" y="1180"/>
                    <a:pt x="1181" y="472"/>
                    <a:pt x="2066" y="472"/>
                  </a:cubicBezTo>
                  <a:lnTo>
                    <a:pt x="11568" y="472"/>
                  </a:lnTo>
                  <a:cubicBezTo>
                    <a:pt x="11863" y="472"/>
                    <a:pt x="11863" y="0"/>
                    <a:pt x="115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9"/>
            <p:cNvSpPr/>
            <p:nvPr/>
          </p:nvSpPr>
          <p:spPr>
            <a:xfrm>
              <a:off x="6907326" y="1957847"/>
              <a:ext cx="210709" cy="201339"/>
            </a:xfrm>
            <a:custGeom>
              <a:avLst/>
              <a:gdLst/>
              <a:ahLst/>
              <a:cxnLst/>
              <a:rect l="l" t="t" r="r" b="b"/>
              <a:pathLst>
                <a:path w="7466" h="7134" extrusionOk="0">
                  <a:moveTo>
                    <a:pt x="3954" y="642"/>
                  </a:moveTo>
                  <a:lnTo>
                    <a:pt x="6374" y="4449"/>
                  </a:lnTo>
                  <a:cubicBezTo>
                    <a:pt x="5518" y="4154"/>
                    <a:pt x="4625" y="4006"/>
                    <a:pt x="3733" y="4006"/>
                  </a:cubicBezTo>
                  <a:cubicBezTo>
                    <a:pt x="2840" y="4006"/>
                    <a:pt x="1948" y="4154"/>
                    <a:pt x="1092" y="4449"/>
                  </a:cubicBezTo>
                  <a:lnTo>
                    <a:pt x="3512" y="642"/>
                  </a:lnTo>
                  <a:lnTo>
                    <a:pt x="3512" y="996"/>
                  </a:lnTo>
                  <a:cubicBezTo>
                    <a:pt x="3512" y="1144"/>
                    <a:pt x="3622" y="1218"/>
                    <a:pt x="3733" y="1218"/>
                  </a:cubicBezTo>
                  <a:cubicBezTo>
                    <a:pt x="3843" y="1218"/>
                    <a:pt x="3954" y="1144"/>
                    <a:pt x="3954" y="996"/>
                  </a:cubicBezTo>
                  <a:lnTo>
                    <a:pt x="3954" y="642"/>
                  </a:lnTo>
                  <a:close/>
                  <a:moveTo>
                    <a:pt x="3733" y="1"/>
                  </a:moveTo>
                  <a:cubicBezTo>
                    <a:pt x="3534" y="1"/>
                    <a:pt x="3334" y="96"/>
                    <a:pt x="3216" y="288"/>
                  </a:cubicBezTo>
                  <a:lnTo>
                    <a:pt x="177" y="5098"/>
                  </a:lnTo>
                  <a:cubicBezTo>
                    <a:pt x="59" y="5245"/>
                    <a:pt x="0" y="5423"/>
                    <a:pt x="0" y="5600"/>
                  </a:cubicBezTo>
                  <a:cubicBezTo>
                    <a:pt x="0" y="5836"/>
                    <a:pt x="118" y="6219"/>
                    <a:pt x="738" y="6544"/>
                  </a:cubicBezTo>
                  <a:cubicBezTo>
                    <a:pt x="762" y="6560"/>
                    <a:pt x="789" y="6567"/>
                    <a:pt x="819" y="6567"/>
                  </a:cubicBezTo>
                  <a:cubicBezTo>
                    <a:pt x="899" y="6567"/>
                    <a:pt x="990" y="6512"/>
                    <a:pt x="1033" y="6426"/>
                  </a:cubicBezTo>
                  <a:cubicBezTo>
                    <a:pt x="1092" y="6337"/>
                    <a:pt x="1062" y="6190"/>
                    <a:pt x="944" y="6131"/>
                  </a:cubicBezTo>
                  <a:cubicBezTo>
                    <a:pt x="620" y="5954"/>
                    <a:pt x="443" y="5777"/>
                    <a:pt x="443" y="5570"/>
                  </a:cubicBezTo>
                  <a:cubicBezTo>
                    <a:pt x="443" y="5334"/>
                    <a:pt x="767" y="5068"/>
                    <a:pt x="1328" y="4832"/>
                  </a:cubicBezTo>
                  <a:cubicBezTo>
                    <a:pt x="2110" y="4582"/>
                    <a:pt x="2921" y="4456"/>
                    <a:pt x="3733" y="4456"/>
                  </a:cubicBezTo>
                  <a:cubicBezTo>
                    <a:pt x="4544" y="4456"/>
                    <a:pt x="5356" y="4582"/>
                    <a:pt x="6138" y="4832"/>
                  </a:cubicBezTo>
                  <a:cubicBezTo>
                    <a:pt x="6433" y="4950"/>
                    <a:pt x="6728" y="5127"/>
                    <a:pt x="6934" y="5364"/>
                  </a:cubicBezTo>
                  <a:lnTo>
                    <a:pt x="6639" y="5364"/>
                  </a:lnTo>
                  <a:cubicBezTo>
                    <a:pt x="6344" y="5364"/>
                    <a:pt x="6344" y="5806"/>
                    <a:pt x="6639" y="5806"/>
                  </a:cubicBezTo>
                  <a:lnTo>
                    <a:pt x="6934" y="5806"/>
                  </a:lnTo>
                  <a:cubicBezTo>
                    <a:pt x="6728" y="6042"/>
                    <a:pt x="6433" y="6219"/>
                    <a:pt x="6138" y="6308"/>
                  </a:cubicBezTo>
                  <a:cubicBezTo>
                    <a:pt x="5447" y="6547"/>
                    <a:pt x="4709" y="6666"/>
                    <a:pt x="3966" y="6666"/>
                  </a:cubicBezTo>
                  <a:cubicBezTo>
                    <a:pt x="3883" y="6666"/>
                    <a:pt x="3801" y="6665"/>
                    <a:pt x="3718" y="6662"/>
                  </a:cubicBezTo>
                  <a:cubicBezTo>
                    <a:pt x="3632" y="6666"/>
                    <a:pt x="3546" y="6667"/>
                    <a:pt x="3461" y="6667"/>
                  </a:cubicBezTo>
                  <a:cubicBezTo>
                    <a:pt x="2874" y="6667"/>
                    <a:pt x="2308" y="6580"/>
                    <a:pt x="1741" y="6426"/>
                  </a:cubicBezTo>
                  <a:cubicBezTo>
                    <a:pt x="1714" y="6418"/>
                    <a:pt x="1689" y="6414"/>
                    <a:pt x="1666" y="6414"/>
                  </a:cubicBezTo>
                  <a:cubicBezTo>
                    <a:pt x="1428" y="6414"/>
                    <a:pt x="1355" y="6788"/>
                    <a:pt x="1623" y="6868"/>
                  </a:cubicBezTo>
                  <a:cubicBezTo>
                    <a:pt x="2302" y="7045"/>
                    <a:pt x="3010" y="7134"/>
                    <a:pt x="3718" y="7134"/>
                  </a:cubicBezTo>
                  <a:cubicBezTo>
                    <a:pt x="5548" y="7134"/>
                    <a:pt x="7466" y="6573"/>
                    <a:pt x="7466" y="5570"/>
                  </a:cubicBezTo>
                  <a:cubicBezTo>
                    <a:pt x="7466" y="5393"/>
                    <a:pt x="7406" y="5216"/>
                    <a:pt x="7288" y="5068"/>
                  </a:cubicBezTo>
                  <a:lnTo>
                    <a:pt x="4249" y="288"/>
                  </a:lnTo>
                  <a:cubicBezTo>
                    <a:pt x="4131" y="96"/>
                    <a:pt x="3932" y="1"/>
                    <a:pt x="37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9"/>
            <p:cNvSpPr/>
            <p:nvPr/>
          </p:nvSpPr>
          <p:spPr>
            <a:xfrm>
              <a:off x="7006412" y="2017395"/>
              <a:ext cx="12531" cy="50208"/>
            </a:xfrm>
            <a:custGeom>
              <a:avLst/>
              <a:gdLst/>
              <a:ahLst/>
              <a:cxnLst/>
              <a:rect l="l" t="t" r="r" b="b"/>
              <a:pathLst>
                <a:path w="444" h="1779" extrusionOk="0">
                  <a:moveTo>
                    <a:pt x="222" y="0"/>
                  </a:moveTo>
                  <a:cubicBezTo>
                    <a:pt x="111" y="0"/>
                    <a:pt x="1" y="81"/>
                    <a:pt x="1" y="244"/>
                  </a:cubicBezTo>
                  <a:lnTo>
                    <a:pt x="1" y="1572"/>
                  </a:lnTo>
                  <a:cubicBezTo>
                    <a:pt x="1" y="1690"/>
                    <a:pt x="89" y="1778"/>
                    <a:pt x="207" y="1778"/>
                  </a:cubicBezTo>
                  <a:cubicBezTo>
                    <a:pt x="355" y="1778"/>
                    <a:pt x="443" y="1690"/>
                    <a:pt x="443" y="1542"/>
                  </a:cubicBezTo>
                  <a:lnTo>
                    <a:pt x="443" y="244"/>
                  </a:lnTo>
                  <a:cubicBezTo>
                    <a:pt x="443" y="81"/>
                    <a:pt x="332" y="0"/>
                    <a:pt x="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9"/>
            <p:cNvSpPr/>
            <p:nvPr/>
          </p:nvSpPr>
          <p:spPr>
            <a:xfrm>
              <a:off x="7006412" y="2092549"/>
              <a:ext cx="31666" cy="30001"/>
            </a:xfrm>
            <a:custGeom>
              <a:avLst/>
              <a:gdLst/>
              <a:ahLst/>
              <a:cxnLst/>
              <a:rect l="l" t="t" r="r" b="b"/>
              <a:pathLst>
                <a:path w="1122" h="1063" extrusionOk="0">
                  <a:moveTo>
                    <a:pt x="207" y="0"/>
                  </a:moveTo>
                  <a:cubicBezTo>
                    <a:pt x="89" y="0"/>
                    <a:pt x="1" y="89"/>
                    <a:pt x="1" y="236"/>
                  </a:cubicBezTo>
                  <a:lnTo>
                    <a:pt x="1" y="827"/>
                  </a:lnTo>
                  <a:cubicBezTo>
                    <a:pt x="1" y="945"/>
                    <a:pt x="89" y="1063"/>
                    <a:pt x="207" y="1063"/>
                  </a:cubicBezTo>
                  <a:lnTo>
                    <a:pt x="827" y="1063"/>
                  </a:lnTo>
                  <a:cubicBezTo>
                    <a:pt x="1122" y="1063"/>
                    <a:pt x="1122" y="591"/>
                    <a:pt x="827" y="591"/>
                  </a:cubicBezTo>
                  <a:lnTo>
                    <a:pt x="443" y="591"/>
                  </a:lnTo>
                  <a:lnTo>
                    <a:pt x="443" y="236"/>
                  </a:lnTo>
                  <a:cubicBezTo>
                    <a:pt x="443" y="118"/>
                    <a:pt x="355" y="0"/>
                    <a:pt x="2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9"/>
            <p:cNvSpPr/>
            <p:nvPr/>
          </p:nvSpPr>
          <p:spPr>
            <a:xfrm>
              <a:off x="7042226" y="2109200"/>
              <a:ext cx="39173" cy="12531"/>
            </a:xfrm>
            <a:custGeom>
              <a:avLst/>
              <a:gdLst/>
              <a:ahLst/>
              <a:cxnLst/>
              <a:rect l="l" t="t" r="r" b="b"/>
              <a:pathLst>
                <a:path w="1388" h="444" extrusionOk="0">
                  <a:moveTo>
                    <a:pt x="325" y="1"/>
                  </a:moveTo>
                  <a:cubicBezTo>
                    <a:pt x="0" y="1"/>
                    <a:pt x="0" y="443"/>
                    <a:pt x="325" y="443"/>
                  </a:cubicBezTo>
                  <a:lnTo>
                    <a:pt x="1092" y="443"/>
                  </a:lnTo>
                  <a:cubicBezTo>
                    <a:pt x="1387" y="443"/>
                    <a:pt x="1387" y="1"/>
                    <a:pt x="10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49"/>
          <p:cNvGrpSpPr/>
          <p:nvPr/>
        </p:nvGrpSpPr>
        <p:grpSpPr>
          <a:xfrm>
            <a:off x="5090328" y="1552295"/>
            <a:ext cx="443065" cy="402255"/>
            <a:chOff x="6091208" y="1827744"/>
            <a:chExt cx="443065" cy="402255"/>
          </a:xfrm>
        </p:grpSpPr>
        <p:sp>
          <p:nvSpPr>
            <p:cNvPr id="1155" name="Google Shape;1155;p49"/>
            <p:cNvSpPr/>
            <p:nvPr/>
          </p:nvSpPr>
          <p:spPr>
            <a:xfrm>
              <a:off x="6156174" y="1901008"/>
              <a:ext cx="123276" cy="322329"/>
            </a:xfrm>
            <a:custGeom>
              <a:avLst/>
              <a:gdLst/>
              <a:ahLst/>
              <a:cxnLst/>
              <a:rect l="l" t="t" r="r" b="b"/>
              <a:pathLst>
                <a:path w="4368" h="11421" extrusionOk="0">
                  <a:moveTo>
                    <a:pt x="2391" y="1"/>
                  </a:moveTo>
                  <a:lnTo>
                    <a:pt x="2391" y="6699"/>
                  </a:lnTo>
                  <a:lnTo>
                    <a:pt x="2213" y="6699"/>
                  </a:lnTo>
                  <a:cubicBezTo>
                    <a:pt x="974" y="6699"/>
                    <a:pt x="0" y="7673"/>
                    <a:pt x="0" y="8882"/>
                  </a:cubicBezTo>
                  <a:lnTo>
                    <a:pt x="0" y="9325"/>
                  </a:lnTo>
                  <a:cubicBezTo>
                    <a:pt x="59" y="10505"/>
                    <a:pt x="1004" y="11420"/>
                    <a:pt x="2184" y="11420"/>
                  </a:cubicBezTo>
                  <a:cubicBezTo>
                    <a:pt x="3364" y="11420"/>
                    <a:pt x="4338" y="10505"/>
                    <a:pt x="4368" y="9325"/>
                  </a:cubicBezTo>
                  <a:lnTo>
                    <a:pt x="43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9"/>
            <p:cNvSpPr/>
            <p:nvPr/>
          </p:nvSpPr>
          <p:spPr>
            <a:xfrm>
              <a:off x="6346869" y="1901008"/>
              <a:ext cx="154095" cy="322329"/>
            </a:xfrm>
            <a:custGeom>
              <a:avLst/>
              <a:gdLst/>
              <a:ahLst/>
              <a:cxnLst/>
              <a:rect l="l" t="t" r="r" b="b"/>
              <a:pathLst>
                <a:path w="5460" h="11421" extrusionOk="0">
                  <a:moveTo>
                    <a:pt x="1" y="1"/>
                  </a:moveTo>
                  <a:lnTo>
                    <a:pt x="1" y="8794"/>
                  </a:lnTo>
                  <a:cubicBezTo>
                    <a:pt x="60" y="10240"/>
                    <a:pt x="1269" y="11420"/>
                    <a:pt x="2715" y="11420"/>
                  </a:cubicBezTo>
                  <a:cubicBezTo>
                    <a:pt x="4191" y="11420"/>
                    <a:pt x="5400" y="10240"/>
                    <a:pt x="5459" y="8794"/>
                  </a:cubicBezTo>
                  <a:cubicBezTo>
                    <a:pt x="5459" y="8086"/>
                    <a:pt x="4869" y="7496"/>
                    <a:pt x="4161" y="7496"/>
                  </a:cubicBezTo>
                  <a:lnTo>
                    <a:pt x="4161" y="8410"/>
                  </a:lnTo>
                  <a:cubicBezTo>
                    <a:pt x="4161" y="9000"/>
                    <a:pt x="3689" y="9473"/>
                    <a:pt x="3128" y="9473"/>
                  </a:cubicBezTo>
                  <a:lnTo>
                    <a:pt x="3040" y="9473"/>
                  </a:lnTo>
                  <a:cubicBezTo>
                    <a:pt x="2479" y="9473"/>
                    <a:pt x="2007" y="9000"/>
                    <a:pt x="2007" y="8410"/>
                  </a:cubicBezTo>
                  <a:lnTo>
                    <a:pt x="20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9"/>
            <p:cNvSpPr/>
            <p:nvPr/>
          </p:nvSpPr>
          <p:spPr>
            <a:xfrm>
              <a:off x="6155328" y="1901008"/>
              <a:ext cx="94150" cy="325659"/>
            </a:xfrm>
            <a:custGeom>
              <a:avLst/>
              <a:gdLst/>
              <a:ahLst/>
              <a:cxnLst/>
              <a:rect l="l" t="t" r="r" b="b"/>
              <a:pathLst>
                <a:path w="3336" h="11539" extrusionOk="0">
                  <a:moveTo>
                    <a:pt x="2421" y="1"/>
                  </a:moveTo>
                  <a:lnTo>
                    <a:pt x="2421" y="6699"/>
                  </a:lnTo>
                  <a:lnTo>
                    <a:pt x="2243" y="6699"/>
                  </a:lnTo>
                  <a:cubicBezTo>
                    <a:pt x="2226" y="6698"/>
                    <a:pt x="2208" y="6698"/>
                    <a:pt x="2190" y="6698"/>
                  </a:cubicBezTo>
                  <a:cubicBezTo>
                    <a:pt x="976" y="6698"/>
                    <a:pt x="1" y="7690"/>
                    <a:pt x="30" y="8882"/>
                  </a:cubicBezTo>
                  <a:lnTo>
                    <a:pt x="30" y="9325"/>
                  </a:lnTo>
                  <a:cubicBezTo>
                    <a:pt x="1" y="10535"/>
                    <a:pt x="975" y="11538"/>
                    <a:pt x="2184" y="11538"/>
                  </a:cubicBezTo>
                  <a:cubicBezTo>
                    <a:pt x="2362" y="11538"/>
                    <a:pt x="2509" y="11509"/>
                    <a:pt x="2686" y="11479"/>
                  </a:cubicBezTo>
                  <a:cubicBezTo>
                    <a:pt x="1683" y="11243"/>
                    <a:pt x="945" y="10358"/>
                    <a:pt x="945" y="9325"/>
                  </a:cubicBezTo>
                  <a:lnTo>
                    <a:pt x="945" y="8882"/>
                  </a:lnTo>
                  <a:cubicBezTo>
                    <a:pt x="945" y="7673"/>
                    <a:pt x="1948" y="6699"/>
                    <a:pt x="3158" y="6699"/>
                  </a:cubicBezTo>
                  <a:lnTo>
                    <a:pt x="3335" y="6699"/>
                  </a:lnTo>
                  <a:lnTo>
                    <a:pt x="3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9"/>
            <p:cNvSpPr/>
            <p:nvPr/>
          </p:nvSpPr>
          <p:spPr>
            <a:xfrm>
              <a:off x="6447649" y="2112530"/>
              <a:ext cx="43322" cy="55824"/>
            </a:xfrm>
            <a:custGeom>
              <a:avLst/>
              <a:gdLst/>
              <a:ahLst/>
              <a:cxnLst/>
              <a:rect l="l" t="t" r="r" b="b"/>
              <a:pathLst>
                <a:path w="1535" h="1978" extrusionOk="0">
                  <a:moveTo>
                    <a:pt x="590" y="1"/>
                  </a:moveTo>
                  <a:lnTo>
                    <a:pt x="590" y="915"/>
                  </a:lnTo>
                  <a:cubicBezTo>
                    <a:pt x="590" y="1328"/>
                    <a:pt x="354" y="1712"/>
                    <a:pt x="0" y="1889"/>
                  </a:cubicBezTo>
                  <a:cubicBezTo>
                    <a:pt x="118" y="1948"/>
                    <a:pt x="266" y="1978"/>
                    <a:pt x="443" y="1978"/>
                  </a:cubicBezTo>
                  <a:lnTo>
                    <a:pt x="502" y="1978"/>
                  </a:lnTo>
                  <a:cubicBezTo>
                    <a:pt x="1062" y="1978"/>
                    <a:pt x="1534" y="1505"/>
                    <a:pt x="1534" y="915"/>
                  </a:cubicBezTo>
                  <a:lnTo>
                    <a:pt x="1534" y="414"/>
                  </a:lnTo>
                  <a:cubicBezTo>
                    <a:pt x="1298" y="148"/>
                    <a:pt x="944" y="1"/>
                    <a:pt x="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9"/>
            <p:cNvSpPr/>
            <p:nvPr/>
          </p:nvSpPr>
          <p:spPr>
            <a:xfrm>
              <a:off x="6347716" y="1901008"/>
              <a:ext cx="89945" cy="324813"/>
            </a:xfrm>
            <a:custGeom>
              <a:avLst/>
              <a:gdLst/>
              <a:ahLst/>
              <a:cxnLst/>
              <a:rect l="l" t="t" r="r" b="b"/>
              <a:pathLst>
                <a:path w="3187" h="11509" extrusionOk="0">
                  <a:moveTo>
                    <a:pt x="0" y="1"/>
                  </a:moveTo>
                  <a:lnTo>
                    <a:pt x="0" y="8794"/>
                  </a:lnTo>
                  <a:cubicBezTo>
                    <a:pt x="0" y="10299"/>
                    <a:pt x="1210" y="11509"/>
                    <a:pt x="2715" y="11509"/>
                  </a:cubicBezTo>
                  <a:cubicBezTo>
                    <a:pt x="2862" y="11509"/>
                    <a:pt x="3039" y="11509"/>
                    <a:pt x="3187" y="11479"/>
                  </a:cubicBezTo>
                  <a:cubicBezTo>
                    <a:pt x="1889" y="11243"/>
                    <a:pt x="944" y="10122"/>
                    <a:pt x="944" y="8794"/>
                  </a:cubicBezTo>
                  <a:lnTo>
                    <a:pt x="9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9"/>
            <p:cNvSpPr/>
            <p:nvPr/>
          </p:nvSpPr>
          <p:spPr>
            <a:xfrm>
              <a:off x="6222806" y="1878515"/>
              <a:ext cx="56643" cy="55006"/>
            </a:xfrm>
            <a:custGeom>
              <a:avLst/>
              <a:gdLst/>
              <a:ahLst/>
              <a:cxnLst/>
              <a:rect l="l" t="t" r="r" b="b"/>
              <a:pathLst>
                <a:path w="2007" h="1949" extrusionOk="0">
                  <a:moveTo>
                    <a:pt x="944" y="1"/>
                  </a:moveTo>
                  <a:lnTo>
                    <a:pt x="0" y="798"/>
                  </a:lnTo>
                  <a:lnTo>
                    <a:pt x="0" y="1948"/>
                  </a:lnTo>
                  <a:lnTo>
                    <a:pt x="2007" y="1948"/>
                  </a:lnTo>
                  <a:lnTo>
                    <a:pt x="2007" y="798"/>
                  </a:lnTo>
                  <a:lnTo>
                    <a:pt x="9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9"/>
            <p:cNvSpPr/>
            <p:nvPr/>
          </p:nvSpPr>
          <p:spPr>
            <a:xfrm>
              <a:off x="6346869" y="1878515"/>
              <a:ext cx="56671" cy="55006"/>
            </a:xfrm>
            <a:custGeom>
              <a:avLst/>
              <a:gdLst/>
              <a:ahLst/>
              <a:cxnLst/>
              <a:rect l="l" t="t" r="r" b="b"/>
              <a:pathLst>
                <a:path w="2008" h="1949" extrusionOk="0">
                  <a:moveTo>
                    <a:pt x="1004" y="1"/>
                  </a:moveTo>
                  <a:lnTo>
                    <a:pt x="1" y="798"/>
                  </a:lnTo>
                  <a:lnTo>
                    <a:pt x="1" y="1948"/>
                  </a:lnTo>
                  <a:lnTo>
                    <a:pt x="2007" y="1948"/>
                  </a:lnTo>
                  <a:lnTo>
                    <a:pt x="2007" y="798"/>
                  </a:lnTo>
                  <a:lnTo>
                    <a:pt x="1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9"/>
            <p:cNvSpPr/>
            <p:nvPr/>
          </p:nvSpPr>
          <p:spPr>
            <a:xfrm>
              <a:off x="6098715" y="1834405"/>
              <a:ext cx="428079" cy="142411"/>
            </a:xfrm>
            <a:custGeom>
              <a:avLst/>
              <a:gdLst/>
              <a:ahLst/>
              <a:cxnLst/>
              <a:rect l="l" t="t" r="r" b="b"/>
              <a:pathLst>
                <a:path w="15168" h="5046" extrusionOk="0">
                  <a:moveTo>
                    <a:pt x="3099" y="0"/>
                  </a:moveTo>
                  <a:cubicBezTo>
                    <a:pt x="1387" y="0"/>
                    <a:pt x="0" y="1387"/>
                    <a:pt x="0" y="3098"/>
                  </a:cubicBezTo>
                  <a:cubicBezTo>
                    <a:pt x="0" y="4190"/>
                    <a:pt x="856" y="5046"/>
                    <a:pt x="1948" y="5046"/>
                  </a:cubicBezTo>
                  <a:lnTo>
                    <a:pt x="2036" y="5046"/>
                  </a:lnTo>
                  <a:lnTo>
                    <a:pt x="2036" y="3187"/>
                  </a:lnTo>
                  <a:cubicBezTo>
                    <a:pt x="2036" y="2744"/>
                    <a:pt x="2391" y="2361"/>
                    <a:pt x="2863" y="2361"/>
                  </a:cubicBezTo>
                  <a:lnTo>
                    <a:pt x="13662" y="2361"/>
                  </a:lnTo>
                  <a:cubicBezTo>
                    <a:pt x="15167" y="2302"/>
                    <a:pt x="15167" y="89"/>
                    <a:pt x="1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9"/>
            <p:cNvSpPr/>
            <p:nvPr/>
          </p:nvSpPr>
          <p:spPr>
            <a:xfrm>
              <a:off x="6098715" y="1834405"/>
              <a:ext cx="128271" cy="142411"/>
            </a:xfrm>
            <a:custGeom>
              <a:avLst/>
              <a:gdLst/>
              <a:ahLst/>
              <a:cxnLst/>
              <a:rect l="l" t="t" r="r" b="b"/>
              <a:pathLst>
                <a:path w="4545" h="5046" extrusionOk="0">
                  <a:moveTo>
                    <a:pt x="3099" y="0"/>
                  </a:moveTo>
                  <a:cubicBezTo>
                    <a:pt x="1387" y="0"/>
                    <a:pt x="0" y="1387"/>
                    <a:pt x="0" y="3098"/>
                  </a:cubicBezTo>
                  <a:cubicBezTo>
                    <a:pt x="0" y="4190"/>
                    <a:pt x="856" y="5046"/>
                    <a:pt x="1948" y="5046"/>
                  </a:cubicBezTo>
                  <a:lnTo>
                    <a:pt x="2036" y="5046"/>
                  </a:lnTo>
                  <a:lnTo>
                    <a:pt x="2036" y="4515"/>
                  </a:lnTo>
                  <a:cubicBezTo>
                    <a:pt x="1653" y="4131"/>
                    <a:pt x="1446" y="3630"/>
                    <a:pt x="1446" y="3098"/>
                  </a:cubicBezTo>
                  <a:cubicBezTo>
                    <a:pt x="1446" y="1387"/>
                    <a:pt x="2833" y="0"/>
                    <a:pt x="4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9"/>
            <p:cNvSpPr/>
            <p:nvPr/>
          </p:nvSpPr>
          <p:spPr>
            <a:xfrm>
              <a:off x="6091208" y="1827744"/>
              <a:ext cx="443065" cy="402255"/>
            </a:xfrm>
            <a:custGeom>
              <a:avLst/>
              <a:gdLst/>
              <a:ahLst/>
              <a:cxnLst/>
              <a:rect l="l" t="t" r="r" b="b"/>
              <a:pathLst>
                <a:path w="15699" h="14253" extrusionOk="0">
                  <a:moveTo>
                    <a:pt x="6463" y="2833"/>
                  </a:moveTo>
                  <a:lnTo>
                    <a:pt x="6463" y="11921"/>
                  </a:lnTo>
                  <a:cubicBezTo>
                    <a:pt x="6463" y="13013"/>
                    <a:pt x="5578" y="13898"/>
                    <a:pt x="4486" y="13898"/>
                  </a:cubicBezTo>
                  <a:cubicBezTo>
                    <a:pt x="3394" y="13898"/>
                    <a:pt x="2509" y="13013"/>
                    <a:pt x="2509" y="11921"/>
                  </a:cubicBezTo>
                  <a:lnTo>
                    <a:pt x="2509" y="11478"/>
                  </a:lnTo>
                  <a:cubicBezTo>
                    <a:pt x="2538" y="10404"/>
                    <a:pt x="3395" y="9530"/>
                    <a:pt x="4462" y="9530"/>
                  </a:cubicBezTo>
                  <a:cubicBezTo>
                    <a:pt x="4480" y="9530"/>
                    <a:pt x="4498" y="9530"/>
                    <a:pt x="4515" y="9531"/>
                  </a:cubicBezTo>
                  <a:lnTo>
                    <a:pt x="4663" y="9531"/>
                  </a:lnTo>
                  <a:cubicBezTo>
                    <a:pt x="4722" y="9531"/>
                    <a:pt x="4781" y="9501"/>
                    <a:pt x="4840" y="9472"/>
                  </a:cubicBezTo>
                  <a:cubicBezTo>
                    <a:pt x="4899" y="9413"/>
                    <a:pt x="4899" y="9354"/>
                    <a:pt x="4929" y="9295"/>
                  </a:cubicBezTo>
                  <a:lnTo>
                    <a:pt x="4929" y="2833"/>
                  </a:lnTo>
                  <a:close/>
                  <a:moveTo>
                    <a:pt x="3365" y="0"/>
                  </a:moveTo>
                  <a:cubicBezTo>
                    <a:pt x="2952" y="0"/>
                    <a:pt x="2538" y="89"/>
                    <a:pt x="2155" y="236"/>
                  </a:cubicBezTo>
                  <a:cubicBezTo>
                    <a:pt x="1922" y="340"/>
                    <a:pt x="2007" y="670"/>
                    <a:pt x="2230" y="670"/>
                  </a:cubicBezTo>
                  <a:cubicBezTo>
                    <a:pt x="2262" y="670"/>
                    <a:pt x="2296" y="664"/>
                    <a:pt x="2332" y="649"/>
                  </a:cubicBezTo>
                  <a:cubicBezTo>
                    <a:pt x="2657" y="531"/>
                    <a:pt x="3011" y="472"/>
                    <a:pt x="3365" y="472"/>
                  </a:cubicBezTo>
                  <a:lnTo>
                    <a:pt x="13928" y="472"/>
                  </a:lnTo>
                  <a:cubicBezTo>
                    <a:pt x="15138" y="531"/>
                    <a:pt x="15138" y="2302"/>
                    <a:pt x="13928" y="2390"/>
                  </a:cubicBezTo>
                  <a:lnTo>
                    <a:pt x="3129" y="2390"/>
                  </a:lnTo>
                  <a:cubicBezTo>
                    <a:pt x="2538" y="2390"/>
                    <a:pt x="2096" y="2833"/>
                    <a:pt x="2096" y="3423"/>
                  </a:cubicBezTo>
                  <a:lnTo>
                    <a:pt x="2096" y="5046"/>
                  </a:lnTo>
                  <a:cubicBezTo>
                    <a:pt x="1181" y="4987"/>
                    <a:pt x="473" y="4249"/>
                    <a:pt x="473" y="3334"/>
                  </a:cubicBezTo>
                  <a:cubicBezTo>
                    <a:pt x="473" y="2449"/>
                    <a:pt x="886" y="1593"/>
                    <a:pt x="1594" y="1062"/>
                  </a:cubicBezTo>
                  <a:cubicBezTo>
                    <a:pt x="1788" y="917"/>
                    <a:pt x="1644" y="633"/>
                    <a:pt x="1440" y="633"/>
                  </a:cubicBezTo>
                  <a:cubicBezTo>
                    <a:pt x="1395" y="633"/>
                    <a:pt x="1347" y="647"/>
                    <a:pt x="1299" y="679"/>
                  </a:cubicBezTo>
                  <a:cubicBezTo>
                    <a:pt x="502" y="1328"/>
                    <a:pt x="1" y="2302"/>
                    <a:pt x="30" y="3305"/>
                  </a:cubicBezTo>
                  <a:cubicBezTo>
                    <a:pt x="30" y="4515"/>
                    <a:pt x="1004" y="5488"/>
                    <a:pt x="2184" y="5488"/>
                  </a:cubicBezTo>
                  <a:lnTo>
                    <a:pt x="2302" y="5488"/>
                  </a:lnTo>
                  <a:cubicBezTo>
                    <a:pt x="2420" y="5488"/>
                    <a:pt x="2509" y="5400"/>
                    <a:pt x="2509" y="5282"/>
                  </a:cubicBezTo>
                  <a:lnTo>
                    <a:pt x="2509" y="3423"/>
                  </a:lnTo>
                  <a:cubicBezTo>
                    <a:pt x="2509" y="3098"/>
                    <a:pt x="2775" y="2833"/>
                    <a:pt x="3099" y="2833"/>
                  </a:cubicBezTo>
                  <a:lnTo>
                    <a:pt x="4427" y="2833"/>
                  </a:lnTo>
                  <a:lnTo>
                    <a:pt x="4427" y="9059"/>
                  </a:lnTo>
                  <a:cubicBezTo>
                    <a:pt x="3129" y="9088"/>
                    <a:pt x="2066" y="10151"/>
                    <a:pt x="2066" y="11478"/>
                  </a:cubicBezTo>
                  <a:lnTo>
                    <a:pt x="2066" y="11921"/>
                  </a:lnTo>
                  <a:cubicBezTo>
                    <a:pt x="2125" y="13219"/>
                    <a:pt x="3188" y="14252"/>
                    <a:pt x="4486" y="14252"/>
                  </a:cubicBezTo>
                  <a:cubicBezTo>
                    <a:pt x="5784" y="14252"/>
                    <a:pt x="6847" y="13219"/>
                    <a:pt x="6906" y="11921"/>
                  </a:cubicBezTo>
                  <a:lnTo>
                    <a:pt x="6906" y="2833"/>
                  </a:lnTo>
                  <a:lnTo>
                    <a:pt x="8853" y="2833"/>
                  </a:lnTo>
                  <a:lnTo>
                    <a:pt x="8853" y="10947"/>
                  </a:lnTo>
                  <a:cubicBezTo>
                    <a:pt x="8824" y="11080"/>
                    <a:pt x="8942" y="11146"/>
                    <a:pt x="9063" y="11146"/>
                  </a:cubicBezTo>
                  <a:cubicBezTo>
                    <a:pt x="9185" y="11146"/>
                    <a:pt x="9310" y="11080"/>
                    <a:pt x="9296" y="10947"/>
                  </a:cubicBezTo>
                  <a:lnTo>
                    <a:pt x="9296" y="2833"/>
                  </a:lnTo>
                  <a:lnTo>
                    <a:pt x="10830" y="2833"/>
                  </a:lnTo>
                  <a:lnTo>
                    <a:pt x="10830" y="11006"/>
                  </a:lnTo>
                  <a:cubicBezTo>
                    <a:pt x="10830" y="11714"/>
                    <a:pt x="11391" y="12275"/>
                    <a:pt x="12099" y="12275"/>
                  </a:cubicBezTo>
                  <a:lnTo>
                    <a:pt x="12158" y="12275"/>
                  </a:lnTo>
                  <a:cubicBezTo>
                    <a:pt x="12866" y="12275"/>
                    <a:pt x="13427" y="11714"/>
                    <a:pt x="13427" y="11006"/>
                  </a:cubicBezTo>
                  <a:lnTo>
                    <a:pt x="13427" y="10357"/>
                  </a:lnTo>
                  <a:cubicBezTo>
                    <a:pt x="13928" y="10446"/>
                    <a:pt x="14253" y="10888"/>
                    <a:pt x="14253" y="11390"/>
                  </a:cubicBezTo>
                  <a:cubicBezTo>
                    <a:pt x="14282" y="12747"/>
                    <a:pt x="13161" y="13868"/>
                    <a:pt x="11774" y="13868"/>
                  </a:cubicBezTo>
                  <a:cubicBezTo>
                    <a:pt x="10565" y="13868"/>
                    <a:pt x="9532" y="12983"/>
                    <a:pt x="9325" y="11803"/>
                  </a:cubicBezTo>
                  <a:cubicBezTo>
                    <a:pt x="9300" y="11700"/>
                    <a:pt x="9207" y="11620"/>
                    <a:pt x="9106" y="11620"/>
                  </a:cubicBezTo>
                  <a:cubicBezTo>
                    <a:pt x="9091" y="11620"/>
                    <a:pt x="9075" y="11622"/>
                    <a:pt x="9060" y="11626"/>
                  </a:cubicBezTo>
                  <a:cubicBezTo>
                    <a:pt x="8942" y="11626"/>
                    <a:pt x="8853" y="11744"/>
                    <a:pt x="8883" y="11862"/>
                  </a:cubicBezTo>
                  <a:cubicBezTo>
                    <a:pt x="9162" y="13258"/>
                    <a:pt x="10366" y="14232"/>
                    <a:pt x="11771" y="14232"/>
                  </a:cubicBezTo>
                  <a:cubicBezTo>
                    <a:pt x="11850" y="14232"/>
                    <a:pt x="11930" y="14229"/>
                    <a:pt x="12010" y="14223"/>
                  </a:cubicBezTo>
                  <a:cubicBezTo>
                    <a:pt x="13515" y="14105"/>
                    <a:pt x="14666" y="12895"/>
                    <a:pt x="14725" y="11390"/>
                  </a:cubicBezTo>
                  <a:cubicBezTo>
                    <a:pt x="14725" y="10564"/>
                    <a:pt x="14046" y="9885"/>
                    <a:pt x="13191" y="9885"/>
                  </a:cubicBezTo>
                  <a:cubicBezTo>
                    <a:pt x="13073" y="9885"/>
                    <a:pt x="12984" y="9974"/>
                    <a:pt x="12984" y="10092"/>
                  </a:cubicBezTo>
                  <a:lnTo>
                    <a:pt x="12984" y="11006"/>
                  </a:lnTo>
                  <a:cubicBezTo>
                    <a:pt x="12984" y="11478"/>
                    <a:pt x="12601" y="11832"/>
                    <a:pt x="12158" y="11832"/>
                  </a:cubicBezTo>
                  <a:lnTo>
                    <a:pt x="12099" y="11832"/>
                  </a:lnTo>
                  <a:cubicBezTo>
                    <a:pt x="11656" y="11832"/>
                    <a:pt x="11273" y="11478"/>
                    <a:pt x="11273" y="11006"/>
                  </a:cubicBezTo>
                  <a:lnTo>
                    <a:pt x="11273" y="2833"/>
                  </a:lnTo>
                  <a:lnTo>
                    <a:pt x="13928" y="2833"/>
                  </a:lnTo>
                  <a:cubicBezTo>
                    <a:pt x="15699" y="2744"/>
                    <a:pt x="15699" y="89"/>
                    <a:pt x="139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49"/>
          <p:cNvGrpSpPr/>
          <p:nvPr/>
        </p:nvGrpSpPr>
        <p:grpSpPr>
          <a:xfrm>
            <a:off x="3637088" y="2711421"/>
            <a:ext cx="432228" cy="411428"/>
            <a:chOff x="5425851" y="1824809"/>
            <a:chExt cx="432228" cy="411428"/>
          </a:xfrm>
        </p:grpSpPr>
        <p:sp>
          <p:nvSpPr>
            <p:cNvPr id="1166" name="Google Shape;1166;p49"/>
            <p:cNvSpPr/>
            <p:nvPr/>
          </p:nvSpPr>
          <p:spPr>
            <a:xfrm>
              <a:off x="5439171" y="1830425"/>
              <a:ext cx="405586" cy="300457"/>
            </a:xfrm>
            <a:custGeom>
              <a:avLst/>
              <a:gdLst/>
              <a:ahLst/>
              <a:cxnLst/>
              <a:rect l="l" t="t" r="r" b="b"/>
              <a:pathLst>
                <a:path w="14371" h="10646" extrusionOk="0">
                  <a:moveTo>
                    <a:pt x="7186" y="1"/>
                  </a:moveTo>
                  <a:cubicBezTo>
                    <a:pt x="6920" y="1"/>
                    <a:pt x="6654" y="126"/>
                    <a:pt x="6492" y="377"/>
                  </a:cubicBezTo>
                  <a:lnTo>
                    <a:pt x="1" y="10646"/>
                  </a:lnTo>
                  <a:lnTo>
                    <a:pt x="14371" y="10646"/>
                  </a:lnTo>
                  <a:lnTo>
                    <a:pt x="7879" y="377"/>
                  </a:lnTo>
                  <a:cubicBezTo>
                    <a:pt x="7717" y="126"/>
                    <a:pt x="7451" y="1"/>
                    <a:pt x="71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9"/>
            <p:cNvSpPr/>
            <p:nvPr/>
          </p:nvSpPr>
          <p:spPr>
            <a:xfrm>
              <a:off x="5432511" y="2071722"/>
              <a:ext cx="419753" cy="158272"/>
            </a:xfrm>
            <a:custGeom>
              <a:avLst/>
              <a:gdLst/>
              <a:ahLst/>
              <a:cxnLst/>
              <a:rect l="l" t="t" r="r" b="b"/>
              <a:pathLst>
                <a:path w="14873" h="5608" extrusionOk="0">
                  <a:moveTo>
                    <a:pt x="7436" y="1"/>
                  </a:moveTo>
                  <a:cubicBezTo>
                    <a:pt x="3305" y="1"/>
                    <a:pt x="0" y="1270"/>
                    <a:pt x="0" y="2804"/>
                  </a:cubicBezTo>
                  <a:cubicBezTo>
                    <a:pt x="0" y="4368"/>
                    <a:pt x="3305" y="5607"/>
                    <a:pt x="7436" y="5607"/>
                  </a:cubicBezTo>
                  <a:cubicBezTo>
                    <a:pt x="11538" y="5607"/>
                    <a:pt x="14872" y="4368"/>
                    <a:pt x="14872" y="2804"/>
                  </a:cubicBezTo>
                  <a:cubicBezTo>
                    <a:pt x="14872" y="1270"/>
                    <a:pt x="11538" y="1"/>
                    <a:pt x="74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9"/>
            <p:cNvSpPr/>
            <p:nvPr/>
          </p:nvSpPr>
          <p:spPr>
            <a:xfrm>
              <a:off x="5538258" y="1980960"/>
              <a:ext cx="75834" cy="66633"/>
            </a:xfrm>
            <a:custGeom>
              <a:avLst/>
              <a:gdLst/>
              <a:ahLst/>
              <a:cxnLst/>
              <a:rect l="l" t="t" r="r" b="b"/>
              <a:pathLst>
                <a:path w="2687" h="2361" extrusionOk="0">
                  <a:moveTo>
                    <a:pt x="1487" y="634"/>
                  </a:moveTo>
                  <a:cubicBezTo>
                    <a:pt x="1764" y="634"/>
                    <a:pt x="2037" y="860"/>
                    <a:pt x="2037" y="1181"/>
                  </a:cubicBezTo>
                  <a:cubicBezTo>
                    <a:pt x="2037" y="1476"/>
                    <a:pt x="1801" y="1712"/>
                    <a:pt x="1506" y="1712"/>
                  </a:cubicBezTo>
                  <a:cubicBezTo>
                    <a:pt x="1034" y="1712"/>
                    <a:pt x="768" y="1122"/>
                    <a:pt x="1122" y="797"/>
                  </a:cubicBezTo>
                  <a:cubicBezTo>
                    <a:pt x="1226" y="684"/>
                    <a:pt x="1357" y="634"/>
                    <a:pt x="1487" y="634"/>
                  </a:cubicBezTo>
                  <a:close/>
                  <a:moveTo>
                    <a:pt x="1506" y="0"/>
                  </a:moveTo>
                  <a:cubicBezTo>
                    <a:pt x="1" y="59"/>
                    <a:pt x="1" y="2272"/>
                    <a:pt x="1506" y="2361"/>
                  </a:cubicBezTo>
                  <a:cubicBezTo>
                    <a:pt x="1712" y="2361"/>
                    <a:pt x="1889" y="2302"/>
                    <a:pt x="2096" y="2213"/>
                  </a:cubicBezTo>
                  <a:cubicBezTo>
                    <a:pt x="2125" y="2302"/>
                    <a:pt x="2243" y="2361"/>
                    <a:pt x="2361" y="2361"/>
                  </a:cubicBezTo>
                  <a:cubicBezTo>
                    <a:pt x="2539" y="2361"/>
                    <a:pt x="2686" y="2213"/>
                    <a:pt x="2686" y="2036"/>
                  </a:cubicBezTo>
                  <a:lnTo>
                    <a:pt x="2686" y="325"/>
                  </a:lnTo>
                  <a:cubicBezTo>
                    <a:pt x="2686" y="148"/>
                    <a:pt x="2539" y="0"/>
                    <a:pt x="2361" y="0"/>
                  </a:cubicBezTo>
                  <a:cubicBezTo>
                    <a:pt x="2243" y="0"/>
                    <a:pt x="2125" y="59"/>
                    <a:pt x="2096" y="148"/>
                  </a:cubicBezTo>
                  <a:cubicBezTo>
                    <a:pt x="1889" y="30"/>
                    <a:pt x="1712" y="0"/>
                    <a:pt x="1506"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9"/>
            <p:cNvSpPr/>
            <p:nvPr/>
          </p:nvSpPr>
          <p:spPr>
            <a:xfrm>
              <a:off x="5695651" y="2037799"/>
              <a:ext cx="73322" cy="92570"/>
            </a:xfrm>
            <a:custGeom>
              <a:avLst/>
              <a:gdLst/>
              <a:ahLst/>
              <a:cxnLst/>
              <a:rect l="l" t="t" r="r" b="b"/>
              <a:pathLst>
                <a:path w="2598" h="3280" extrusionOk="0">
                  <a:moveTo>
                    <a:pt x="1254" y="1505"/>
                  </a:moveTo>
                  <a:cubicBezTo>
                    <a:pt x="1536" y="1505"/>
                    <a:pt x="1801" y="1722"/>
                    <a:pt x="1801" y="2058"/>
                  </a:cubicBezTo>
                  <a:cubicBezTo>
                    <a:pt x="1801" y="2353"/>
                    <a:pt x="1565" y="2590"/>
                    <a:pt x="1240" y="2590"/>
                  </a:cubicBezTo>
                  <a:cubicBezTo>
                    <a:pt x="768" y="2590"/>
                    <a:pt x="502" y="1999"/>
                    <a:pt x="857" y="1675"/>
                  </a:cubicBezTo>
                  <a:cubicBezTo>
                    <a:pt x="973" y="1558"/>
                    <a:pt x="1116" y="1505"/>
                    <a:pt x="1254" y="1505"/>
                  </a:cubicBezTo>
                  <a:close/>
                  <a:moveTo>
                    <a:pt x="370" y="0"/>
                  </a:moveTo>
                  <a:cubicBezTo>
                    <a:pt x="185" y="0"/>
                    <a:pt x="1" y="126"/>
                    <a:pt x="30" y="376"/>
                  </a:cubicBezTo>
                  <a:lnTo>
                    <a:pt x="30" y="2944"/>
                  </a:lnTo>
                  <a:cubicBezTo>
                    <a:pt x="30" y="3146"/>
                    <a:pt x="203" y="3280"/>
                    <a:pt x="376" y="3280"/>
                  </a:cubicBezTo>
                  <a:cubicBezTo>
                    <a:pt x="479" y="3280"/>
                    <a:pt x="583" y="3232"/>
                    <a:pt x="650" y="3121"/>
                  </a:cubicBezTo>
                  <a:cubicBezTo>
                    <a:pt x="840" y="3223"/>
                    <a:pt x="1040" y="3271"/>
                    <a:pt x="1236" y="3271"/>
                  </a:cubicBezTo>
                  <a:cubicBezTo>
                    <a:pt x="1770" y="3271"/>
                    <a:pt x="2269" y="2915"/>
                    <a:pt x="2420" y="2353"/>
                  </a:cubicBezTo>
                  <a:cubicBezTo>
                    <a:pt x="2597" y="1586"/>
                    <a:pt x="2037" y="849"/>
                    <a:pt x="1240" y="849"/>
                  </a:cubicBezTo>
                  <a:cubicBezTo>
                    <a:pt x="1209" y="843"/>
                    <a:pt x="1177" y="841"/>
                    <a:pt x="1146" y="841"/>
                  </a:cubicBezTo>
                  <a:cubicBezTo>
                    <a:pt x="1000" y="841"/>
                    <a:pt x="855" y="894"/>
                    <a:pt x="709" y="967"/>
                  </a:cubicBezTo>
                  <a:lnTo>
                    <a:pt x="709" y="376"/>
                  </a:lnTo>
                  <a:cubicBezTo>
                    <a:pt x="738" y="126"/>
                    <a:pt x="554" y="0"/>
                    <a:pt x="370"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9"/>
            <p:cNvSpPr/>
            <p:nvPr/>
          </p:nvSpPr>
          <p:spPr>
            <a:xfrm>
              <a:off x="5425851" y="1824809"/>
              <a:ext cx="432228" cy="411428"/>
            </a:xfrm>
            <a:custGeom>
              <a:avLst/>
              <a:gdLst/>
              <a:ahLst/>
              <a:cxnLst/>
              <a:rect l="l" t="t" r="r" b="b"/>
              <a:pathLst>
                <a:path w="15315" h="14578" extrusionOk="0">
                  <a:moveTo>
                    <a:pt x="9930" y="7805"/>
                  </a:moveTo>
                  <a:cubicBezTo>
                    <a:pt x="9989" y="7805"/>
                    <a:pt x="10048" y="7835"/>
                    <a:pt x="10033" y="7894"/>
                  </a:cubicBezTo>
                  <a:lnTo>
                    <a:pt x="10033" y="8514"/>
                  </a:lnTo>
                  <a:cubicBezTo>
                    <a:pt x="10033" y="8626"/>
                    <a:pt x="10136" y="8721"/>
                    <a:pt x="10250" y="8721"/>
                  </a:cubicBezTo>
                  <a:cubicBezTo>
                    <a:pt x="10285" y="8721"/>
                    <a:pt x="10322" y="8712"/>
                    <a:pt x="10358" y="8691"/>
                  </a:cubicBezTo>
                  <a:cubicBezTo>
                    <a:pt x="10499" y="8627"/>
                    <a:pt x="10645" y="8597"/>
                    <a:pt x="10788" y="8597"/>
                  </a:cubicBezTo>
                  <a:cubicBezTo>
                    <a:pt x="11242" y="8597"/>
                    <a:pt x="11662" y="8898"/>
                    <a:pt x="11774" y="9369"/>
                  </a:cubicBezTo>
                  <a:cubicBezTo>
                    <a:pt x="11921" y="9989"/>
                    <a:pt x="11449" y="10579"/>
                    <a:pt x="10800" y="10579"/>
                  </a:cubicBezTo>
                  <a:lnTo>
                    <a:pt x="10800" y="10609"/>
                  </a:lnTo>
                  <a:cubicBezTo>
                    <a:pt x="10653" y="10609"/>
                    <a:pt x="10476" y="10550"/>
                    <a:pt x="10328" y="10461"/>
                  </a:cubicBezTo>
                  <a:cubicBezTo>
                    <a:pt x="10298" y="10461"/>
                    <a:pt x="10239" y="10432"/>
                    <a:pt x="10210" y="10432"/>
                  </a:cubicBezTo>
                  <a:cubicBezTo>
                    <a:pt x="10121" y="10432"/>
                    <a:pt x="10062" y="10461"/>
                    <a:pt x="10033" y="10550"/>
                  </a:cubicBezTo>
                  <a:cubicBezTo>
                    <a:pt x="10012" y="10581"/>
                    <a:pt x="9981" y="10593"/>
                    <a:pt x="9949" y="10593"/>
                  </a:cubicBezTo>
                  <a:cubicBezTo>
                    <a:pt x="9889" y="10593"/>
                    <a:pt x="9826" y="10548"/>
                    <a:pt x="9826" y="10491"/>
                  </a:cubicBezTo>
                  <a:lnTo>
                    <a:pt x="9826" y="7894"/>
                  </a:lnTo>
                  <a:cubicBezTo>
                    <a:pt x="9812" y="7835"/>
                    <a:pt x="9871" y="7805"/>
                    <a:pt x="9930" y="7805"/>
                  </a:cubicBezTo>
                  <a:close/>
                  <a:moveTo>
                    <a:pt x="7647" y="1"/>
                  </a:moveTo>
                  <a:cubicBezTo>
                    <a:pt x="7311" y="1"/>
                    <a:pt x="6979" y="163"/>
                    <a:pt x="6787" y="488"/>
                  </a:cubicBezTo>
                  <a:lnTo>
                    <a:pt x="295" y="10697"/>
                  </a:lnTo>
                  <a:cubicBezTo>
                    <a:pt x="118" y="10933"/>
                    <a:pt x="0" y="11228"/>
                    <a:pt x="0" y="11553"/>
                  </a:cubicBezTo>
                  <a:cubicBezTo>
                    <a:pt x="0" y="12409"/>
                    <a:pt x="827" y="13176"/>
                    <a:pt x="2331" y="13736"/>
                  </a:cubicBezTo>
                  <a:cubicBezTo>
                    <a:pt x="4072" y="14297"/>
                    <a:pt x="5872" y="14577"/>
                    <a:pt x="7669" y="14577"/>
                  </a:cubicBezTo>
                  <a:cubicBezTo>
                    <a:pt x="9465" y="14577"/>
                    <a:pt x="11257" y="14297"/>
                    <a:pt x="12984" y="13736"/>
                  </a:cubicBezTo>
                  <a:cubicBezTo>
                    <a:pt x="14489" y="13176"/>
                    <a:pt x="15315" y="12409"/>
                    <a:pt x="15315" y="11553"/>
                  </a:cubicBezTo>
                  <a:cubicBezTo>
                    <a:pt x="15315" y="11258"/>
                    <a:pt x="15197" y="10963"/>
                    <a:pt x="15020" y="10727"/>
                  </a:cubicBezTo>
                  <a:lnTo>
                    <a:pt x="10682" y="3822"/>
                  </a:lnTo>
                  <a:cubicBezTo>
                    <a:pt x="10650" y="3750"/>
                    <a:pt x="10594" y="3721"/>
                    <a:pt x="10534" y="3721"/>
                  </a:cubicBezTo>
                  <a:cubicBezTo>
                    <a:pt x="10370" y="3721"/>
                    <a:pt x="10169" y="3929"/>
                    <a:pt x="10298" y="4058"/>
                  </a:cubicBezTo>
                  <a:lnTo>
                    <a:pt x="13928" y="9782"/>
                  </a:lnTo>
                  <a:cubicBezTo>
                    <a:pt x="13367" y="9487"/>
                    <a:pt x="12777" y="9251"/>
                    <a:pt x="12157" y="9104"/>
                  </a:cubicBezTo>
                  <a:cubicBezTo>
                    <a:pt x="11951" y="8514"/>
                    <a:pt x="11420" y="8160"/>
                    <a:pt x="10800" y="8160"/>
                  </a:cubicBezTo>
                  <a:cubicBezTo>
                    <a:pt x="10712" y="8160"/>
                    <a:pt x="10594" y="8160"/>
                    <a:pt x="10476" y="8189"/>
                  </a:cubicBezTo>
                  <a:lnTo>
                    <a:pt x="10476" y="7894"/>
                  </a:lnTo>
                  <a:cubicBezTo>
                    <a:pt x="10431" y="7584"/>
                    <a:pt x="10180" y="7429"/>
                    <a:pt x="9930" y="7429"/>
                  </a:cubicBezTo>
                  <a:cubicBezTo>
                    <a:pt x="9679" y="7429"/>
                    <a:pt x="9428" y="7584"/>
                    <a:pt x="9384" y="7894"/>
                  </a:cubicBezTo>
                  <a:lnTo>
                    <a:pt x="9384" y="8602"/>
                  </a:lnTo>
                  <a:cubicBezTo>
                    <a:pt x="8912" y="8573"/>
                    <a:pt x="8410" y="8543"/>
                    <a:pt x="7908" y="8543"/>
                  </a:cubicBezTo>
                  <a:lnTo>
                    <a:pt x="7908" y="8396"/>
                  </a:lnTo>
                  <a:cubicBezTo>
                    <a:pt x="7923" y="8278"/>
                    <a:pt x="7805" y="8219"/>
                    <a:pt x="7687" y="8219"/>
                  </a:cubicBezTo>
                  <a:cubicBezTo>
                    <a:pt x="7569" y="8219"/>
                    <a:pt x="7451" y="8278"/>
                    <a:pt x="7466" y="8396"/>
                  </a:cubicBezTo>
                  <a:lnTo>
                    <a:pt x="7466" y="8543"/>
                  </a:lnTo>
                  <a:cubicBezTo>
                    <a:pt x="5872" y="8543"/>
                    <a:pt x="4279" y="8750"/>
                    <a:pt x="2774" y="9222"/>
                  </a:cubicBezTo>
                  <a:cubicBezTo>
                    <a:pt x="2627" y="9251"/>
                    <a:pt x="2568" y="9399"/>
                    <a:pt x="2627" y="9517"/>
                  </a:cubicBezTo>
                  <a:cubicBezTo>
                    <a:pt x="2648" y="9603"/>
                    <a:pt x="2717" y="9658"/>
                    <a:pt x="2799" y="9658"/>
                  </a:cubicBezTo>
                  <a:cubicBezTo>
                    <a:pt x="2829" y="9658"/>
                    <a:pt x="2861" y="9651"/>
                    <a:pt x="2892" y="9635"/>
                  </a:cubicBezTo>
                  <a:cubicBezTo>
                    <a:pt x="4367" y="9192"/>
                    <a:pt x="5902" y="8986"/>
                    <a:pt x="7466" y="8986"/>
                  </a:cubicBezTo>
                  <a:lnTo>
                    <a:pt x="7466" y="9546"/>
                  </a:lnTo>
                  <a:cubicBezTo>
                    <a:pt x="7451" y="9664"/>
                    <a:pt x="7569" y="9723"/>
                    <a:pt x="7687" y="9723"/>
                  </a:cubicBezTo>
                  <a:cubicBezTo>
                    <a:pt x="7805" y="9723"/>
                    <a:pt x="7923" y="9664"/>
                    <a:pt x="7908" y="9546"/>
                  </a:cubicBezTo>
                  <a:lnTo>
                    <a:pt x="7908" y="8986"/>
                  </a:lnTo>
                  <a:cubicBezTo>
                    <a:pt x="8410" y="8986"/>
                    <a:pt x="8912" y="9015"/>
                    <a:pt x="9384" y="9045"/>
                  </a:cubicBezTo>
                  <a:lnTo>
                    <a:pt x="9384" y="10461"/>
                  </a:lnTo>
                  <a:cubicBezTo>
                    <a:pt x="9384" y="10804"/>
                    <a:pt x="9665" y="11039"/>
                    <a:pt x="9954" y="11039"/>
                  </a:cubicBezTo>
                  <a:cubicBezTo>
                    <a:pt x="10063" y="11039"/>
                    <a:pt x="10172" y="11006"/>
                    <a:pt x="10269" y="10933"/>
                  </a:cubicBezTo>
                  <a:cubicBezTo>
                    <a:pt x="10414" y="10981"/>
                    <a:pt x="10558" y="11030"/>
                    <a:pt x="10719" y="11030"/>
                  </a:cubicBezTo>
                  <a:cubicBezTo>
                    <a:pt x="10755" y="11030"/>
                    <a:pt x="10792" y="11027"/>
                    <a:pt x="10830" y="11022"/>
                  </a:cubicBezTo>
                  <a:cubicBezTo>
                    <a:pt x="11626" y="11022"/>
                    <a:pt x="12275" y="10402"/>
                    <a:pt x="12275" y="9605"/>
                  </a:cubicBezTo>
                  <a:cubicBezTo>
                    <a:pt x="12925" y="9782"/>
                    <a:pt x="13544" y="10078"/>
                    <a:pt x="14105" y="10432"/>
                  </a:cubicBezTo>
                  <a:cubicBezTo>
                    <a:pt x="14459" y="10697"/>
                    <a:pt x="14843" y="11081"/>
                    <a:pt x="14843" y="11553"/>
                  </a:cubicBezTo>
                  <a:cubicBezTo>
                    <a:pt x="14843" y="12202"/>
                    <a:pt x="14105" y="12822"/>
                    <a:pt x="12807" y="13323"/>
                  </a:cubicBezTo>
                  <a:cubicBezTo>
                    <a:pt x="11125" y="13869"/>
                    <a:pt x="9384" y="14142"/>
                    <a:pt x="7643" y="14142"/>
                  </a:cubicBezTo>
                  <a:cubicBezTo>
                    <a:pt x="5902" y="14142"/>
                    <a:pt x="4161" y="13869"/>
                    <a:pt x="2479" y="13323"/>
                  </a:cubicBezTo>
                  <a:cubicBezTo>
                    <a:pt x="1181" y="12822"/>
                    <a:pt x="443" y="12202"/>
                    <a:pt x="443" y="11553"/>
                  </a:cubicBezTo>
                  <a:cubicBezTo>
                    <a:pt x="443" y="10992"/>
                    <a:pt x="1004" y="10432"/>
                    <a:pt x="2036" y="9959"/>
                  </a:cubicBezTo>
                  <a:cubicBezTo>
                    <a:pt x="2154" y="9900"/>
                    <a:pt x="2213" y="9782"/>
                    <a:pt x="2154" y="9664"/>
                  </a:cubicBezTo>
                  <a:cubicBezTo>
                    <a:pt x="2111" y="9578"/>
                    <a:pt x="2036" y="9523"/>
                    <a:pt x="1953" y="9523"/>
                  </a:cubicBezTo>
                  <a:cubicBezTo>
                    <a:pt x="1923" y="9523"/>
                    <a:pt x="1891" y="9531"/>
                    <a:pt x="1859" y="9546"/>
                  </a:cubicBezTo>
                  <a:cubicBezTo>
                    <a:pt x="1682" y="9635"/>
                    <a:pt x="1535" y="9694"/>
                    <a:pt x="1387" y="9782"/>
                  </a:cubicBezTo>
                  <a:lnTo>
                    <a:pt x="7171" y="694"/>
                  </a:lnTo>
                  <a:cubicBezTo>
                    <a:pt x="7289" y="517"/>
                    <a:pt x="7481" y="429"/>
                    <a:pt x="7672" y="429"/>
                  </a:cubicBezTo>
                  <a:cubicBezTo>
                    <a:pt x="7864" y="429"/>
                    <a:pt x="8056" y="517"/>
                    <a:pt x="8174" y="694"/>
                  </a:cubicBezTo>
                  <a:lnTo>
                    <a:pt x="9797" y="3291"/>
                  </a:lnTo>
                  <a:cubicBezTo>
                    <a:pt x="9830" y="3366"/>
                    <a:pt x="9890" y="3396"/>
                    <a:pt x="9954" y="3396"/>
                  </a:cubicBezTo>
                  <a:cubicBezTo>
                    <a:pt x="10116" y="3396"/>
                    <a:pt x="10307" y="3203"/>
                    <a:pt x="10180" y="3055"/>
                  </a:cubicBezTo>
                  <a:lnTo>
                    <a:pt x="8528" y="488"/>
                  </a:lnTo>
                  <a:cubicBezTo>
                    <a:pt x="8321" y="163"/>
                    <a:pt x="7982" y="1"/>
                    <a:pt x="76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9"/>
            <p:cNvSpPr/>
            <p:nvPr/>
          </p:nvSpPr>
          <p:spPr>
            <a:xfrm>
              <a:off x="5635285" y="1855204"/>
              <a:ext cx="13349" cy="27517"/>
            </a:xfrm>
            <a:custGeom>
              <a:avLst/>
              <a:gdLst/>
              <a:ahLst/>
              <a:cxnLst/>
              <a:rect l="l" t="t" r="r" b="b"/>
              <a:pathLst>
                <a:path w="473" h="975" extrusionOk="0">
                  <a:moveTo>
                    <a:pt x="237" y="1"/>
                  </a:moveTo>
                  <a:cubicBezTo>
                    <a:pt x="119" y="1"/>
                    <a:pt x="1" y="60"/>
                    <a:pt x="15" y="178"/>
                  </a:cubicBezTo>
                  <a:lnTo>
                    <a:pt x="15" y="797"/>
                  </a:lnTo>
                  <a:cubicBezTo>
                    <a:pt x="1" y="916"/>
                    <a:pt x="119" y="975"/>
                    <a:pt x="237" y="975"/>
                  </a:cubicBezTo>
                  <a:cubicBezTo>
                    <a:pt x="355" y="975"/>
                    <a:pt x="473" y="916"/>
                    <a:pt x="458" y="797"/>
                  </a:cubicBezTo>
                  <a:lnTo>
                    <a:pt x="458" y="178"/>
                  </a:lnTo>
                  <a:cubicBezTo>
                    <a:pt x="473" y="60"/>
                    <a:pt x="355"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9"/>
            <p:cNvSpPr/>
            <p:nvPr/>
          </p:nvSpPr>
          <p:spPr>
            <a:xfrm>
              <a:off x="5635285" y="1912043"/>
              <a:ext cx="13349" cy="42926"/>
            </a:xfrm>
            <a:custGeom>
              <a:avLst/>
              <a:gdLst/>
              <a:ahLst/>
              <a:cxnLst/>
              <a:rect l="l" t="t" r="r" b="b"/>
              <a:pathLst>
                <a:path w="473" h="1521" extrusionOk="0">
                  <a:moveTo>
                    <a:pt x="237" y="1"/>
                  </a:moveTo>
                  <a:cubicBezTo>
                    <a:pt x="133" y="1"/>
                    <a:pt x="30" y="67"/>
                    <a:pt x="15" y="200"/>
                  </a:cubicBezTo>
                  <a:lnTo>
                    <a:pt x="15" y="1321"/>
                  </a:lnTo>
                  <a:cubicBezTo>
                    <a:pt x="1" y="1454"/>
                    <a:pt x="119" y="1520"/>
                    <a:pt x="237" y="1520"/>
                  </a:cubicBezTo>
                  <a:cubicBezTo>
                    <a:pt x="355" y="1520"/>
                    <a:pt x="473" y="1454"/>
                    <a:pt x="458" y="1321"/>
                  </a:cubicBezTo>
                  <a:lnTo>
                    <a:pt x="458" y="200"/>
                  </a:lnTo>
                  <a:cubicBezTo>
                    <a:pt x="443" y="67"/>
                    <a:pt x="340"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9"/>
            <p:cNvSpPr/>
            <p:nvPr/>
          </p:nvSpPr>
          <p:spPr>
            <a:xfrm>
              <a:off x="5635285" y="1983444"/>
              <a:ext cx="13349" cy="43350"/>
            </a:xfrm>
            <a:custGeom>
              <a:avLst/>
              <a:gdLst/>
              <a:ahLst/>
              <a:cxnLst/>
              <a:rect l="l" t="t" r="r" b="b"/>
              <a:pathLst>
                <a:path w="473" h="1536" extrusionOk="0">
                  <a:moveTo>
                    <a:pt x="251" y="1"/>
                  </a:moveTo>
                  <a:cubicBezTo>
                    <a:pt x="104" y="1"/>
                    <a:pt x="15" y="89"/>
                    <a:pt x="15" y="207"/>
                  </a:cubicBezTo>
                  <a:lnTo>
                    <a:pt x="15" y="1358"/>
                  </a:lnTo>
                  <a:cubicBezTo>
                    <a:pt x="1" y="1476"/>
                    <a:pt x="119" y="1535"/>
                    <a:pt x="237" y="1535"/>
                  </a:cubicBezTo>
                  <a:cubicBezTo>
                    <a:pt x="355" y="1535"/>
                    <a:pt x="473" y="1476"/>
                    <a:pt x="458" y="1358"/>
                  </a:cubicBezTo>
                  <a:lnTo>
                    <a:pt x="458" y="207"/>
                  </a:lnTo>
                  <a:cubicBezTo>
                    <a:pt x="458" y="89"/>
                    <a:pt x="369" y="1"/>
                    <a:pt x="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9"/>
            <p:cNvSpPr/>
            <p:nvPr/>
          </p:nvSpPr>
          <p:spPr>
            <a:xfrm>
              <a:off x="5635708" y="2127516"/>
              <a:ext cx="30847" cy="30001"/>
            </a:xfrm>
            <a:custGeom>
              <a:avLst/>
              <a:gdLst/>
              <a:ahLst/>
              <a:cxnLst/>
              <a:rect l="l" t="t" r="r" b="b"/>
              <a:pathLst>
                <a:path w="1093" h="1063" extrusionOk="0">
                  <a:moveTo>
                    <a:pt x="236" y="1"/>
                  </a:moveTo>
                  <a:cubicBezTo>
                    <a:pt x="89" y="1"/>
                    <a:pt x="0" y="119"/>
                    <a:pt x="0" y="237"/>
                  </a:cubicBezTo>
                  <a:lnTo>
                    <a:pt x="0" y="827"/>
                  </a:lnTo>
                  <a:cubicBezTo>
                    <a:pt x="0" y="945"/>
                    <a:pt x="89" y="1063"/>
                    <a:pt x="236" y="1063"/>
                  </a:cubicBezTo>
                  <a:lnTo>
                    <a:pt x="826" y="1063"/>
                  </a:lnTo>
                  <a:cubicBezTo>
                    <a:pt x="1092" y="1004"/>
                    <a:pt x="1092" y="650"/>
                    <a:pt x="826" y="620"/>
                  </a:cubicBezTo>
                  <a:lnTo>
                    <a:pt x="472" y="620"/>
                  </a:lnTo>
                  <a:lnTo>
                    <a:pt x="472" y="237"/>
                  </a:lnTo>
                  <a:cubicBezTo>
                    <a:pt x="472" y="131"/>
                    <a:pt x="378" y="26"/>
                    <a:pt x="274" y="26"/>
                  </a:cubicBezTo>
                  <a:cubicBezTo>
                    <a:pt x="261" y="26"/>
                    <a:pt x="249" y="27"/>
                    <a:pt x="236" y="30"/>
                  </a:cubicBezTo>
                  <a:lnTo>
                    <a:pt x="2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9"/>
            <p:cNvSpPr/>
            <p:nvPr/>
          </p:nvSpPr>
          <p:spPr>
            <a:xfrm>
              <a:off x="5685858" y="2144873"/>
              <a:ext cx="41487" cy="12700"/>
            </a:xfrm>
            <a:custGeom>
              <a:avLst/>
              <a:gdLst/>
              <a:ahLst/>
              <a:cxnLst/>
              <a:rect l="l" t="t" r="r" b="b"/>
              <a:pathLst>
                <a:path w="1470" h="450" extrusionOk="0">
                  <a:moveTo>
                    <a:pt x="194" y="1"/>
                  </a:moveTo>
                  <a:cubicBezTo>
                    <a:pt x="0" y="1"/>
                    <a:pt x="6" y="449"/>
                    <a:pt x="211" y="449"/>
                  </a:cubicBezTo>
                  <a:cubicBezTo>
                    <a:pt x="217" y="449"/>
                    <a:pt x="223" y="449"/>
                    <a:pt x="230" y="448"/>
                  </a:cubicBezTo>
                  <a:lnTo>
                    <a:pt x="1204" y="448"/>
                  </a:lnTo>
                  <a:cubicBezTo>
                    <a:pt x="1469" y="389"/>
                    <a:pt x="1469" y="35"/>
                    <a:pt x="1204" y="5"/>
                  </a:cubicBezTo>
                  <a:lnTo>
                    <a:pt x="230" y="5"/>
                  </a:lnTo>
                  <a:cubicBezTo>
                    <a:pt x="217" y="2"/>
                    <a:pt x="206" y="1"/>
                    <a:pt x="1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9"/>
            <p:cNvSpPr/>
            <p:nvPr/>
          </p:nvSpPr>
          <p:spPr>
            <a:xfrm>
              <a:off x="5746648" y="2144873"/>
              <a:ext cx="40640" cy="12700"/>
            </a:xfrm>
            <a:custGeom>
              <a:avLst/>
              <a:gdLst/>
              <a:ahLst/>
              <a:cxnLst/>
              <a:rect l="l" t="t" r="r" b="b"/>
              <a:pathLst>
                <a:path w="1440" h="450" extrusionOk="0">
                  <a:moveTo>
                    <a:pt x="194" y="1"/>
                  </a:moveTo>
                  <a:cubicBezTo>
                    <a:pt x="0" y="1"/>
                    <a:pt x="6" y="449"/>
                    <a:pt x="211" y="449"/>
                  </a:cubicBezTo>
                  <a:cubicBezTo>
                    <a:pt x="217" y="449"/>
                    <a:pt x="223" y="449"/>
                    <a:pt x="230" y="448"/>
                  </a:cubicBezTo>
                  <a:lnTo>
                    <a:pt x="1204" y="448"/>
                  </a:lnTo>
                  <a:cubicBezTo>
                    <a:pt x="1440" y="389"/>
                    <a:pt x="1440" y="35"/>
                    <a:pt x="1204" y="5"/>
                  </a:cubicBezTo>
                  <a:lnTo>
                    <a:pt x="230" y="5"/>
                  </a:lnTo>
                  <a:cubicBezTo>
                    <a:pt x="217" y="2"/>
                    <a:pt x="206" y="1"/>
                    <a:pt x="1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9"/>
            <p:cNvSpPr/>
            <p:nvPr/>
          </p:nvSpPr>
          <p:spPr>
            <a:xfrm>
              <a:off x="5806619" y="2144873"/>
              <a:ext cx="31271" cy="12700"/>
            </a:xfrm>
            <a:custGeom>
              <a:avLst/>
              <a:gdLst/>
              <a:ahLst/>
              <a:cxnLst/>
              <a:rect l="l" t="t" r="r" b="b"/>
              <a:pathLst>
                <a:path w="1108" h="450" extrusionOk="0">
                  <a:moveTo>
                    <a:pt x="219" y="1"/>
                  </a:moveTo>
                  <a:cubicBezTo>
                    <a:pt x="0" y="1"/>
                    <a:pt x="7" y="449"/>
                    <a:pt x="238" y="449"/>
                  </a:cubicBezTo>
                  <a:cubicBezTo>
                    <a:pt x="245" y="449"/>
                    <a:pt x="252" y="449"/>
                    <a:pt x="259" y="448"/>
                  </a:cubicBezTo>
                  <a:lnTo>
                    <a:pt x="849" y="448"/>
                  </a:lnTo>
                  <a:cubicBezTo>
                    <a:pt x="856" y="449"/>
                    <a:pt x="863" y="449"/>
                    <a:pt x="870" y="449"/>
                  </a:cubicBezTo>
                  <a:cubicBezTo>
                    <a:pt x="1101" y="449"/>
                    <a:pt x="1107" y="1"/>
                    <a:pt x="889" y="1"/>
                  </a:cubicBezTo>
                  <a:cubicBezTo>
                    <a:pt x="876" y="1"/>
                    <a:pt x="863" y="2"/>
                    <a:pt x="849" y="5"/>
                  </a:cubicBezTo>
                  <a:lnTo>
                    <a:pt x="259" y="5"/>
                  </a:lnTo>
                  <a:cubicBezTo>
                    <a:pt x="245" y="2"/>
                    <a:pt x="232" y="1"/>
                    <a:pt x="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9"/>
            <p:cNvSpPr/>
            <p:nvPr/>
          </p:nvSpPr>
          <p:spPr>
            <a:xfrm>
              <a:off x="5551607" y="1992616"/>
              <a:ext cx="49982" cy="42955"/>
            </a:xfrm>
            <a:custGeom>
              <a:avLst/>
              <a:gdLst/>
              <a:ahLst/>
              <a:cxnLst/>
              <a:rect l="l" t="t" r="r" b="b"/>
              <a:pathLst>
                <a:path w="1771" h="1522" extrusionOk="0">
                  <a:moveTo>
                    <a:pt x="1004" y="454"/>
                  </a:moveTo>
                  <a:cubicBezTo>
                    <a:pt x="1170" y="454"/>
                    <a:pt x="1328" y="582"/>
                    <a:pt x="1328" y="768"/>
                  </a:cubicBezTo>
                  <a:cubicBezTo>
                    <a:pt x="1328" y="945"/>
                    <a:pt x="1210" y="1063"/>
                    <a:pt x="1033" y="1063"/>
                  </a:cubicBezTo>
                  <a:cubicBezTo>
                    <a:pt x="738" y="1063"/>
                    <a:pt x="620" y="738"/>
                    <a:pt x="797" y="532"/>
                  </a:cubicBezTo>
                  <a:cubicBezTo>
                    <a:pt x="859" y="478"/>
                    <a:pt x="932" y="454"/>
                    <a:pt x="1004" y="454"/>
                  </a:cubicBezTo>
                  <a:close/>
                  <a:moveTo>
                    <a:pt x="1033" y="1"/>
                  </a:moveTo>
                  <a:cubicBezTo>
                    <a:pt x="354" y="1"/>
                    <a:pt x="0" y="827"/>
                    <a:pt x="472" y="1299"/>
                  </a:cubicBezTo>
                  <a:cubicBezTo>
                    <a:pt x="636" y="1453"/>
                    <a:pt x="830" y="1522"/>
                    <a:pt x="1019" y="1522"/>
                  </a:cubicBezTo>
                  <a:cubicBezTo>
                    <a:pt x="1408" y="1522"/>
                    <a:pt x="1770" y="1225"/>
                    <a:pt x="1770" y="768"/>
                  </a:cubicBezTo>
                  <a:cubicBezTo>
                    <a:pt x="1770" y="355"/>
                    <a:pt x="1446" y="1"/>
                    <a:pt x="10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9"/>
            <p:cNvSpPr/>
            <p:nvPr/>
          </p:nvSpPr>
          <p:spPr>
            <a:xfrm>
              <a:off x="5536593" y="1974300"/>
              <a:ext cx="84159" cy="79870"/>
            </a:xfrm>
            <a:custGeom>
              <a:avLst/>
              <a:gdLst/>
              <a:ahLst/>
              <a:cxnLst/>
              <a:rect l="l" t="t" r="r" b="b"/>
              <a:pathLst>
                <a:path w="2982" h="2830" extrusionOk="0">
                  <a:moveTo>
                    <a:pt x="1572" y="441"/>
                  </a:moveTo>
                  <a:cubicBezTo>
                    <a:pt x="1727" y="441"/>
                    <a:pt x="1886" y="479"/>
                    <a:pt x="2037" y="561"/>
                  </a:cubicBezTo>
                  <a:cubicBezTo>
                    <a:pt x="2068" y="592"/>
                    <a:pt x="2106" y="605"/>
                    <a:pt x="2145" y="605"/>
                  </a:cubicBezTo>
                  <a:cubicBezTo>
                    <a:pt x="2218" y="605"/>
                    <a:pt x="2294" y="560"/>
                    <a:pt x="2332" y="502"/>
                  </a:cubicBezTo>
                  <a:cubicBezTo>
                    <a:pt x="2361" y="472"/>
                    <a:pt x="2391" y="443"/>
                    <a:pt x="2420" y="443"/>
                  </a:cubicBezTo>
                  <a:cubicBezTo>
                    <a:pt x="2480" y="443"/>
                    <a:pt x="2509" y="502"/>
                    <a:pt x="2509" y="561"/>
                  </a:cubicBezTo>
                  <a:lnTo>
                    <a:pt x="2509" y="2272"/>
                  </a:lnTo>
                  <a:cubicBezTo>
                    <a:pt x="2509" y="2331"/>
                    <a:pt x="2480" y="2361"/>
                    <a:pt x="2420" y="2361"/>
                  </a:cubicBezTo>
                  <a:cubicBezTo>
                    <a:pt x="2391" y="2361"/>
                    <a:pt x="2361" y="2361"/>
                    <a:pt x="2332" y="2331"/>
                  </a:cubicBezTo>
                  <a:cubicBezTo>
                    <a:pt x="2302" y="2243"/>
                    <a:pt x="2214" y="2213"/>
                    <a:pt x="2155" y="2213"/>
                  </a:cubicBezTo>
                  <a:cubicBezTo>
                    <a:pt x="2096" y="2213"/>
                    <a:pt x="2066" y="2213"/>
                    <a:pt x="2037" y="2243"/>
                  </a:cubicBezTo>
                  <a:cubicBezTo>
                    <a:pt x="1878" y="2337"/>
                    <a:pt x="1710" y="2379"/>
                    <a:pt x="1547" y="2379"/>
                  </a:cubicBezTo>
                  <a:cubicBezTo>
                    <a:pt x="1045" y="2379"/>
                    <a:pt x="591" y="1974"/>
                    <a:pt x="591" y="1417"/>
                  </a:cubicBezTo>
                  <a:cubicBezTo>
                    <a:pt x="591" y="851"/>
                    <a:pt x="1060" y="441"/>
                    <a:pt x="1572" y="441"/>
                  </a:cubicBezTo>
                  <a:close/>
                  <a:moveTo>
                    <a:pt x="1565" y="0"/>
                  </a:moveTo>
                  <a:cubicBezTo>
                    <a:pt x="680" y="0"/>
                    <a:pt x="1" y="827"/>
                    <a:pt x="178" y="1682"/>
                  </a:cubicBezTo>
                  <a:cubicBezTo>
                    <a:pt x="316" y="2372"/>
                    <a:pt x="903" y="2829"/>
                    <a:pt x="1546" y="2829"/>
                  </a:cubicBezTo>
                  <a:cubicBezTo>
                    <a:pt x="1728" y="2829"/>
                    <a:pt x="1914" y="2793"/>
                    <a:pt x="2096" y="2715"/>
                  </a:cubicBezTo>
                  <a:cubicBezTo>
                    <a:pt x="2193" y="2788"/>
                    <a:pt x="2302" y="2821"/>
                    <a:pt x="2409" y="2821"/>
                  </a:cubicBezTo>
                  <a:cubicBezTo>
                    <a:pt x="2690" y="2821"/>
                    <a:pt x="2960" y="2593"/>
                    <a:pt x="2981" y="2272"/>
                  </a:cubicBezTo>
                  <a:lnTo>
                    <a:pt x="2981" y="561"/>
                  </a:lnTo>
                  <a:cubicBezTo>
                    <a:pt x="2960" y="240"/>
                    <a:pt x="2690" y="12"/>
                    <a:pt x="2409" y="12"/>
                  </a:cubicBezTo>
                  <a:cubicBezTo>
                    <a:pt x="2302" y="12"/>
                    <a:pt x="2193" y="45"/>
                    <a:pt x="2096" y="118"/>
                  </a:cubicBezTo>
                  <a:cubicBezTo>
                    <a:pt x="1919" y="30"/>
                    <a:pt x="1742" y="0"/>
                    <a:pt x="15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9"/>
            <p:cNvSpPr/>
            <p:nvPr/>
          </p:nvSpPr>
          <p:spPr>
            <a:xfrm>
              <a:off x="5701493" y="2073387"/>
              <a:ext cx="51647" cy="44168"/>
            </a:xfrm>
            <a:custGeom>
              <a:avLst/>
              <a:gdLst/>
              <a:ahLst/>
              <a:cxnLst/>
              <a:rect l="l" t="t" r="r" b="b"/>
              <a:pathLst>
                <a:path w="1830" h="1565" extrusionOk="0">
                  <a:moveTo>
                    <a:pt x="1033" y="473"/>
                  </a:moveTo>
                  <a:cubicBezTo>
                    <a:pt x="1476" y="473"/>
                    <a:pt x="1476" y="1122"/>
                    <a:pt x="1033" y="1122"/>
                  </a:cubicBezTo>
                  <a:cubicBezTo>
                    <a:pt x="620" y="1122"/>
                    <a:pt x="620" y="473"/>
                    <a:pt x="1033" y="473"/>
                  </a:cubicBezTo>
                  <a:close/>
                  <a:moveTo>
                    <a:pt x="1033" y="1"/>
                  </a:moveTo>
                  <a:cubicBezTo>
                    <a:pt x="354" y="1"/>
                    <a:pt x="0" y="856"/>
                    <a:pt x="502" y="1329"/>
                  </a:cubicBezTo>
                  <a:cubicBezTo>
                    <a:pt x="656" y="1492"/>
                    <a:pt x="851" y="1565"/>
                    <a:pt x="1043" y="1565"/>
                  </a:cubicBezTo>
                  <a:cubicBezTo>
                    <a:pt x="1441" y="1565"/>
                    <a:pt x="1830" y="1255"/>
                    <a:pt x="1830" y="797"/>
                  </a:cubicBezTo>
                  <a:cubicBezTo>
                    <a:pt x="1830" y="355"/>
                    <a:pt x="1476" y="1"/>
                    <a:pt x="10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42">
          <a:extLst>
            <a:ext uri="{FF2B5EF4-FFF2-40B4-BE49-F238E27FC236}">
              <a16:creationId xmlns:a16="http://schemas.microsoft.com/office/drawing/2014/main" id="{1E5E03EE-99AB-14F1-222C-7C0A3A4BB410}"/>
            </a:ext>
          </a:extLst>
        </p:cNvPr>
        <p:cNvGrpSpPr/>
        <p:nvPr/>
      </p:nvGrpSpPr>
      <p:grpSpPr>
        <a:xfrm>
          <a:off x="0" y="0"/>
          <a:ext cx="0" cy="0"/>
          <a:chOff x="0" y="0"/>
          <a:chExt cx="0" cy="0"/>
        </a:xfrm>
      </p:grpSpPr>
      <p:sp>
        <p:nvSpPr>
          <p:cNvPr id="944" name="Google Shape;944;p47">
            <a:extLst>
              <a:ext uri="{FF2B5EF4-FFF2-40B4-BE49-F238E27FC236}">
                <a16:creationId xmlns:a16="http://schemas.microsoft.com/office/drawing/2014/main" id="{534E8662-9750-85CD-2F2E-2E1A9A16803D}"/>
              </a:ext>
            </a:extLst>
          </p:cNvPr>
          <p:cNvSpPr txBox="1">
            <a:spLocks noGrp="1"/>
          </p:cNvSpPr>
          <p:nvPr>
            <p:ph type="subTitle" idx="1"/>
          </p:nvPr>
        </p:nvSpPr>
        <p:spPr>
          <a:xfrm>
            <a:off x="2872436" y="222279"/>
            <a:ext cx="3399127" cy="48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latin typeface="Oswald" panose="00000500000000000000" pitchFamily="2" charset="0"/>
              </a:rPr>
              <a:t>Brightness Temperature</a:t>
            </a:r>
          </a:p>
          <a:p>
            <a:pPr marL="0" lvl="0" indent="0" algn="ctr" rtl="0">
              <a:spcBef>
                <a:spcPts val="0"/>
              </a:spcBef>
              <a:spcAft>
                <a:spcPts val="0"/>
              </a:spcAft>
              <a:buNone/>
            </a:pPr>
            <a:r>
              <a:rPr lang="it-IT" sz="2400" b="1" dirty="0" err="1">
                <a:latin typeface="Oswald" panose="00000500000000000000" pitchFamily="2" charset="0"/>
              </a:rPr>
              <a:t>Scenarios</a:t>
            </a:r>
            <a:endParaRPr sz="2400" b="1" dirty="0">
              <a:latin typeface="Oswald" panose="00000500000000000000" pitchFamily="2" charset="0"/>
            </a:endParaRPr>
          </a:p>
        </p:txBody>
      </p:sp>
      <p:sp>
        <p:nvSpPr>
          <p:cNvPr id="969" name="Google Shape;969;p47">
            <a:extLst>
              <a:ext uri="{FF2B5EF4-FFF2-40B4-BE49-F238E27FC236}">
                <a16:creationId xmlns:a16="http://schemas.microsoft.com/office/drawing/2014/main" id="{51B08F1F-4A24-E453-B590-B2309613F219}"/>
              </a:ext>
            </a:extLst>
          </p:cNvPr>
          <p:cNvSpPr/>
          <p:nvPr/>
        </p:nvSpPr>
        <p:spPr>
          <a:xfrm rot="1844305">
            <a:off x="8201172" y="425956"/>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 name="Immagine 5">
            <a:extLst>
              <a:ext uri="{FF2B5EF4-FFF2-40B4-BE49-F238E27FC236}">
                <a16:creationId xmlns:a16="http://schemas.microsoft.com/office/drawing/2014/main" id="{DE115489-5E73-55C3-585F-7A78B4A37492}"/>
              </a:ext>
            </a:extLst>
          </p:cNvPr>
          <p:cNvPicPr>
            <a:picLocks noChangeAspect="1"/>
          </p:cNvPicPr>
          <p:nvPr/>
        </p:nvPicPr>
        <p:blipFill>
          <a:blip r:embed="rId3"/>
          <a:stretch>
            <a:fillRect/>
          </a:stretch>
        </p:blipFill>
        <p:spPr>
          <a:xfrm>
            <a:off x="618403" y="927041"/>
            <a:ext cx="2625608" cy="2212464"/>
          </a:xfrm>
          <a:prstGeom prst="rect">
            <a:avLst/>
          </a:prstGeom>
          <a:ln>
            <a:noFill/>
          </a:ln>
          <a:effectLst>
            <a:outerShdw blurRad="292100" dist="139700" dir="2700000" algn="tl" rotWithShape="0">
              <a:srgbClr val="333333">
                <a:alpha val="65000"/>
              </a:srgbClr>
            </a:outerShdw>
          </a:effectLst>
        </p:spPr>
      </p:pic>
      <p:sp>
        <p:nvSpPr>
          <p:cNvPr id="7" name="Google Shape;331;p37">
            <a:extLst>
              <a:ext uri="{FF2B5EF4-FFF2-40B4-BE49-F238E27FC236}">
                <a16:creationId xmlns:a16="http://schemas.microsoft.com/office/drawing/2014/main" id="{00EF8BC1-8476-2AB7-3E7B-8D4B16088809}"/>
              </a:ext>
            </a:extLst>
          </p:cNvPr>
          <p:cNvSpPr txBox="1">
            <a:spLocks/>
          </p:cNvSpPr>
          <p:nvPr/>
        </p:nvSpPr>
        <p:spPr>
          <a:xfrm>
            <a:off x="3052178" y="1575925"/>
            <a:ext cx="5280659" cy="9146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600"/>
              <a:buFont typeface="Open Sans SemiBold"/>
              <a:buNone/>
              <a:defRPr sz="18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9pPr>
          </a:lstStyle>
          <a:p>
            <a:pPr marL="0" indent="0">
              <a:spcAft>
                <a:spcPts val="1000"/>
              </a:spcAft>
            </a:pPr>
            <a:r>
              <a:rPr lang="en-US" dirty="0"/>
              <a:t>Each type of surface radiates a peculiar spectrum of brightness temperature</a:t>
            </a:r>
          </a:p>
        </p:txBody>
      </p:sp>
      <p:pic>
        <p:nvPicPr>
          <p:cNvPr id="9" name="Immagine 8">
            <a:extLst>
              <a:ext uri="{FF2B5EF4-FFF2-40B4-BE49-F238E27FC236}">
                <a16:creationId xmlns:a16="http://schemas.microsoft.com/office/drawing/2014/main" id="{4C9FF8C5-44D7-1608-3C1C-7ED7D6C56F47}"/>
              </a:ext>
            </a:extLst>
          </p:cNvPr>
          <p:cNvPicPr>
            <a:picLocks noChangeAspect="1"/>
          </p:cNvPicPr>
          <p:nvPr/>
        </p:nvPicPr>
        <p:blipFill>
          <a:blip r:embed="rId4"/>
          <a:stretch>
            <a:fillRect/>
          </a:stretch>
        </p:blipFill>
        <p:spPr>
          <a:xfrm>
            <a:off x="4659668" y="2707883"/>
            <a:ext cx="2775264" cy="2212464"/>
          </a:xfrm>
          <a:prstGeom prst="rect">
            <a:avLst/>
          </a:prstGeom>
          <a:ln>
            <a:noFill/>
          </a:ln>
          <a:effectLst>
            <a:outerShdw blurRad="292100" dist="139700" dir="2700000" algn="tl" rotWithShape="0">
              <a:srgbClr val="333333">
                <a:alpha val="65000"/>
              </a:srgbClr>
            </a:outerShdw>
          </a:effectLst>
        </p:spPr>
      </p:pic>
      <mc:AlternateContent xmlns:mc="http://schemas.openxmlformats.org/markup-compatibility/2006" xmlns:a14="http://schemas.microsoft.com/office/drawing/2010/main">
        <mc:Choice Requires="a14">
          <p:sp>
            <p:nvSpPr>
              <p:cNvPr id="10" name="Google Shape;331;p37">
                <a:extLst>
                  <a:ext uri="{FF2B5EF4-FFF2-40B4-BE49-F238E27FC236}">
                    <a16:creationId xmlns:a16="http://schemas.microsoft.com/office/drawing/2014/main" id="{E54BDFC9-E1F5-4FC7-2E80-C7987EAC5E4D}"/>
                  </a:ext>
                </a:extLst>
              </p:cNvPr>
              <p:cNvSpPr txBox="1">
                <a:spLocks/>
              </p:cNvSpPr>
              <p:nvPr/>
            </p:nvSpPr>
            <p:spPr>
              <a:xfrm>
                <a:off x="723548" y="3458787"/>
                <a:ext cx="3819677" cy="9146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600"/>
                  <a:buFont typeface="Open Sans SemiBold"/>
                  <a:buNone/>
                  <a:defRPr sz="18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9pPr>
              </a:lstStyle>
              <a:p>
                <a:pPr marL="0" indent="0">
                  <a:spcAft>
                    <a:spcPts val="1000"/>
                  </a:spcAft>
                </a:pPr>
                <a:r>
                  <a:rPr lang="en-US" dirty="0"/>
                  <a:t>Each type of clouds causes a peculiar </a:t>
                </a:r>
                <a14:m>
                  <m:oMath xmlns:m="http://schemas.openxmlformats.org/officeDocument/2006/math">
                    <m:r>
                      <m:rPr>
                        <m:sty m:val="p"/>
                      </m:rPr>
                      <a:rPr lang="it-IT" b="0" i="0" smtClean="0">
                        <a:latin typeface="Cambria Math" panose="02040503050406030204" pitchFamily="18" charset="0"/>
                      </a:rPr>
                      <m:t>ΔBT</m:t>
                    </m:r>
                  </m:oMath>
                </a14:m>
                <a:r>
                  <a:rPr lang="en-US" dirty="0"/>
                  <a:t>, according also to the obstructed surface </a:t>
                </a:r>
              </a:p>
            </p:txBody>
          </p:sp>
        </mc:Choice>
        <mc:Fallback xmlns="">
          <p:sp>
            <p:nvSpPr>
              <p:cNvPr id="10" name="Google Shape;331;p37">
                <a:extLst>
                  <a:ext uri="{FF2B5EF4-FFF2-40B4-BE49-F238E27FC236}">
                    <a16:creationId xmlns:a16="http://schemas.microsoft.com/office/drawing/2014/main" id="{E54BDFC9-E1F5-4FC7-2E80-C7987EAC5E4D}"/>
                  </a:ext>
                </a:extLst>
              </p:cNvPr>
              <p:cNvSpPr txBox="1">
                <a:spLocks noRot="1" noChangeAspect="1" noMove="1" noResize="1" noEditPoints="1" noAdjustHandles="1" noChangeArrowheads="1" noChangeShapeType="1" noTextEdit="1"/>
              </p:cNvSpPr>
              <p:nvPr/>
            </p:nvSpPr>
            <p:spPr>
              <a:xfrm>
                <a:off x="723548" y="3458787"/>
                <a:ext cx="3819677" cy="914696"/>
              </a:xfrm>
              <a:prstGeom prst="rect">
                <a:avLst/>
              </a:prstGeom>
              <a:blipFill>
                <a:blip r:embed="rId5"/>
                <a:stretch>
                  <a:fillRect b="-27333"/>
                </a:stretch>
              </a:blipFill>
              <a:ln>
                <a:noFill/>
              </a:ln>
            </p:spPr>
            <p:txBody>
              <a:bodyPr/>
              <a:lstStyle/>
              <a:p>
                <a:r>
                  <a:rPr lang="it-IT">
                    <a:noFill/>
                  </a:rPr>
                  <a:t> </a:t>
                </a:r>
              </a:p>
            </p:txBody>
          </p:sp>
        </mc:Fallback>
      </mc:AlternateContent>
    </p:spTree>
    <p:extLst>
      <p:ext uri="{BB962C8B-B14F-4D97-AF65-F5344CB8AC3E}">
        <p14:creationId xmlns:p14="http://schemas.microsoft.com/office/powerpoint/2010/main" val="20928103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Shape 1184"/>
        <p:cNvGrpSpPr/>
        <p:nvPr/>
      </p:nvGrpSpPr>
      <p:grpSpPr>
        <a:xfrm>
          <a:off x="0" y="0"/>
          <a:ext cx="0" cy="0"/>
          <a:chOff x="0" y="0"/>
          <a:chExt cx="0" cy="0"/>
        </a:xfrm>
      </p:grpSpPr>
      <p:sp>
        <p:nvSpPr>
          <p:cNvPr id="1185" name="Google Shape;1185;p50"/>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Differential equations</a:t>
            </a:r>
            <a:endParaRPr/>
          </a:p>
        </p:txBody>
      </p:sp>
      <p:graphicFrame>
        <p:nvGraphicFramePr>
          <p:cNvPr id="1186" name="Google Shape;1186;p50"/>
          <p:cNvGraphicFramePr/>
          <p:nvPr/>
        </p:nvGraphicFramePr>
        <p:xfrm>
          <a:off x="642775" y="1724800"/>
          <a:ext cx="3000000" cy="3000000"/>
        </p:xfrm>
        <a:graphic>
          <a:graphicData uri="http://schemas.openxmlformats.org/drawingml/2006/table">
            <a:tbl>
              <a:tblPr>
                <a:noFill/>
                <a:tableStyleId>{D05970FB-5539-4497-8209-E86A818B2547}</a:tableStyleId>
              </a:tblPr>
              <a:tblGrid>
                <a:gridCol w="3929225">
                  <a:extLst>
                    <a:ext uri="{9D8B030D-6E8A-4147-A177-3AD203B41FA5}">
                      <a16:colId xmlns:a16="http://schemas.microsoft.com/office/drawing/2014/main" val="20000"/>
                    </a:ext>
                  </a:extLst>
                </a:gridCol>
                <a:gridCol w="3929225">
                  <a:extLst>
                    <a:ext uri="{9D8B030D-6E8A-4147-A177-3AD203B41FA5}">
                      <a16:colId xmlns:a16="http://schemas.microsoft.com/office/drawing/2014/main" val="20001"/>
                    </a:ext>
                  </a:extLst>
                </a:gridCol>
              </a:tblGrid>
              <a:tr h="720025">
                <a:tc>
                  <a:txBody>
                    <a:bodyPr/>
                    <a:lstStyle/>
                    <a:p>
                      <a:pPr marL="0" lvl="0" indent="0" algn="ctr" rtl="0">
                        <a:lnSpc>
                          <a:spcPct val="115000"/>
                        </a:lnSpc>
                        <a:spcBef>
                          <a:spcPts val="0"/>
                        </a:spcBef>
                        <a:spcAft>
                          <a:spcPts val="0"/>
                        </a:spcAft>
                        <a:buNone/>
                      </a:pPr>
                      <a:r>
                        <a:rPr lang="en" sz="2400" b="1">
                          <a:solidFill>
                            <a:schemeClr val="dk1"/>
                          </a:solidFill>
                          <a:latin typeface="Oswald"/>
                          <a:ea typeface="Oswald"/>
                          <a:cs typeface="Oswald"/>
                          <a:sym typeface="Oswald"/>
                        </a:rPr>
                        <a:t>Equation</a:t>
                      </a:r>
                      <a:endParaRPr sz="2400" b="1">
                        <a:solidFill>
                          <a:schemeClr val="dk1"/>
                        </a:solidFill>
                        <a:latin typeface="Oswald"/>
                        <a:ea typeface="Oswald"/>
                        <a:cs typeface="Oswald"/>
                        <a:sym typeface="Oswald"/>
                      </a:endParaRPr>
                    </a:p>
                  </a:txBody>
                  <a:tcPr marL="91425" marR="91425" marT="91425" marB="91425"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solidFill>
                      <a:schemeClr val="lt2"/>
                    </a:solidFill>
                  </a:tcPr>
                </a:tc>
                <a:tc>
                  <a:txBody>
                    <a:bodyPr/>
                    <a:lstStyle/>
                    <a:p>
                      <a:pPr marL="0" lvl="0" indent="0" algn="ctr" rtl="0">
                        <a:lnSpc>
                          <a:spcPct val="115000"/>
                        </a:lnSpc>
                        <a:spcBef>
                          <a:spcPts val="0"/>
                        </a:spcBef>
                        <a:spcAft>
                          <a:spcPts val="0"/>
                        </a:spcAft>
                        <a:buNone/>
                      </a:pPr>
                      <a:r>
                        <a:rPr lang="en" sz="2400" b="1">
                          <a:solidFill>
                            <a:schemeClr val="dk1"/>
                          </a:solidFill>
                          <a:latin typeface="Oswald"/>
                          <a:ea typeface="Oswald"/>
                          <a:cs typeface="Oswald"/>
                          <a:sym typeface="Oswald"/>
                        </a:rPr>
                        <a:t>Solution</a:t>
                      </a:r>
                      <a:endParaRPr sz="2400" b="1">
                        <a:solidFill>
                          <a:schemeClr val="dk1"/>
                        </a:solidFill>
                        <a:latin typeface="Oswald"/>
                        <a:ea typeface="Oswald"/>
                        <a:cs typeface="Oswald"/>
                        <a:sym typeface="Oswald"/>
                      </a:endParaRPr>
                    </a:p>
                  </a:txBody>
                  <a:tcPr marL="91425" marR="91425" marT="91425" marB="91425"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solidFill>
                      <a:schemeClr val="accent6"/>
                    </a:solidFill>
                  </a:tcPr>
                </a:tc>
                <a:extLst>
                  <a:ext uri="{0D108BD9-81ED-4DB2-BD59-A6C34878D82A}">
                    <a16:rowId xmlns:a16="http://schemas.microsoft.com/office/drawing/2014/main" val="10000"/>
                  </a:ext>
                </a:extLst>
              </a:tr>
              <a:tr h="720025">
                <a:tc>
                  <a:txBody>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Y = 2x</a:t>
                      </a:r>
                      <a:endParaRPr sz="1600">
                        <a:solidFill>
                          <a:schemeClr val="dk1"/>
                        </a:solidFill>
                        <a:latin typeface="Open Sans SemiBold"/>
                        <a:ea typeface="Open Sans SemiBold"/>
                        <a:cs typeface="Open Sans SemiBold"/>
                        <a:sym typeface="Open Sans SemiBold"/>
                      </a:endParaRPr>
                    </a:p>
                  </a:txBody>
                  <a:tcPr marL="91425" marR="91425" marT="91425" marB="91425"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Y = x</a:t>
                      </a:r>
                      <a:endParaRPr sz="1600">
                        <a:solidFill>
                          <a:schemeClr val="dk1"/>
                        </a:solidFill>
                        <a:latin typeface="Open Sans SemiBold"/>
                        <a:ea typeface="Open Sans SemiBold"/>
                        <a:cs typeface="Open Sans SemiBold"/>
                        <a:sym typeface="Open Sans SemiBold"/>
                      </a:endParaRPr>
                    </a:p>
                  </a:txBody>
                  <a:tcPr marL="91425" marR="91425" marT="91425" marB="91425"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1"/>
                  </a:ext>
                </a:extLst>
              </a:tr>
              <a:tr h="720025">
                <a:tc>
                  <a:txBody>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Y + 3y = 6x + 11</a:t>
                      </a:r>
                      <a:endParaRPr sz="1600">
                        <a:solidFill>
                          <a:schemeClr val="dk1"/>
                        </a:solidFill>
                        <a:latin typeface="Open Sans SemiBold"/>
                        <a:ea typeface="Open Sans SemiBold"/>
                        <a:cs typeface="Open Sans SemiBold"/>
                        <a:sym typeface="Open Sans SemiBold"/>
                      </a:endParaRPr>
                    </a:p>
                  </a:txBody>
                  <a:tcPr marL="91425" marR="91425" marT="91425" marB="91425"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y = e + 2x + 3</a:t>
                      </a:r>
                      <a:endParaRPr sz="1600">
                        <a:solidFill>
                          <a:schemeClr val="dk1"/>
                        </a:solidFill>
                        <a:latin typeface="Open Sans SemiBold"/>
                        <a:ea typeface="Open Sans SemiBold"/>
                        <a:cs typeface="Open Sans SemiBold"/>
                        <a:sym typeface="Open Sans SemiBold"/>
                      </a:endParaRPr>
                    </a:p>
                  </a:txBody>
                  <a:tcPr marL="91425" marR="91425" marT="91425" marB="91425"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2"/>
                  </a:ext>
                </a:extLst>
              </a:tr>
              <a:tr h="720025">
                <a:tc>
                  <a:txBody>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Y - 3y + 2y = 24e</a:t>
                      </a:r>
                      <a:endParaRPr sz="1600">
                        <a:solidFill>
                          <a:schemeClr val="dk1"/>
                        </a:solidFill>
                        <a:latin typeface="Open Sans SemiBold"/>
                        <a:ea typeface="Open Sans SemiBold"/>
                        <a:cs typeface="Open Sans SemiBold"/>
                        <a:sym typeface="Open Sans SemiBold"/>
                      </a:endParaRPr>
                    </a:p>
                  </a:txBody>
                  <a:tcPr marL="91425" marR="91425" marT="91425" marB="91425"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y = 3e - 4e + 2e</a:t>
                      </a:r>
                      <a:endParaRPr sz="1600">
                        <a:solidFill>
                          <a:schemeClr val="dk1"/>
                        </a:solidFill>
                        <a:latin typeface="Open Sans SemiBold"/>
                        <a:ea typeface="Open Sans SemiBold"/>
                        <a:cs typeface="Open Sans SemiBold"/>
                        <a:sym typeface="Open Sans SemiBold"/>
                      </a:endParaRPr>
                    </a:p>
                  </a:txBody>
                  <a:tcPr marL="91425" marR="91425" marT="91425" marB="91425" anchor="ctr">
                    <a:lnL w="19050" cap="flat" cmpd="sng">
                      <a:solidFill>
                        <a:schemeClr val="dk1"/>
                      </a:solidFill>
                      <a:prstDash val="dash"/>
                      <a:round/>
                      <a:headEnd type="none" w="sm" len="sm"/>
                      <a:tailEnd type="none" w="sm" len="sm"/>
                    </a:lnL>
                    <a:lnR w="19050" cap="flat" cmpd="sng">
                      <a:solidFill>
                        <a:schemeClr val="dk1"/>
                      </a:solidFill>
                      <a:prstDash val="dash"/>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1187" name="Google Shape;1187;p50"/>
          <p:cNvGrpSpPr/>
          <p:nvPr/>
        </p:nvGrpSpPr>
        <p:grpSpPr>
          <a:xfrm>
            <a:off x="-340464" y="4364705"/>
            <a:ext cx="520092" cy="669040"/>
            <a:chOff x="4938450" y="2419450"/>
            <a:chExt cx="243900" cy="313750"/>
          </a:xfrm>
        </p:grpSpPr>
        <p:sp>
          <p:nvSpPr>
            <p:cNvPr id="1188" name="Google Shape;1188;p50"/>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0"/>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0"/>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0"/>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0"/>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0"/>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 name="Google Shape;1194;p50"/>
          <p:cNvSpPr/>
          <p:nvPr/>
        </p:nvSpPr>
        <p:spPr>
          <a:xfrm>
            <a:off x="8653400" y="4604925"/>
            <a:ext cx="490610"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 name="Google Shape;1195;p50"/>
          <p:cNvGrpSpPr/>
          <p:nvPr/>
        </p:nvGrpSpPr>
        <p:grpSpPr>
          <a:xfrm>
            <a:off x="135458" y="238430"/>
            <a:ext cx="384632" cy="574469"/>
            <a:chOff x="5896600" y="1746775"/>
            <a:chExt cx="180375" cy="269400"/>
          </a:xfrm>
        </p:grpSpPr>
        <p:sp>
          <p:nvSpPr>
            <p:cNvPr id="1196" name="Google Shape;1196;p50"/>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0"/>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0"/>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0"/>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0"/>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0"/>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 name="Google Shape;1202;p50"/>
          <p:cNvSpPr/>
          <p:nvPr/>
        </p:nvSpPr>
        <p:spPr>
          <a:xfrm>
            <a:off x="4253892" y="4806945"/>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0"/>
          <p:cNvSpPr/>
          <p:nvPr/>
        </p:nvSpPr>
        <p:spPr>
          <a:xfrm rot="5946404">
            <a:off x="8286394" y="406025"/>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Shape 1207"/>
        <p:cNvGrpSpPr/>
        <p:nvPr/>
      </p:nvGrpSpPr>
      <p:grpSpPr>
        <a:xfrm>
          <a:off x="0" y="0"/>
          <a:ext cx="0" cy="0"/>
          <a:chOff x="0" y="0"/>
          <a:chExt cx="0" cy="0"/>
        </a:xfrm>
      </p:grpSpPr>
      <p:sp>
        <p:nvSpPr>
          <p:cNvPr id="1208" name="Google Shape;1208;p51"/>
          <p:cNvSpPr txBox="1">
            <a:spLocks noGrp="1"/>
          </p:cNvSpPr>
          <p:nvPr>
            <p:ph type="title"/>
          </p:nvPr>
        </p:nvSpPr>
        <p:spPr>
          <a:xfrm>
            <a:off x="53955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Understand the substitution method</a:t>
            </a:r>
            <a:endParaRPr>
              <a:solidFill>
                <a:schemeClr val="accent4"/>
              </a:solidFill>
            </a:endParaRPr>
          </a:p>
        </p:txBody>
      </p:sp>
      <p:sp>
        <p:nvSpPr>
          <p:cNvPr id="1209" name="Google Shape;1209;p51"/>
          <p:cNvSpPr txBox="1">
            <a:spLocks noGrp="1"/>
          </p:cNvSpPr>
          <p:nvPr>
            <p:ph type="title" idx="4294967295"/>
          </p:nvPr>
        </p:nvSpPr>
        <p:spPr>
          <a:xfrm>
            <a:off x="1551500" y="2755550"/>
            <a:ext cx="1427100" cy="562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2x + y = 7</a:t>
            </a:r>
            <a:endParaRPr sz="2000" b="1"/>
          </a:p>
        </p:txBody>
      </p:sp>
      <p:sp>
        <p:nvSpPr>
          <p:cNvPr id="1210" name="Google Shape;1210;p51"/>
          <p:cNvSpPr txBox="1"/>
          <p:nvPr/>
        </p:nvSpPr>
        <p:spPr>
          <a:xfrm>
            <a:off x="539550" y="1089738"/>
            <a:ext cx="8064900" cy="783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The substitution method consists of isolating one of the two unknowns in one equation to replace it in the other equation.</a:t>
            </a:r>
            <a:endParaRPr sz="1600">
              <a:solidFill>
                <a:schemeClr val="dk1"/>
              </a:solidFill>
              <a:latin typeface="Open Sans SemiBold"/>
              <a:ea typeface="Open Sans SemiBold"/>
              <a:cs typeface="Open Sans SemiBold"/>
              <a:sym typeface="Open Sans SemiBold"/>
            </a:endParaRPr>
          </a:p>
        </p:txBody>
      </p:sp>
      <p:sp>
        <p:nvSpPr>
          <p:cNvPr id="1211" name="Google Shape;1211;p51"/>
          <p:cNvSpPr txBox="1"/>
          <p:nvPr/>
        </p:nvSpPr>
        <p:spPr>
          <a:xfrm>
            <a:off x="1075875" y="2132675"/>
            <a:ext cx="1902600" cy="45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400" b="1">
                <a:solidFill>
                  <a:schemeClr val="dk1"/>
                </a:solidFill>
                <a:latin typeface="Oswald"/>
                <a:ea typeface="Oswald"/>
                <a:cs typeface="Oswald"/>
                <a:sym typeface="Oswald"/>
              </a:rPr>
              <a:t>Example:</a:t>
            </a:r>
            <a:endParaRPr sz="2400" b="1">
              <a:solidFill>
                <a:schemeClr val="dk1"/>
              </a:solidFill>
              <a:latin typeface="Oswald"/>
              <a:ea typeface="Oswald"/>
              <a:cs typeface="Oswald"/>
              <a:sym typeface="Oswald"/>
            </a:endParaRPr>
          </a:p>
        </p:txBody>
      </p:sp>
      <p:sp>
        <p:nvSpPr>
          <p:cNvPr id="1212" name="Google Shape;1212;p51"/>
          <p:cNvSpPr txBox="1">
            <a:spLocks noGrp="1"/>
          </p:cNvSpPr>
          <p:nvPr>
            <p:ph type="title" idx="4294967295"/>
          </p:nvPr>
        </p:nvSpPr>
        <p:spPr>
          <a:xfrm>
            <a:off x="1551500" y="3334311"/>
            <a:ext cx="1427100" cy="562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3x - y = 1</a:t>
            </a:r>
            <a:endParaRPr sz="2000" b="1"/>
          </a:p>
        </p:txBody>
      </p:sp>
      <p:sp>
        <p:nvSpPr>
          <p:cNvPr id="1213" name="Google Shape;1213;p51"/>
          <p:cNvSpPr txBox="1">
            <a:spLocks noGrp="1"/>
          </p:cNvSpPr>
          <p:nvPr>
            <p:ph type="title" idx="4294967295"/>
          </p:nvPr>
        </p:nvSpPr>
        <p:spPr>
          <a:xfrm>
            <a:off x="1122800" y="2641974"/>
            <a:ext cx="428700" cy="127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8000" b="0">
                <a:latin typeface="Oswald ExtraLight"/>
                <a:ea typeface="Oswald ExtraLight"/>
                <a:cs typeface="Oswald ExtraLight"/>
                <a:sym typeface="Oswald ExtraLight"/>
              </a:rPr>
              <a:t>{</a:t>
            </a:r>
            <a:endParaRPr sz="8000" b="0">
              <a:latin typeface="Oswald ExtraLight"/>
              <a:ea typeface="Oswald ExtraLight"/>
              <a:cs typeface="Oswald ExtraLight"/>
              <a:sym typeface="Oswald ExtraLight"/>
            </a:endParaRPr>
          </a:p>
        </p:txBody>
      </p:sp>
      <p:grpSp>
        <p:nvGrpSpPr>
          <p:cNvPr id="1214" name="Google Shape;1214;p51"/>
          <p:cNvGrpSpPr/>
          <p:nvPr/>
        </p:nvGrpSpPr>
        <p:grpSpPr>
          <a:xfrm rot="-1464382">
            <a:off x="8291459" y="4070726"/>
            <a:ext cx="825540" cy="309244"/>
            <a:chOff x="5553275" y="2092625"/>
            <a:chExt cx="387150" cy="145025"/>
          </a:xfrm>
        </p:grpSpPr>
        <p:sp>
          <p:nvSpPr>
            <p:cNvPr id="1215" name="Google Shape;1215;p51"/>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1"/>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1"/>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1"/>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1"/>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1"/>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 name="Google Shape;1221;p51"/>
          <p:cNvSpPr/>
          <p:nvPr/>
        </p:nvSpPr>
        <p:spPr>
          <a:xfrm>
            <a:off x="194116" y="4608263"/>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 name="Google Shape;1222;p51"/>
          <p:cNvGrpSpPr/>
          <p:nvPr/>
        </p:nvGrpSpPr>
        <p:grpSpPr>
          <a:xfrm>
            <a:off x="8604448" y="290828"/>
            <a:ext cx="490612" cy="415445"/>
            <a:chOff x="5278225" y="2418025"/>
            <a:chExt cx="230075" cy="194825"/>
          </a:xfrm>
        </p:grpSpPr>
        <p:sp>
          <p:nvSpPr>
            <p:cNvPr id="1223" name="Google Shape;1223;p51"/>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1"/>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1"/>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1"/>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1"/>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1"/>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51"/>
          <p:cNvSpPr/>
          <p:nvPr/>
        </p:nvSpPr>
        <p:spPr>
          <a:xfrm rot="1791412">
            <a:off x="313875" y="406010"/>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1"/>
          <p:cNvSpPr/>
          <p:nvPr/>
        </p:nvSpPr>
        <p:spPr>
          <a:xfrm rot="1844305">
            <a:off x="5865285" y="437593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1"/>
          <p:cNvSpPr txBox="1"/>
          <p:nvPr/>
        </p:nvSpPr>
        <p:spPr>
          <a:xfrm>
            <a:off x="3574675" y="2132675"/>
            <a:ext cx="5029800" cy="45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400" b="1">
                <a:solidFill>
                  <a:schemeClr val="dk1"/>
                </a:solidFill>
                <a:latin typeface="Oswald"/>
                <a:ea typeface="Oswald"/>
                <a:cs typeface="Oswald"/>
                <a:sym typeface="Oswald"/>
              </a:rPr>
              <a:t>Process &amp; Solution:</a:t>
            </a:r>
            <a:endParaRPr sz="2400" b="1">
              <a:solidFill>
                <a:schemeClr val="dk1"/>
              </a:solidFill>
              <a:latin typeface="Oswald"/>
              <a:ea typeface="Oswald"/>
              <a:cs typeface="Oswald"/>
              <a:sym typeface="Oswald"/>
            </a:endParaRPr>
          </a:p>
        </p:txBody>
      </p:sp>
      <p:sp>
        <p:nvSpPr>
          <p:cNvPr id="1232" name="Google Shape;1232;p51"/>
          <p:cNvSpPr txBox="1"/>
          <p:nvPr/>
        </p:nvSpPr>
        <p:spPr>
          <a:xfrm>
            <a:off x="3574675" y="2641975"/>
            <a:ext cx="5029800" cy="1575600"/>
          </a:xfrm>
          <a:prstGeom prst="rect">
            <a:avLst/>
          </a:prstGeom>
          <a:noFill/>
          <a:ln>
            <a:noFill/>
          </a:ln>
        </p:spPr>
        <p:txBody>
          <a:bodyPr spcFirstLastPara="1" wrap="square" lIns="91425" tIns="91425" rIns="91425" bIns="91425" anchor="t" anchorCtr="0">
            <a:noAutofit/>
          </a:bodyPr>
          <a:lstStyle/>
          <a:p>
            <a:pPr marL="457200" lvl="0" indent="-330200" algn="l" rtl="0">
              <a:lnSpc>
                <a:spcPct val="115000"/>
              </a:lnSpc>
              <a:spcBef>
                <a:spcPts val="0"/>
              </a:spcBef>
              <a:spcAft>
                <a:spcPts val="0"/>
              </a:spcAft>
              <a:buClr>
                <a:schemeClr val="dk1"/>
              </a:buClr>
              <a:buSzPts val="1600"/>
              <a:buFont typeface="Open Sans SemiBold"/>
              <a:buChar char="●"/>
            </a:pPr>
            <a:r>
              <a:rPr lang="en" sz="1600">
                <a:solidFill>
                  <a:schemeClr val="dk1"/>
                </a:solidFill>
                <a:latin typeface="Open Sans SemiBold"/>
                <a:ea typeface="Open Sans SemiBold"/>
                <a:cs typeface="Open Sans SemiBold"/>
                <a:sym typeface="Open Sans SemiBold"/>
              </a:rPr>
              <a:t>Solve Equation 1 for y: y = 7 - 2x</a:t>
            </a:r>
            <a:endParaRPr sz="1600">
              <a:solidFill>
                <a:schemeClr val="dk1"/>
              </a:solidFill>
              <a:latin typeface="Open Sans SemiBold"/>
              <a:ea typeface="Open Sans SemiBold"/>
              <a:cs typeface="Open Sans SemiBold"/>
              <a:sym typeface="Open Sans SemiBold"/>
            </a:endParaRPr>
          </a:p>
          <a:p>
            <a:pPr marL="457200" lvl="0" indent="-330200" algn="l" rtl="0">
              <a:lnSpc>
                <a:spcPct val="115000"/>
              </a:lnSpc>
              <a:spcBef>
                <a:spcPts val="0"/>
              </a:spcBef>
              <a:spcAft>
                <a:spcPts val="0"/>
              </a:spcAft>
              <a:buClr>
                <a:schemeClr val="dk1"/>
              </a:buClr>
              <a:buSzPts val="1600"/>
              <a:buFont typeface="Open Sans SemiBold"/>
              <a:buChar char="●"/>
            </a:pPr>
            <a:r>
              <a:rPr lang="en" sz="1600">
                <a:solidFill>
                  <a:schemeClr val="dk1"/>
                </a:solidFill>
                <a:latin typeface="Open Sans SemiBold"/>
                <a:ea typeface="Open Sans SemiBold"/>
                <a:cs typeface="Open Sans SemiBold"/>
                <a:sym typeface="Open Sans SemiBold"/>
              </a:rPr>
              <a:t>Substitute y in Equation 2: 3x - (7 - 2x) = 1</a:t>
            </a:r>
            <a:endParaRPr sz="1600">
              <a:solidFill>
                <a:schemeClr val="dk1"/>
              </a:solidFill>
              <a:latin typeface="Open Sans SemiBold"/>
              <a:ea typeface="Open Sans SemiBold"/>
              <a:cs typeface="Open Sans SemiBold"/>
              <a:sym typeface="Open Sans SemiBold"/>
            </a:endParaRPr>
          </a:p>
          <a:p>
            <a:pPr marL="457200" lvl="0" indent="-330200" algn="l" rtl="0">
              <a:lnSpc>
                <a:spcPct val="115000"/>
              </a:lnSpc>
              <a:spcBef>
                <a:spcPts val="0"/>
              </a:spcBef>
              <a:spcAft>
                <a:spcPts val="0"/>
              </a:spcAft>
              <a:buClr>
                <a:schemeClr val="dk1"/>
              </a:buClr>
              <a:buSzPts val="1600"/>
              <a:buFont typeface="Open Sans SemiBold"/>
              <a:buChar char="●"/>
            </a:pPr>
            <a:r>
              <a:rPr lang="en" sz="1600">
                <a:solidFill>
                  <a:schemeClr val="dk1"/>
                </a:solidFill>
                <a:latin typeface="Open Sans SemiBold"/>
                <a:ea typeface="Open Sans SemiBold"/>
                <a:cs typeface="Open Sans SemiBold"/>
                <a:sym typeface="Open Sans SemiBold"/>
              </a:rPr>
              <a:t>Simplify and solve for x: 5x = 8 ⇒ x = 8/5</a:t>
            </a:r>
            <a:endParaRPr sz="1600">
              <a:solidFill>
                <a:schemeClr val="dk1"/>
              </a:solidFill>
              <a:latin typeface="Open Sans SemiBold"/>
              <a:ea typeface="Open Sans SemiBold"/>
              <a:cs typeface="Open Sans SemiBold"/>
              <a:sym typeface="Open Sans SemiBold"/>
            </a:endParaRPr>
          </a:p>
          <a:p>
            <a:pPr marL="457200" lvl="0" indent="-330200" algn="l" rtl="0">
              <a:lnSpc>
                <a:spcPct val="115000"/>
              </a:lnSpc>
              <a:spcBef>
                <a:spcPts val="0"/>
              </a:spcBef>
              <a:spcAft>
                <a:spcPts val="0"/>
              </a:spcAft>
              <a:buClr>
                <a:schemeClr val="dk1"/>
              </a:buClr>
              <a:buSzPts val="1600"/>
              <a:buFont typeface="Open Sans SemiBold"/>
              <a:buChar char="●"/>
            </a:pPr>
            <a:r>
              <a:rPr lang="en" sz="1600">
                <a:solidFill>
                  <a:schemeClr val="dk1"/>
                </a:solidFill>
                <a:latin typeface="Open Sans SemiBold"/>
                <a:ea typeface="Open Sans SemiBold"/>
                <a:cs typeface="Open Sans SemiBold"/>
                <a:sym typeface="Open Sans SemiBold"/>
              </a:rPr>
              <a:t>Substitute x back into Equation 1: y = 19/5</a:t>
            </a:r>
            <a:endParaRPr sz="1600">
              <a:solidFill>
                <a:schemeClr val="dk1"/>
              </a:solidFill>
              <a:latin typeface="Open Sans SemiBold"/>
              <a:ea typeface="Open Sans SemiBold"/>
              <a:cs typeface="Open Sans SemiBold"/>
              <a:sym typeface="Open Sans SemiBold"/>
            </a:endParaRPr>
          </a:p>
          <a:p>
            <a:pPr marL="457200" lvl="0" indent="-330200" algn="l" rtl="0">
              <a:lnSpc>
                <a:spcPct val="115000"/>
              </a:lnSpc>
              <a:spcBef>
                <a:spcPts val="0"/>
              </a:spcBef>
              <a:spcAft>
                <a:spcPts val="0"/>
              </a:spcAft>
              <a:buClr>
                <a:schemeClr val="dk1"/>
              </a:buClr>
              <a:buSzPts val="1600"/>
              <a:buFont typeface="Open Sans SemiBold"/>
              <a:buChar char="●"/>
            </a:pPr>
            <a:r>
              <a:rPr lang="en" sz="1600">
                <a:solidFill>
                  <a:schemeClr val="dk1"/>
                </a:solidFill>
                <a:latin typeface="Open Sans SemiBold"/>
                <a:ea typeface="Open Sans SemiBold"/>
                <a:cs typeface="Open Sans SemiBold"/>
                <a:sym typeface="Open Sans SemiBold"/>
              </a:rPr>
              <a:t>Solution: x = 8/5, y = 19/5</a:t>
            </a:r>
            <a:endParaRPr sz="1600">
              <a:solidFill>
                <a:schemeClr val="dk1"/>
              </a:solidFill>
              <a:latin typeface="Open Sans SemiBold"/>
              <a:ea typeface="Open Sans SemiBold"/>
              <a:cs typeface="Open Sans SemiBold"/>
              <a:sym typeface="Open Sans SemiBold"/>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Shape 1236"/>
        <p:cNvGrpSpPr/>
        <p:nvPr/>
      </p:nvGrpSpPr>
      <p:grpSpPr>
        <a:xfrm>
          <a:off x="0" y="0"/>
          <a:ext cx="0" cy="0"/>
          <a:chOff x="0" y="0"/>
          <a:chExt cx="0" cy="0"/>
        </a:xfrm>
      </p:grpSpPr>
      <p:sp>
        <p:nvSpPr>
          <p:cNvPr id="1237" name="Google Shape;1237;p52"/>
          <p:cNvSpPr/>
          <p:nvPr/>
        </p:nvSpPr>
        <p:spPr>
          <a:xfrm>
            <a:off x="554522" y="2051267"/>
            <a:ext cx="572700" cy="5727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2"/>
          <p:cNvSpPr/>
          <p:nvPr/>
        </p:nvSpPr>
        <p:spPr>
          <a:xfrm>
            <a:off x="3868282" y="2051267"/>
            <a:ext cx="572700" cy="5727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2"/>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Substitution method</a:t>
            </a:r>
            <a:endParaRPr/>
          </a:p>
        </p:txBody>
      </p:sp>
      <p:sp>
        <p:nvSpPr>
          <p:cNvPr id="1240" name="Google Shape;1240;p52"/>
          <p:cNvSpPr txBox="1"/>
          <p:nvPr/>
        </p:nvSpPr>
        <p:spPr>
          <a:xfrm>
            <a:off x="539500" y="1083435"/>
            <a:ext cx="8064900" cy="891900"/>
          </a:xfrm>
          <a:prstGeom prst="rect">
            <a:avLst/>
          </a:prstGeom>
          <a:noFill/>
          <a:ln>
            <a:noFill/>
          </a:ln>
        </p:spPr>
        <p:txBody>
          <a:bodyPr spcFirstLastPara="1" wrap="square" lIns="91425" tIns="91425" rIns="91425" bIns="91425" anchor="t" anchorCtr="0">
            <a:noAutofit/>
          </a:bodyPr>
          <a:lstStyle/>
          <a:p>
            <a:pPr marL="457200" lvl="0" indent="-330200" algn="l" rtl="0">
              <a:lnSpc>
                <a:spcPct val="115000"/>
              </a:lnSpc>
              <a:spcBef>
                <a:spcPts val="0"/>
              </a:spcBef>
              <a:spcAft>
                <a:spcPts val="0"/>
              </a:spcAft>
              <a:buClr>
                <a:schemeClr val="dk1"/>
              </a:buClr>
              <a:buSzPts val="1600"/>
              <a:buFont typeface="Open Sans"/>
              <a:buAutoNum type="arabicPeriod"/>
            </a:pPr>
            <a:r>
              <a:rPr lang="en" sz="1600">
                <a:solidFill>
                  <a:schemeClr val="dk1"/>
                </a:solidFill>
                <a:latin typeface="Open Sans SemiBold"/>
                <a:ea typeface="Open Sans SemiBold"/>
                <a:cs typeface="Open Sans SemiBold"/>
                <a:sym typeface="Open Sans SemiBold"/>
              </a:rPr>
              <a:t>We isolate an unknown</a:t>
            </a:r>
            <a:endParaRPr sz="1600">
              <a:solidFill>
                <a:schemeClr val="dk1"/>
              </a:solidFill>
              <a:latin typeface="Open Sans SemiBold"/>
              <a:ea typeface="Open Sans SemiBold"/>
              <a:cs typeface="Open Sans SemiBold"/>
              <a:sym typeface="Open Sans SemiBold"/>
            </a:endParaRPr>
          </a:p>
          <a:p>
            <a:pPr marL="457200" lvl="0" indent="-330200" algn="l" rtl="0">
              <a:lnSpc>
                <a:spcPct val="115000"/>
              </a:lnSpc>
              <a:spcBef>
                <a:spcPts val="0"/>
              </a:spcBef>
              <a:spcAft>
                <a:spcPts val="1000"/>
              </a:spcAft>
              <a:buClr>
                <a:schemeClr val="dk1"/>
              </a:buClr>
              <a:buSzPts val="1600"/>
              <a:buFont typeface="Open Sans"/>
              <a:buAutoNum type="arabicPeriod"/>
            </a:pPr>
            <a:r>
              <a:rPr lang="en" sz="1600">
                <a:solidFill>
                  <a:schemeClr val="dk1"/>
                </a:solidFill>
                <a:latin typeface="Open Sans SemiBold"/>
                <a:ea typeface="Open Sans SemiBold"/>
                <a:cs typeface="Open Sans SemiBold"/>
                <a:sym typeface="Open Sans SemiBold"/>
              </a:rPr>
              <a:t>We substitute the unknown in the other equation</a:t>
            </a:r>
            <a:endParaRPr sz="1600">
              <a:solidFill>
                <a:schemeClr val="dk1"/>
              </a:solidFill>
              <a:latin typeface="Open Sans SemiBold"/>
              <a:ea typeface="Open Sans SemiBold"/>
              <a:cs typeface="Open Sans SemiBold"/>
              <a:sym typeface="Open Sans SemiBold"/>
            </a:endParaRPr>
          </a:p>
        </p:txBody>
      </p:sp>
      <p:sp>
        <p:nvSpPr>
          <p:cNvPr id="1241" name="Google Shape;1241;p52"/>
          <p:cNvSpPr txBox="1">
            <a:spLocks noGrp="1"/>
          </p:cNvSpPr>
          <p:nvPr>
            <p:ph type="title" idx="4294967295"/>
          </p:nvPr>
        </p:nvSpPr>
        <p:spPr>
          <a:xfrm>
            <a:off x="1126910" y="2644579"/>
            <a:ext cx="14271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4 + x = 2y </a:t>
            </a:r>
            <a:endParaRPr sz="2000" b="1"/>
          </a:p>
        </p:txBody>
      </p:sp>
      <p:sp>
        <p:nvSpPr>
          <p:cNvPr id="1242" name="Google Shape;1242;p52"/>
          <p:cNvSpPr txBox="1"/>
          <p:nvPr/>
        </p:nvSpPr>
        <p:spPr>
          <a:xfrm>
            <a:off x="599825" y="2172317"/>
            <a:ext cx="482100" cy="382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000" b="1">
                <a:solidFill>
                  <a:schemeClr val="dk1"/>
                </a:solidFill>
                <a:latin typeface="Oswald"/>
                <a:ea typeface="Oswald"/>
                <a:cs typeface="Oswald"/>
                <a:sym typeface="Oswald"/>
              </a:rPr>
              <a:t>1</a:t>
            </a:r>
            <a:endParaRPr sz="2000" b="1">
              <a:solidFill>
                <a:schemeClr val="dk1"/>
              </a:solidFill>
              <a:latin typeface="Oswald"/>
              <a:ea typeface="Oswald"/>
              <a:cs typeface="Oswald"/>
              <a:sym typeface="Oswald"/>
            </a:endParaRPr>
          </a:p>
        </p:txBody>
      </p:sp>
      <p:sp>
        <p:nvSpPr>
          <p:cNvPr id="1243" name="Google Shape;1243;p52"/>
          <p:cNvSpPr txBox="1">
            <a:spLocks noGrp="1"/>
          </p:cNvSpPr>
          <p:nvPr>
            <p:ph type="title" idx="4294967295"/>
          </p:nvPr>
        </p:nvSpPr>
        <p:spPr>
          <a:xfrm>
            <a:off x="1126910" y="3115331"/>
            <a:ext cx="14271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x = 2y - 4</a:t>
            </a:r>
            <a:endParaRPr sz="2000" b="1"/>
          </a:p>
        </p:txBody>
      </p:sp>
      <p:cxnSp>
        <p:nvCxnSpPr>
          <p:cNvPr id="1244" name="Google Shape;1244;p52"/>
          <p:cNvCxnSpPr/>
          <p:nvPr/>
        </p:nvCxnSpPr>
        <p:spPr>
          <a:xfrm>
            <a:off x="2437885" y="2871976"/>
            <a:ext cx="362700" cy="0"/>
          </a:xfrm>
          <a:prstGeom prst="straightConnector1">
            <a:avLst/>
          </a:prstGeom>
          <a:noFill/>
          <a:ln w="19050" cap="flat" cmpd="sng">
            <a:solidFill>
              <a:schemeClr val="dk1"/>
            </a:solidFill>
            <a:prstDash val="solid"/>
            <a:round/>
            <a:headEnd type="none" w="med" len="med"/>
            <a:tailEnd type="triangle" w="med" len="med"/>
          </a:ln>
        </p:spPr>
      </p:cxnSp>
      <p:sp>
        <p:nvSpPr>
          <p:cNvPr id="1245" name="Google Shape;1245;p52"/>
          <p:cNvSpPr txBox="1">
            <a:spLocks noGrp="1"/>
          </p:cNvSpPr>
          <p:nvPr>
            <p:ph type="title" idx="4294967295"/>
          </p:nvPr>
        </p:nvSpPr>
        <p:spPr>
          <a:xfrm>
            <a:off x="4440980" y="2636867"/>
            <a:ext cx="14271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2x - y = 1</a:t>
            </a:r>
            <a:endParaRPr sz="2000" b="1"/>
          </a:p>
        </p:txBody>
      </p:sp>
      <p:sp>
        <p:nvSpPr>
          <p:cNvPr id="1246" name="Google Shape;1246;p52"/>
          <p:cNvSpPr txBox="1"/>
          <p:nvPr/>
        </p:nvSpPr>
        <p:spPr>
          <a:xfrm>
            <a:off x="3913571" y="2172317"/>
            <a:ext cx="482100" cy="382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000" b="1">
                <a:solidFill>
                  <a:schemeClr val="dk1"/>
                </a:solidFill>
                <a:latin typeface="Oswald"/>
                <a:ea typeface="Oswald"/>
                <a:cs typeface="Oswald"/>
                <a:sym typeface="Oswald"/>
              </a:rPr>
              <a:t>2</a:t>
            </a:r>
            <a:endParaRPr sz="2000" b="1">
              <a:solidFill>
                <a:schemeClr val="dk1"/>
              </a:solidFill>
              <a:latin typeface="Oswald"/>
              <a:ea typeface="Oswald"/>
              <a:cs typeface="Oswald"/>
              <a:sym typeface="Oswald"/>
            </a:endParaRPr>
          </a:p>
        </p:txBody>
      </p:sp>
      <p:sp>
        <p:nvSpPr>
          <p:cNvPr id="1247" name="Google Shape;1247;p52"/>
          <p:cNvSpPr txBox="1">
            <a:spLocks noGrp="1"/>
          </p:cNvSpPr>
          <p:nvPr>
            <p:ph type="title" idx="4294967295"/>
          </p:nvPr>
        </p:nvSpPr>
        <p:spPr>
          <a:xfrm>
            <a:off x="4440980" y="3157530"/>
            <a:ext cx="20304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2 · (2y - 4) - y = 1 </a:t>
            </a:r>
            <a:endParaRPr sz="2000" b="1"/>
          </a:p>
        </p:txBody>
      </p:sp>
      <p:cxnSp>
        <p:nvCxnSpPr>
          <p:cNvPr id="1248" name="Google Shape;1248;p52"/>
          <p:cNvCxnSpPr/>
          <p:nvPr/>
        </p:nvCxnSpPr>
        <p:spPr>
          <a:xfrm>
            <a:off x="5868084" y="2871989"/>
            <a:ext cx="362700" cy="0"/>
          </a:xfrm>
          <a:prstGeom prst="straightConnector1">
            <a:avLst/>
          </a:prstGeom>
          <a:noFill/>
          <a:ln w="19050" cap="flat" cmpd="sng">
            <a:solidFill>
              <a:schemeClr val="dk1"/>
            </a:solidFill>
            <a:prstDash val="solid"/>
            <a:round/>
            <a:headEnd type="none" w="med" len="med"/>
            <a:tailEnd type="triangle" w="med" len="med"/>
          </a:ln>
        </p:spPr>
      </p:cxnSp>
      <p:sp>
        <p:nvSpPr>
          <p:cNvPr id="1249" name="Google Shape;1249;p52"/>
          <p:cNvSpPr txBox="1">
            <a:spLocks noGrp="1"/>
          </p:cNvSpPr>
          <p:nvPr>
            <p:ph type="title" idx="4294967295"/>
          </p:nvPr>
        </p:nvSpPr>
        <p:spPr>
          <a:xfrm>
            <a:off x="4440980" y="3678180"/>
            <a:ext cx="20304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4y - 8 - y = 1</a:t>
            </a:r>
            <a:endParaRPr sz="2000" b="1"/>
          </a:p>
        </p:txBody>
      </p:sp>
      <p:cxnSp>
        <p:nvCxnSpPr>
          <p:cNvPr id="1250" name="Google Shape;1250;p52"/>
          <p:cNvCxnSpPr/>
          <p:nvPr/>
        </p:nvCxnSpPr>
        <p:spPr>
          <a:xfrm>
            <a:off x="6471384" y="3952339"/>
            <a:ext cx="362700" cy="0"/>
          </a:xfrm>
          <a:prstGeom prst="straightConnector1">
            <a:avLst/>
          </a:prstGeom>
          <a:noFill/>
          <a:ln w="19050" cap="flat" cmpd="sng">
            <a:solidFill>
              <a:schemeClr val="dk1"/>
            </a:solidFill>
            <a:prstDash val="solid"/>
            <a:round/>
            <a:headEnd type="none" w="med" len="med"/>
            <a:tailEnd type="triangle" w="med" len="med"/>
          </a:ln>
        </p:spPr>
      </p:cxnSp>
      <p:grpSp>
        <p:nvGrpSpPr>
          <p:cNvPr id="1251" name="Google Shape;1251;p52"/>
          <p:cNvGrpSpPr/>
          <p:nvPr/>
        </p:nvGrpSpPr>
        <p:grpSpPr>
          <a:xfrm rot="-1464382">
            <a:off x="8291459" y="4070726"/>
            <a:ext cx="825540" cy="309244"/>
            <a:chOff x="5553275" y="2092625"/>
            <a:chExt cx="387150" cy="145025"/>
          </a:xfrm>
        </p:grpSpPr>
        <p:sp>
          <p:nvSpPr>
            <p:cNvPr id="1252" name="Google Shape;1252;p52"/>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 name="Google Shape;1258;p52"/>
          <p:cNvSpPr/>
          <p:nvPr/>
        </p:nvSpPr>
        <p:spPr>
          <a:xfrm>
            <a:off x="194116" y="4608263"/>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 name="Google Shape;1259;p52"/>
          <p:cNvGrpSpPr/>
          <p:nvPr/>
        </p:nvGrpSpPr>
        <p:grpSpPr>
          <a:xfrm>
            <a:off x="8458923" y="359216"/>
            <a:ext cx="490612" cy="415445"/>
            <a:chOff x="5278225" y="2418025"/>
            <a:chExt cx="230075" cy="194825"/>
          </a:xfrm>
        </p:grpSpPr>
        <p:sp>
          <p:nvSpPr>
            <p:cNvPr id="1260" name="Google Shape;1260;p52"/>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Shape 1271"/>
        <p:cNvGrpSpPr/>
        <p:nvPr/>
      </p:nvGrpSpPr>
      <p:grpSpPr>
        <a:xfrm>
          <a:off x="0" y="0"/>
          <a:ext cx="0" cy="0"/>
          <a:chOff x="0" y="0"/>
          <a:chExt cx="0" cy="0"/>
        </a:xfrm>
      </p:grpSpPr>
      <p:sp>
        <p:nvSpPr>
          <p:cNvPr id="1272" name="Google Shape;1272;p53"/>
          <p:cNvSpPr txBox="1">
            <a:spLocks noGrp="1"/>
          </p:cNvSpPr>
          <p:nvPr>
            <p:ph type="title"/>
          </p:nvPr>
        </p:nvSpPr>
        <p:spPr>
          <a:xfrm>
            <a:off x="53955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Substitution method</a:t>
            </a:r>
            <a:endParaRPr/>
          </a:p>
        </p:txBody>
      </p:sp>
      <p:sp>
        <p:nvSpPr>
          <p:cNvPr id="1273" name="Google Shape;1273;p53"/>
          <p:cNvSpPr txBox="1"/>
          <p:nvPr/>
        </p:nvSpPr>
        <p:spPr>
          <a:xfrm>
            <a:off x="539500" y="1089738"/>
            <a:ext cx="8064900" cy="962700"/>
          </a:xfrm>
          <a:prstGeom prst="rect">
            <a:avLst/>
          </a:prstGeom>
          <a:noFill/>
          <a:ln>
            <a:noFill/>
          </a:ln>
        </p:spPr>
        <p:txBody>
          <a:bodyPr spcFirstLastPara="1" wrap="square" lIns="91425" tIns="91425" rIns="91425" bIns="91425" anchor="t" anchorCtr="0">
            <a:noAutofit/>
          </a:bodyPr>
          <a:lstStyle/>
          <a:p>
            <a:pPr marL="457200" lvl="0" indent="-330200" algn="l" rtl="0">
              <a:lnSpc>
                <a:spcPct val="115000"/>
              </a:lnSpc>
              <a:spcBef>
                <a:spcPts val="0"/>
              </a:spcBef>
              <a:spcAft>
                <a:spcPts val="0"/>
              </a:spcAft>
              <a:buClr>
                <a:schemeClr val="dk1"/>
              </a:buClr>
              <a:buSzPts val="1600"/>
              <a:buFont typeface="Open Sans"/>
              <a:buAutoNum type="arabicPeriod" startAt="3"/>
            </a:pPr>
            <a:r>
              <a:rPr lang="en" sz="1600">
                <a:solidFill>
                  <a:schemeClr val="dk1"/>
                </a:solidFill>
                <a:latin typeface="Open Sans SemiBold"/>
                <a:ea typeface="Open Sans SemiBold"/>
                <a:cs typeface="Open Sans SemiBold"/>
                <a:sym typeface="Open Sans SemiBold"/>
              </a:rPr>
              <a:t>We solve the equation obtained</a:t>
            </a:r>
            <a:endParaRPr sz="1600">
              <a:solidFill>
                <a:schemeClr val="dk1"/>
              </a:solidFill>
              <a:latin typeface="Open Sans SemiBold"/>
              <a:ea typeface="Open Sans SemiBold"/>
              <a:cs typeface="Open Sans SemiBold"/>
              <a:sym typeface="Open Sans SemiBold"/>
            </a:endParaRPr>
          </a:p>
          <a:p>
            <a:pPr marL="457200" lvl="0" indent="-330200" algn="l" rtl="0">
              <a:lnSpc>
                <a:spcPct val="115000"/>
              </a:lnSpc>
              <a:spcBef>
                <a:spcPts val="0"/>
              </a:spcBef>
              <a:spcAft>
                <a:spcPts val="0"/>
              </a:spcAft>
              <a:buClr>
                <a:schemeClr val="dk1"/>
              </a:buClr>
              <a:buSzPts val="1600"/>
              <a:buFont typeface="Open Sans"/>
              <a:buAutoNum type="arabicPeriod" startAt="3"/>
            </a:pPr>
            <a:r>
              <a:rPr lang="en" sz="1600">
                <a:solidFill>
                  <a:schemeClr val="dk1"/>
                </a:solidFill>
                <a:latin typeface="Open Sans SemiBold"/>
                <a:ea typeface="Open Sans SemiBold"/>
                <a:cs typeface="Open Sans SemiBold"/>
                <a:sym typeface="Open Sans SemiBold"/>
              </a:rPr>
              <a:t>We calculate the other unknown by substituting</a:t>
            </a:r>
            <a:endParaRPr sz="1600">
              <a:solidFill>
                <a:schemeClr val="dk1"/>
              </a:solidFill>
              <a:latin typeface="Open Sans SemiBold"/>
              <a:ea typeface="Open Sans SemiBold"/>
              <a:cs typeface="Open Sans SemiBold"/>
              <a:sym typeface="Open Sans SemiBold"/>
            </a:endParaRPr>
          </a:p>
        </p:txBody>
      </p:sp>
      <p:sp>
        <p:nvSpPr>
          <p:cNvPr id="1274" name="Google Shape;1274;p53"/>
          <p:cNvSpPr txBox="1">
            <a:spLocks noGrp="1"/>
          </p:cNvSpPr>
          <p:nvPr>
            <p:ph type="title" idx="4294967295"/>
          </p:nvPr>
        </p:nvSpPr>
        <p:spPr>
          <a:xfrm>
            <a:off x="1126900" y="2636835"/>
            <a:ext cx="20304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4y - 8 - y = 1</a:t>
            </a:r>
            <a:endParaRPr sz="2000" b="1"/>
          </a:p>
        </p:txBody>
      </p:sp>
      <p:sp>
        <p:nvSpPr>
          <p:cNvPr id="1275" name="Google Shape;1275;p53"/>
          <p:cNvSpPr txBox="1">
            <a:spLocks noGrp="1"/>
          </p:cNvSpPr>
          <p:nvPr>
            <p:ph type="title" idx="4294967295"/>
          </p:nvPr>
        </p:nvSpPr>
        <p:spPr>
          <a:xfrm>
            <a:off x="1126900" y="3111442"/>
            <a:ext cx="20304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3y - 8 = 1</a:t>
            </a:r>
            <a:endParaRPr sz="2000" b="1"/>
          </a:p>
        </p:txBody>
      </p:sp>
      <p:cxnSp>
        <p:nvCxnSpPr>
          <p:cNvPr id="1276" name="Google Shape;1276;p53"/>
          <p:cNvCxnSpPr/>
          <p:nvPr/>
        </p:nvCxnSpPr>
        <p:spPr>
          <a:xfrm>
            <a:off x="2771202" y="2839560"/>
            <a:ext cx="362700" cy="0"/>
          </a:xfrm>
          <a:prstGeom prst="straightConnector1">
            <a:avLst/>
          </a:prstGeom>
          <a:noFill/>
          <a:ln w="19050" cap="flat" cmpd="sng">
            <a:solidFill>
              <a:schemeClr val="dk1"/>
            </a:solidFill>
            <a:prstDash val="solid"/>
            <a:round/>
            <a:headEnd type="none" w="med" len="med"/>
            <a:tailEnd type="triangle" w="med" len="med"/>
          </a:ln>
        </p:spPr>
      </p:cxnSp>
      <p:sp>
        <p:nvSpPr>
          <p:cNvPr id="1277" name="Google Shape;1277;p53"/>
          <p:cNvSpPr txBox="1">
            <a:spLocks noGrp="1"/>
          </p:cNvSpPr>
          <p:nvPr>
            <p:ph type="title" idx="4294967295"/>
          </p:nvPr>
        </p:nvSpPr>
        <p:spPr>
          <a:xfrm>
            <a:off x="4438298" y="2636835"/>
            <a:ext cx="14271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X = 2y - 4</a:t>
            </a:r>
            <a:endParaRPr sz="2000" b="1"/>
          </a:p>
        </p:txBody>
      </p:sp>
      <p:sp>
        <p:nvSpPr>
          <p:cNvPr id="1278" name="Google Shape;1278;p53"/>
          <p:cNvSpPr txBox="1">
            <a:spLocks noGrp="1"/>
          </p:cNvSpPr>
          <p:nvPr>
            <p:ph type="title" idx="4294967295"/>
          </p:nvPr>
        </p:nvSpPr>
        <p:spPr>
          <a:xfrm>
            <a:off x="4438298" y="3111442"/>
            <a:ext cx="20304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x = 2y - 4</a:t>
            </a:r>
            <a:endParaRPr sz="2000" b="1"/>
          </a:p>
        </p:txBody>
      </p:sp>
      <p:cxnSp>
        <p:nvCxnSpPr>
          <p:cNvPr id="1279" name="Google Shape;1279;p53"/>
          <p:cNvCxnSpPr/>
          <p:nvPr/>
        </p:nvCxnSpPr>
        <p:spPr>
          <a:xfrm>
            <a:off x="6030122" y="3355457"/>
            <a:ext cx="362700" cy="0"/>
          </a:xfrm>
          <a:prstGeom prst="straightConnector1">
            <a:avLst/>
          </a:prstGeom>
          <a:noFill/>
          <a:ln w="19050" cap="flat" cmpd="sng">
            <a:solidFill>
              <a:schemeClr val="dk1"/>
            </a:solidFill>
            <a:prstDash val="solid"/>
            <a:round/>
            <a:headEnd type="none" w="med" len="med"/>
            <a:tailEnd type="triangle" w="med" len="med"/>
          </a:ln>
        </p:spPr>
      </p:cxnSp>
      <p:sp>
        <p:nvSpPr>
          <p:cNvPr id="1280" name="Google Shape;1280;p53"/>
          <p:cNvSpPr txBox="1">
            <a:spLocks noGrp="1"/>
          </p:cNvSpPr>
          <p:nvPr>
            <p:ph type="title" idx="4294967295"/>
          </p:nvPr>
        </p:nvSpPr>
        <p:spPr>
          <a:xfrm>
            <a:off x="4438298" y="3653617"/>
            <a:ext cx="20304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X = 2 · 3 - 4</a:t>
            </a:r>
            <a:endParaRPr sz="2000" b="1"/>
          </a:p>
        </p:txBody>
      </p:sp>
      <p:cxnSp>
        <p:nvCxnSpPr>
          <p:cNvPr id="1281" name="Google Shape;1281;p53"/>
          <p:cNvCxnSpPr/>
          <p:nvPr/>
        </p:nvCxnSpPr>
        <p:spPr>
          <a:xfrm>
            <a:off x="6030122" y="3865082"/>
            <a:ext cx="362700" cy="0"/>
          </a:xfrm>
          <a:prstGeom prst="straightConnector1">
            <a:avLst/>
          </a:prstGeom>
          <a:noFill/>
          <a:ln w="19050" cap="flat" cmpd="sng">
            <a:solidFill>
              <a:schemeClr val="dk1"/>
            </a:solidFill>
            <a:prstDash val="solid"/>
            <a:round/>
            <a:headEnd type="none" w="med" len="med"/>
            <a:tailEnd type="triangle" w="med" len="med"/>
          </a:ln>
        </p:spPr>
      </p:cxnSp>
      <p:cxnSp>
        <p:nvCxnSpPr>
          <p:cNvPr id="1282" name="Google Shape;1282;p53"/>
          <p:cNvCxnSpPr/>
          <p:nvPr/>
        </p:nvCxnSpPr>
        <p:spPr>
          <a:xfrm>
            <a:off x="2771202" y="3318035"/>
            <a:ext cx="362700" cy="0"/>
          </a:xfrm>
          <a:prstGeom prst="straightConnector1">
            <a:avLst/>
          </a:prstGeom>
          <a:noFill/>
          <a:ln w="19050" cap="flat" cmpd="sng">
            <a:solidFill>
              <a:schemeClr val="dk1"/>
            </a:solidFill>
            <a:prstDash val="solid"/>
            <a:round/>
            <a:headEnd type="none" w="med" len="med"/>
            <a:tailEnd type="triangle" w="med" len="med"/>
          </a:ln>
        </p:spPr>
      </p:cxnSp>
      <p:sp>
        <p:nvSpPr>
          <p:cNvPr id="1283" name="Google Shape;1283;p53"/>
          <p:cNvSpPr txBox="1">
            <a:spLocks noGrp="1"/>
          </p:cNvSpPr>
          <p:nvPr>
            <p:ph type="title" idx="4294967295"/>
          </p:nvPr>
        </p:nvSpPr>
        <p:spPr>
          <a:xfrm>
            <a:off x="1126900" y="3653617"/>
            <a:ext cx="20304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3y = 9</a:t>
            </a:r>
            <a:endParaRPr sz="2000" b="1"/>
          </a:p>
        </p:txBody>
      </p:sp>
      <p:cxnSp>
        <p:nvCxnSpPr>
          <p:cNvPr id="1284" name="Google Shape;1284;p53"/>
          <p:cNvCxnSpPr/>
          <p:nvPr/>
        </p:nvCxnSpPr>
        <p:spPr>
          <a:xfrm>
            <a:off x="2771202" y="3865085"/>
            <a:ext cx="362700" cy="0"/>
          </a:xfrm>
          <a:prstGeom prst="straightConnector1">
            <a:avLst/>
          </a:prstGeom>
          <a:noFill/>
          <a:ln w="19050" cap="flat" cmpd="sng">
            <a:solidFill>
              <a:schemeClr val="dk1"/>
            </a:solidFill>
            <a:prstDash val="solid"/>
            <a:round/>
            <a:headEnd type="none" w="med" len="med"/>
            <a:tailEnd type="triangle" w="med" len="med"/>
          </a:ln>
        </p:spPr>
      </p:cxnSp>
      <p:sp>
        <p:nvSpPr>
          <p:cNvPr id="1285" name="Google Shape;1285;p53"/>
          <p:cNvSpPr txBox="1">
            <a:spLocks noGrp="1"/>
          </p:cNvSpPr>
          <p:nvPr>
            <p:ph type="title" idx="4294967295"/>
          </p:nvPr>
        </p:nvSpPr>
        <p:spPr>
          <a:xfrm>
            <a:off x="1126900" y="4154442"/>
            <a:ext cx="20304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y = 9/3 = 3</a:t>
            </a:r>
            <a:endParaRPr sz="2000" b="1"/>
          </a:p>
        </p:txBody>
      </p:sp>
      <p:sp>
        <p:nvSpPr>
          <p:cNvPr id="1286" name="Google Shape;1286;p53"/>
          <p:cNvSpPr txBox="1">
            <a:spLocks noGrp="1"/>
          </p:cNvSpPr>
          <p:nvPr>
            <p:ph type="title" idx="4294967295"/>
          </p:nvPr>
        </p:nvSpPr>
        <p:spPr>
          <a:xfrm>
            <a:off x="4438298" y="4154442"/>
            <a:ext cx="2030400" cy="45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X = 6 - 4 = 2</a:t>
            </a:r>
            <a:endParaRPr sz="2000" b="1"/>
          </a:p>
        </p:txBody>
      </p:sp>
      <p:sp>
        <p:nvSpPr>
          <p:cNvPr id="1287" name="Google Shape;1287;p53"/>
          <p:cNvSpPr/>
          <p:nvPr/>
        </p:nvSpPr>
        <p:spPr>
          <a:xfrm>
            <a:off x="554522" y="2058078"/>
            <a:ext cx="572700" cy="5727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3"/>
          <p:cNvSpPr/>
          <p:nvPr/>
        </p:nvSpPr>
        <p:spPr>
          <a:xfrm>
            <a:off x="3865599" y="2048599"/>
            <a:ext cx="572700" cy="5727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3"/>
          <p:cNvSpPr txBox="1"/>
          <p:nvPr/>
        </p:nvSpPr>
        <p:spPr>
          <a:xfrm>
            <a:off x="599825" y="2153328"/>
            <a:ext cx="482100" cy="38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Oswald"/>
                <a:ea typeface="Oswald"/>
                <a:cs typeface="Oswald"/>
                <a:sym typeface="Oswald"/>
              </a:rPr>
              <a:t>3</a:t>
            </a:r>
            <a:endParaRPr sz="2000" b="1">
              <a:solidFill>
                <a:schemeClr val="dk1"/>
              </a:solidFill>
              <a:latin typeface="Oswald"/>
              <a:ea typeface="Oswald"/>
              <a:cs typeface="Oswald"/>
              <a:sym typeface="Oswald"/>
            </a:endParaRPr>
          </a:p>
        </p:txBody>
      </p:sp>
      <p:sp>
        <p:nvSpPr>
          <p:cNvPr id="1290" name="Google Shape;1290;p53"/>
          <p:cNvSpPr txBox="1"/>
          <p:nvPr/>
        </p:nvSpPr>
        <p:spPr>
          <a:xfrm>
            <a:off x="3910889" y="2143849"/>
            <a:ext cx="482100" cy="38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Oswald"/>
                <a:ea typeface="Oswald"/>
                <a:cs typeface="Oswald"/>
                <a:sym typeface="Oswald"/>
              </a:rPr>
              <a:t>4</a:t>
            </a:r>
            <a:endParaRPr sz="2000" b="1">
              <a:solidFill>
                <a:schemeClr val="dk1"/>
              </a:solidFill>
              <a:latin typeface="Oswald"/>
              <a:ea typeface="Oswald"/>
              <a:cs typeface="Oswald"/>
              <a:sym typeface="Oswald"/>
            </a:endParaRPr>
          </a:p>
        </p:txBody>
      </p:sp>
      <p:sp>
        <p:nvSpPr>
          <p:cNvPr id="1291" name="Google Shape;1291;p53"/>
          <p:cNvSpPr txBox="1">
            <a:spLocks noGrp="1"/>
          </p:cNvSpPr>
          <p:nvPr>
            <p:ph type="title" idx="4294967295"/>
          </p:nvPr>
        </p:nvSpPr>
        <p:spPr>
          <a:xfrm>
            <a:off x="7368151" y="3673076"/>
            <a:ext cx="975900" cy="38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x = 2</a:t>
            </a:r>
            <a:endParaRPr sz="2000" b="1"/>
          </a:p>
        </p:txBody>
      </p:sp>
      <p:sp>
        <p:nvSpPr>
          <p:cNvPr id="1292" name="Google Shape;1292;p53"/>
          <p:cNvSpPr txBox="1">
            <a:spLocks noGrp="1"/>
          </p:cNvSpPr>
          <p:nvPr>
            <p:ph type="title" idx="4294967295"/>
          </p:nvPr>
        </p:nvSpPr>
        <p:spPr>
          <a:xfrm>
            <a:off x="7368151" y="4189857"/>
            <a:ext cx="975900" cy="38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y = 3</a:t>
            </a:r>
            <a:endParaRPr sz="2000" b="1"/>
          </a:p>
        </p:txBody>
      </p:sp>
      <p:sp>
        <p:nvSpPr>
          <p:cNvPr id="1293" name="Google Shape;1293;p53"/>
          <p:cNvSpPr txBox="1">
            <a:spLocks noGrp="1"/>
          </p:cNvSpPr>
          <p:nvPr>
            <p:ph type="title" idx="4294967295"/>
          </p:nvPr>
        </p:nvSpPr>
        <p:spPr>
          <a:xfrm>
            <a:off x="6939451" y="3479559"/>
            <a:ext cx="428700" cy="127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8000" b="0">
                <a:latin typeface="Oswald ExtraLight"/>
                <a:ea typeface="Oswald ExtraLight"/>
                <a:cs typeface="Oswald ExtraLight"/>
                <a:sym typeface="Oswald ExtraLight"/>
              </a:rPr>
              <a:t>{</a:t>
            </a:r>
            <a:endParaRPr sz="7700" b="0">
              <a:latin typeface="Oswald ExtraLight"/>
              <a:ea typeface="Oswald ExtraLight"/>
              <a:cs typeface="Oswald ExtraLight"/>
              <a:sym typeface="Oswald ExtraLight"/>
            </a:endParaRPr>
          </a:p>
        </p:txBody>
      </p:sp>
      <p:sp>
        <p:nvSpPr>
          <p:cNvPr id="1294" name="Google Shape;1294;p53">
            <a:hlinkClick r:id="rId3" action="ppaction://hlinksldjump"/>
          </p:cNvPr>
          <p:cNvSpPr txBox="1"/>
          <p:nvPr/>
        </p:nvSpPr>
        <p:spPr>
          <a:xfrm>
            <a:off x="6679200" y="2962850"/>
            <a:ext cx="1925100" cy="45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dk1"/>
                </a:solidFill>
                <a:latin typeface="Oswald"/>
                <a:ea typeface="Oswald"/>
                <a:cs typeface="Oswald"/>
                <a:sym typeface="Oswald"/>
              </a:rPr>
              <a:t>Solution:</a:t>
            </a:r>
            <a:endParaRPr sz="2400" b="1">
              <a:solidFill>
                <a:schemeClr val="dk1"/>
              </a:solidFill>
              <a:latin typeface="Oswald"/>
              <a:ea typeface="Oswald"/>
              <a:cs typeface="Oswald"/>
              <a:sym typeface="Oswald"/>
            </a:endParaRPr>
          </a:p>
        </p:txBody>
      </p:sp>
      <p:sp>
        <p:nvSpPr>
          <p:cNvPr id="1295" name="Google Shape;1295;p53"/>
          <p:cNvSpPr/>
          <p:nvPr/>
        </p:nvSpPr>
        <p:spPr>
          <a:xfrm>
            <a:off x="194116" y="4608263"/>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 name="Google Shape;1296;p53"/>
          <p:cNvGrpSpPr/>
          <p:nvPr/>
        </p:nvGrpSpPr>
        <p:grpSpPr>
          <a:xfrm rot="-3512591">
            <a:off x="347186" y="145115"/>
            <a:ext cx="384630" cy="574466"/>
            <a:chOff x="5896600" y="1746775"/>
            <a:chExt cx="180375" cy="269400"/>
          </a:xfrm>
        </p:grpSpPr>
        <p:sp>
          <p:nvSpPr>
            <p:cNvPr id="1297" name="Google Shape;1297;p53"/>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3"/>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3"/>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3"/>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3"/>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3"/>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53"/>
          <p:cNvGrpSpPr/>
          <p:nvPr/>
        </p:nvGrpSpPr>
        <p:grpSpPr>
          <a:xfrm>
            <a:off x="8359198" y="330853"/>
            <a:ext cx="490612" cy="415445"/>
            <a:chOff x="5278225" y="2418025"/>
            <a:chExt cx="230075" cy="194825"/>
          </a:xfrm>
        </p:grpSpPr>
        <p:sp>
          <p:nvSpPr>
            <p:cNvPr id="1304" name="Google Shape;1304;p53"/>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3"/>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3"/>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3"/>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3"/>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3"/>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53"/>
          <p:cNvSpPr/>
          <p:nvPr/>
        </p:nvSpPr>
        <p:spPr>
          <a:xfrm rot="1791412">
            <a:off x="3637025" y="480483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3"/>
          <p:cNvSpPr/>
          <p:nvPr/>
        </p:nvSpPr>
        <p:spPr>
          <a:xfrm rot="1844305">
            <a:off x="8725910" y="19407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Shape 1315"/>
        <p:cNvGrpSpPr/>
        <p:nvPr/>
      </p:nvGrpSpPr>
      <p:grpSpPr>
        <a:xfrm>
          <a:off x="0" y="0"/>
          <a:ext cx="0" cy="0"/>
          <a:chOff x="0" y="0"/>
          <a:chExt cx="0" cy="0"/>
        </a:xfrm>
      </p:grpSpPr>
      <p:sp>
        <p:nvSpPr>
          <p:cNvPr id="1316" name="Google Shape;1316;p54"/>
          <p:cNvSpPr/>
          <p:nvPr/>
        </p:nvSpPr>
        <p:spPr>
          <a:xfrm>
            <a:off x="1428837" y="1777620"/>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4"/>
          <p:cNvSpPr/>
          <p:nvPr/>
        </p:nvSpPr>
        <p:spPr>
          <a:xfrm>
            <a:off x="6920763" y="1777620"/>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4"/>
          <p:cNvSpPr/>
          <p:nvPr/>
        </p:nvSpPr>
        <p:spPr>
          <a:xfrm>
            <a:off x="4173287" y="1777620"/>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4"/>
          <p:cNvSpPr txBox="1">
            <a:spLocks noGrp="1"/>
          </p:cNvSpPr>
          <p:nvPr>
            <p:ph type="title"/>
          </p:nvPr>
        </p:nvSpPr>
        <p:spPr>
          <a:xfrm>
            <a:off x="542187" y="2752600"/>
            <a:ext cx="2567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320" name="Google Shape;1320;p54"/>
          <p:cNvSpPr txBox="1">
            <a:spLocks noGrp="1"/>
          </p:cNvSpPr>
          <p:nvPr>
            <p:ph type="subTitle" idx="1"/>
          </p:nvPr>
        </p:nvSpPr>
        <p:spPr>
          <a:xfrm>
            <a:off x="542187" y="3253288"/>
            <a:ext cx="2567700" cy="80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321" name="Google Shape;1321;p54"/>
          <p:cNvSpPr txBox="1">
            <a:spLocks noGrp="1"/>
          </p:cNvSpPr>
          <p:nvPr>
            <p:ph type="title" idx="2"/>
          </p:nvPr>
        </p:nvSpPr>
        <p:spPr>
          <a:xfrm>
            <a:off x="3286637" y="2752600"/>
            <a:ext cx="2567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322" name="Google Shape;1322;p54"/>
          <p:cNvSpPr txBox="1">
            <a:spLocks noGrp="1"/>
          </p:cNvSpPr>
          <p:nvPr>
            <p:ph type="subTitle" idx="3"/>
          </p:nvPr>
        </p:nvSpPr>
        <p:spPr>
          <a:xfrm>
            <a:off x="3286637" y="3253288"/>
            <a:ext cx="2567700" cy="80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323" name="Google Shape;1323;p54"/>
          <p:cNvSpPr txBox="1">
            <a:spLocks noGrp="1"/>
          </p:cNvSpPr>
          <p:nvPr>
            <p:ph type="title" idx="6"/>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 Important points of mathematics</a:t>
            </a:r>
            <a:endParaRPr/>
          </a:p>
        </p:txBody>
      </p:sp>
      <p:sp>
        <p:nvSpPr>
          <p:cNvPr id="1324" name="Google Shape;1324;p54"/>
          <p:cNvSpPr txBox="1">
            <a:spLocks noGrp="1"/>
          </p:cNvSpPr>
          <p:nvPr>
            <p:ph type="title" idx="4"/>
          </p:nvPr>
        </p:nvSpPr>
        <p:spPr>
          <a:xfrm>
            <a:off x="6034113" y="2752600"/>
            <a:ext cx="2567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325" name="Google Shape;1325;p54"/>
          <p:cNvSpPr txBox="1">
            <a:spLocks noGrp="1"/>
          </p:cNvSpPr>
          <p:nvPr>
            <p:ph type="subTitle" idx="5"/>
          </p:nvPr>
        </p:nvSpPr>
        <p:spPr>
          <a:xfrm>
            <a:off x="6034113" y="3253288"/>
            <a:ext cx="2567700" cy="80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grpSp>
        <p:nvGrpSpPr>
          <p:cNvPr id="1326" name="Google Shape;1326;p54"/>
          <p:cNvGrpSpPr/>
          <p:nvPr/>
        </p:nvGrpSpPr>
        <p:grpSpPr>
          <a:xfrm>
            <a:off x="7102258" y="2012314"/>
            <a:ext cx="431409" cy="325010"/>
            <a:chOff x="1252919" y="3189898"/>
            <a:chExt cx="431409" cy="325010"/>
          </a:xfrm>
        </p:grpSpPr>
        <p:sp>
          <p:nvSpPr>
            <p:cNvPr id="1327" name="Google Shape;1327;p54"/>
            <p:cNvSpPr/>
            <p:nvPr/>
          </p:nvSpPr>
          <p:spPr>
            <a:xfrm>
              <a:off x="1258761" y="3224243"/>
              <a:ext cx="209891" cy="284850"/>
            </a:xfrm>
            <a:custGeom>
              <a:avLst/>
              <a:gdLst/>
              <a:ahLst/>
              <a:cxnLst/>
              <a:rect l="l" t="t" r="r" b="b"/>
              <a:pathLst>
                <a:path w="7437" h="10093" extrusionOk="0">
                  <a:moveTo>
                    <a:pt x="856" y="1"/>
                  </a:moveTo>
                  <a:cubicBezTo>
                    <a:pt x="384" y="1"/>
                    <a:pt x="0" y="384"/>
                    <a:pt x="0" y="857"/>
                  </a:cubicBezTo>
                  <a:lnTo>
                    <a:pt x="0" y="9237"/>
                  </a:lnTo>
                  <a:cubicBezTo>
                    <a:pt x="0" y="9709"/>
                    <a:pt x="384" y="10092"/>
                    <a:pt x="856" y="10092"/>
                  </a:cubicBezTo>
                  <a:lnTo>
                    <a:pt x="6610" y="10092"/>
                  </a:lnTo>
                  <a:cubicBezTo>
                    <a:pt x="7052" y="10092"/>
                    <a:pt x="7436" y="9709"/>
                    <a:pt x="7436" y="9237"/>
                  </a:cubicBezTo>
                  <a:lnTo>
                    <a:pt x="7436" y="857"/>
                  </a:lnTo>
                  <a:cubicBezTo>
                    <a:pt x="7436" y="384"/>
                    <a:pt x="7052" y="1"/>
                    <a:pt x="6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4"/>
            <p:cNvSpPr/>
            <p:nvPr/>
          </p:nvSpPr>
          <p:spPr>
            <a:xfrm>
              <a:off x="1286221" y="3395804"/>
              <a:ext cx="182430" cy="90933"/>
            </a:xfrm>
            <a:custGeom>
              <a:avLst/>
              <a:gdLst/>
              <a:ahLst/>
              <a:cxnLst/>
              <a:rect l="l" t="t" r="r" b="b"/>
              <a:pathLst>
                <a:path w="6464" h="3222" extrusionOk="0">
                  <a:moveTo>
                    <a:pt x="4958" y="0"/>
                  </a:moveTo>
                  <a:lnTo>
                    <a:pt x="1" y="1889"/>
                  </a:lnTo>
                  <a:lnTo>
                    <a:pt x="1" y="2833"/>
                  </a:lnTo>
                  <a:cubicBezTo>
                    <a:pt x="452" y="3117"/>
                    <a:pt x="904" y="3222"/>
                    <a:pt x="1355" y="3222"/>
                  </a:cubicBezTo>
                  <a:cubicBezTo>
                    <a:pt x="2599" y="3222"/>
                    <a:pt x="3842" y="2430"/>
                    <a:pt x="5086" y="2430"/>
                  </a:cubicBezTo>
                  <a:cubicBezTo>
                    <a:pt x="5545" y="2430"/>
                    <a:pt x="6004" y="2538"/>
                    <a:pt x="6463" y="2833"/>
                  </a:cubicBezTo>
                  <a:lnTo>
                    <a:pt x="6463" y="1889"/>
                  </a:lnTo>
                  <a:lnTo>
                    <a:pt x="4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4"/>
            <p:cNvSpPr/>
            <p:nvPr/>
          </p:nvSpPr>
          <p:spPr>
            <a:xfrm>
              <a:off x="1286221" y="3196219"/>
              <a:ext cx="182430" cy="263880"/>
            </a:xfrm>
            <a:custGeom>
              <a:avLst/>
              <a:gdLst/>
              <a:ahLst/>
              <a:cxnLst/>
              <a:rect l="l" t="t" r="r" b="b"/>
              <a:pathLst>
                <a:path w="6464" h="9350" extrusionOk="0">
                  <a:moveTo>
                    <a:pt x="5086" y="0"/>
                  </a:moveTo>
                  <a:cubicBezTo>
                    <a:pt x="3842" y="0"/>
                    <a:pt x="2599" y="792"/>
                    <a:pt x="1355" y="792"/>
                  </a:cubicBezTo>
                  <a:cubicBezTo>
                    <a:pt x="904" y="792"/>
                    <a:pt x="452" y="688"/>
                    <a:pt x="1" y="404"/>
                  </a:cubicBezTo>
                  <a:lnTo>
                    <a:pt x="1" y="8961"/>
                  </a:lnTo>
                  <a:cubicBezTo>
                    <a:pt x="452" y="9245"/>
                    <a:pt x="904" y="9350"/>
                    <a:pt x="1355" y="9350"/>
                  </a:cubicBezTo>
                  <a:cubicBezTo>
                    <a:pt x="2599" y="9350"/>
                    <a:pt x="3842" y="8557"/>
                    <a:pt x="5086" y="8557"/>
                  </a:cubicBezTo>
                  <a:cubicBezTo>
                    <a:pt x="5545" y="8557"/>
                    <a:pt x="6004" y="8665"/>
                    <a:pt x="6463" y="8961"/>
                  </a:cubicBezTo>
                  <a:lnTo>
                    <a:pt x="6463" y="404"/>
                  </a:lnTo>
                  <a:cubicBezTo>
                    <a:pt x="6004" y="108"/>
                    <a:pt x="5545" y="0"/>
                    <a:pt x="5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4"/>
            <p:cNvSpPr/>
            <p:nvPr/>
          </p:nvSpPr>
          <p:spPr>
            <a:xfrm>
              <a:off x="1468618" y="3224243"/>
              <a:ext cx="209863" cy="284850"/>
            </a:xfrm>
            <a:custGeom>
              <a:avLst/>
              <a:gdLst/>
              <a:ahLst/>
              <a:cxnLst/>
              <a:rect l="l" t="t" r="r" b="b"/>
              <a:pathLst>
                <a:path w="7436" h="10093" extrusionOk="0">
                  <a:moveTo>
                    <a:pt x="856" y="1"/>
                  </a:moveTo>
                  <a:cubicBezTo>
                    <a:pt x="384" y="1"/>
                    <a:pt x="0" y="384"/>
                    <a:pt x="0" y="857"/>
                  </a:cubicBezTo>
                  <a:lnTo>
                    <a:pt x="0" y="9237"/>
                  </a:lnTo>
                  <a:cubicBezTo>
                    <a:pt x="0" y="9709"/>
                    <a:pt x="384" y="10092"/>
                    <a:pt x="856" y="10092"/>
                  </a:cubicBezTo>
                  <a:lnTo>
                    <a:pt x="6580" y="10092"/>
                  </a:lnTo>
                  <a:cubicBezTo>
                    <a:pt x="7052" y="10092"/>
                    <a:pt x="7436" y="9709"/>
                    <a:pt x="7436" y="9237"/>
                  </a:cubicBezTo>
                  <a:lnTo>
                    <a:pt x="7436" y="827"/>
                  </a:lnTo>
                  <a:cubicBezTo>
                    <a:pt x="7436" y="384"/>
                    <a:pt x="7052" y="1"/>
                    <a:pt x="6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4"/>
            <p:cNvSpPr/>
            <p:nvPr/>
          </p:nvSpPr>
          <p:spPr>
            <a:xfrm>
              <a:off x="1468618" y="3395804"/>
              <a:ext cx="182402" cy="90933"/>
            </a:xfrm>
            <a:custGeom>
              <a:avLst/>
              <a:gdLst/>
              <a:ahLst/>
              <a:cxnLst/>
              <a:rect l="l" t="t" r="r" b="b"/>
              <a:pathLst>
                <a:path w="6463" h="3222" extrusionOk="0">
                  <a:moveTo>
                    <a:pt x="1505" y="0"/>
                  </a:moveTo>
                  <a:lnTo>
                    <a:pt x="0" y="1889"/>
                  </a:lnTo>
                  <a:lnTo>
                    <a:pt x="0" y="2833"/>
                  </a:lnTo>
                  <a:cubicBezTo>
                    <a:pt x="459" y="2538"/>
                    <a:pt x="918" y="2430"/>
                    <a:pt x="1377" y="2430"/>
                  </a:cubicBezTo>
                  <a:cubicBezTo>
                    <a:pt x="2621" y="2430"/>
                    <a:pt x="3865" y="3222"/>
                    <a:pt x="5108" y="3222"/>
                  </a:cubicBezTo>
                  <a:cubicBezTo>
                    <a:pt x="5560" y="3222"/>
                    <a:pt x="6011" y="3117"/>
                    <a:pt x="6462" y="2833"/>
                  </a:cubicBezTo>
                  <a:lnTo>
                    <a:pt x="6462" y="1889"/>
                  </a:lnTo>
                  <a:lnTo>
                    <a:pt x="15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4"/>
            <p:cNvSpPr/>
            <p:nvPr/>
          </p:nvSpPr>
          <p:spPr>
            <a:xfrm>
              <a:off x="1468618" y="3196332"/>
              <a:ext cx="182402" cy="263767"/>
            </a:xfrm>
            <a:custGeom>
              <a:avLst/>
              <a:gdLst/>
              <a:ahLst/>
              <a:cxnLst/>
              <a:rect l="l" t="t" r="r" b="b"/>
              <a:pathLst>
                <a:path w="6463" h="9346" extrusionOk="0">
                  <a:moveTo>
                    <a:pt x="1348" y="1"/>
                  </a:moveTo>
                  <a:cubicBezTo>
                    <a:pt x="1184" y="1"/>
                    <a:pt x="1020" y="14"/>
                    <a:pt x="856" y="46"/>
                  </a:cubicBezTo>
                  <a:cubicBezTo>
                    <a:pt x="561" y="105"/>
                    <a:pt x="266" y="223"/>
                    <a:pt x="0" y="400"/>
                  </a:cubicBezTo>
                  <a:lnTo>
                    <a:pt x="0" y="8957"/>
                  </a:lnTo>
                  <a:cubicBezTo>
                    <a:pt x="266" y="8780"/>
                    <a:pt x="561" y="8662"/>
                    <a:pt x="856" y="8603"/>
                  </a:cubicBezTo>
                  <a:cubicBezTo>
                    <a:pt x="1030" y="8567"/>
                    <a:pt x="1204" y="8551"/>
                    <a:pt x="1379" y="8551"/>
                  </a:cubicBezTo>
                  <a:cubicBezTo>
                    <a:pt x="2619" y="8551"/>
                    <a:pt x="3869" y="9346"/>
                    <a:pt x="5113" y="9346"/>
                  </a:cubicBezTo>
                  <a:cubicBezTo>
                    <a:pt x="5564" y="9346"/>
                    <a:pt x="6014" y="9241"/>
                    <a:pt x="6462" y="8957"/>
                  </a:cubicBezTo>
                  <a:lnTo>
                    <a:pt x="6462" y="400"/>
                  </a:lnTo>
                  <a:cubicBezTo>
                    <a:pt x="6009" y="687"/>
                    <a:pt x="5554" y="793"/>
                    <a:pt x="5099" y="793"/>
                  </a:cubicBezTo>
                  <a:cubicBezTo>
                    <a:pt x="3849" y="793"/>
                    <a:pt x="2593" y="1"/>
                    <a:pt x="1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4"/>
            <p:cNvSpPr/>
            <p:nvPr/>
          </p:nvSpPr>
          <p:spPr>
            <a:xfrm>
              <a:off x="1468618" y="3197602"/>
              <a:ext cx="24158" cy="251519"/>
            </a:xfrm>
            <a:custGeom>
              <a:avLst/>
              <a:gdLst/>
              <a:ahLst/>
              <a:cxnLst/>
              <a:rect l="l" t="t" r="r" b="b"/>
              <a:pathLst>
                <a:path w="856" h="8912" extrusionOk="0">
                  <a:moveTo>
                    <a:pt x="856" y="1"/>
                  </a:moveTo>
                  <a:cubicBezTo>
                    <a:pt x="531" y="60"/>
                    <a:pt x="236" y="178"/>
                    <a:pt x="0" y="355"/>
                  </a:cubicBezTo>
                  <a:lnTo>
                    <a:pt x="0" y="8912"/>
                  </a:lnTo>
                  <a:cubicBezTo>
                    <a:pt x="266" y="8735"/>
                    <a:pt x="531" y="8617"/>
                    <a:pt x="856" y="8558"/>
                  </a:cubicBezTo>
                  <a:lnTo>
                    <a:pt x="8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4"/>
            <p:cNvSpPr/>
            <p:nvPr/>
          </p:nvSpPr>
          <p:spPr>
            <a:xfrm>
              <a:off x="1317039" y="3393292"/>
              <a:ext cx="120792" cy="34177"/>
            </a:xfrm>
            <a:custGeom>
              <a:avLst/>
              <a:gdLst/>
              <a:ahLst/>
              <a:cxnLst/>
              <a:rect l="l" t="t" r="r" b="b"/>
              <a:pathLst>
                <a:path w="4280" h="1211" extrusionOk="0">
                  <a:moveTo>
                    <a:pt x="4043" y="1"/>
                  </a:moveTo>
                  <a:cubicBezTo>
                    <a:pt x="3365" y="1"/>
                    <a:pt x="2715" y="148"/>
                    <a:pt x="2066" y="384"/>
                  </a:cubicBezTo>
                  <a:cubicBezTo>
                    <a:pt x="1476" y="620"/>
                    <a:pt x="856" y="739"/>
                    <a:pt x="237" y="768"/>
                  </a:cubicBezTo>
                  <a:cubicBezTo>
                    <a:pt x="89" y="768"/>
                    <a:pt x="1" y="857"/>
                    <a:pt x="1" y="975"/>
                  </a:cubicBezTo>
                  <a:cubicBezTo>
                    <a:pt x="1" y="1093"/>
                    <a:pt x="89" y="1211"/>
                    <a:pt x="207" y="1211"/>
                  </a:cubicBezTo>
                  <a:lnTo>
                    <a:pt x="266" y="1211"/>
                  </a:lnTo>
                  <a:cubicBezTo>
                    <a:pt x="915" y="1181"/>
                    <a:pt x="1594" y="1034"/>
                    <a:pt x="2214" y="798"/>
                  </a:cubicBezTo>
                  <a:cubicBezTo>
                    <a:pt x="2804" y="591"/>
                    <a:pt x="3424" y="473"/>
                    <a:pt x="4043" y="443"/>
                  </a:cubicBezTo>
                  <a:cubicBezTo>
                    <a:pt x="4161" y="443"/>
                    <a:pt x="4279" y="325"/>
                    <a:pt x="4279" y="207"/>
                  </a:cubicBezTo>
                  <a:cubicBezTo>
                    <a:pt x="4279" y="89"/>
                    <a:pt x="4191" y="1"/>
                    <a:pt x="40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4"/>
            <p:cNvSpPr/>
            <p:nvPr/>
          </p:nvSpPr>
          <p:spPr>
            <a:xfrm>
              <a:off x="1314555" y="3353302"/>
              <a:ext cx="123897" cy="35024"/>
            </a:xfrm>
            <a:custGeom>
              <a:avLst/>
              <a:gdLst/>
              <a:ahLst/>
              <a:cxnLst/>
              <a:rect l="l" t="t" r="r" b="b"/>
              <a:pathLst>
                <a:path w="4390" h="1241" extrusionOk="0">
                  <a:moveTo>
                    <a:pt x="4153" y="0"/>
                  </a:moveTo>
                  <a:cubicBezTo>
                    <a:pt x="4146" y="0"/>
                    <a:pt x="4139" y="1"/>
                    <a:pt x="4131" y="1"/>
                  </a:cubicBezTo>
                  <a:cubicBezTo>
                    <a:pt x="3453" y="31"/>
                    <a:pt x="2774" y="179"/>
                    <a:pt x="2154" y="415"/>
                  </a:cubicBezTo>
                  <a:cubicBezTo>
                    <a:pt x="1564" y="621"/>
                    <a:pt x="944" y="769"/>
                    <a:pt x="295" y="769"/>
                  </a:cubicBezTo>
                  <a:cubicBezTo>
                    <a:pt x="0" y="769"/>
                    <a:pt x="0" y="1241"/>
                    <a:pt x="295" y="1241"/>
                  </a:cubicBezTo>
                  <a:lnTo>
                    <a:pt x="354" y="1241"/>
                  </a:lnTo>
                  <a:cubicBezTo>
                    <a:pt x="1003" y="1182"/>
                    <a:pt x="1682" y="1064"/>
                    <a:pt x="2302" y="828"/>
                  </a:cubicBezTo>
                  <a:cubicBezTo>
                    <a:pt x="2892" y="592"/>
                    <a:pt x="3512" y="474"/>
                    <a:pt x="4131" y="444"/>
                  </a:cubicBezTo>
                  <a:cubicBezTo>
                    <a:pt x="4139" y="445"/>
                    <a:pt x="4146" y="445"/>
                    <a:pt x="4153" y="445"/>
                  </a:cubicBezTo>
                  <a:cubicBezTo>
                    <a:pt x="4389" y="445"/>
                    <a:pt x="4389" y="0"/>
                    <a:pt x="41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4"/>
            <p:cNvSpPr/>
            <p:nvPr/>
          </p:nvSpPr>
          <p:spPr>
            <a:xfrm>
              <a:off x="1315374" y="3238411"/>
              <a:ext cx="123078" cy="110773"/>
            </a:xfrm>
            <a:custGeom>
              <a:avLst/>
              <a:gdLst/>
              <a:ahLst/>
              <a:cxnLst/>
              <a:rect l="l" t="t" r="r" b="b"/>
              <a:pathLst>
                <a:path w="4361" h="3925" extrusionOk="0">
                  <a:moveTo>
                    <a:pt x="709" y="0"/>
                  </a:moveTo>
                  <a:cubicBezTo>
                    <a:pt x="591" y="0"/>
                    <a:pt x="473" y="89"/>
                    <a:pt x="473" y="207"/>
                  </a:cubicBezTo>
                  <a:lnTo>
                    <a:pt x="473" y="3069"/>
                  </a:lnTo>
                  <a:lnTo>
                    <a:pt x="266" y="3069"/>
                  </a:lnTo>
                  <a:cubicBezTo>
                    <a:pt x="1" y="3099"/>
                    <a:pt x="1" y="3482"/>
                    <a:pt x="266" y="3512"/>
                  </a:cubicBezTo>
                  <a:lnTo>
                    <a:pt x="502" y="3512"/>
                  </a:lnTo>
                  <a:lnTo>
                    <a:pt x="502" y="3689"/>
                  </a:lnTo>
                  <a:cubicBezTo>
                    <a:pt x="502" y="3807"/>
                    <a:pt x="591" y="3925"/>
                    <a:pt x="709" y="3925"/>
                  </a:cubicBezTo>
                  <a:cubicBezTo>
                    <a:pt x="827" y="3925"/>
                    <a:pt x="945" y="3807"/>
                    <a:pt x="945" y="3689"/>
                  </a:cubicBezTo>
                  <a:lnTo>
                    <a:pt x="945" y="3482"/>
                  </a:lnTo>
                  <a:cubicBezTo>
                    <a:pt x="1388" y="3394"/>
                    <a:pt x="1830" y="3276"/>
                    <a:pt x="2273" y="3128"/>
                  </a:cubicBezTo>
                  <a:cubicBezTo>
                    <a:pt x="2863" y="2892"/>
                    <a:pt x="3483" y="2774"/>
                    <a:pt x="4102" y="2745"/>
                  </a:cubicBezTo>
                  <a:cubicBezTo>
                    <a:pt x="4109" y="2745"/>
                    <a:pt x="4116" y="2746"/>
                    <a:pt x="4123" y="2746"/>
                  </a:cubicBezTo>
                  <a:cubicBezTo>
                    <a:pt x="4361" y="2746"/>
                    <a:pt x="4361" y="2271"/>
                    <a:pt x="4123" y="2271"/>
                  </a:cubicBezTo>
                  <a:cubicBezTo>
                    <a:pt x="4116" y="2271"/>
                    <a:pt x="4109" y="2272"/>
                    <a:pt x="4102" y="2273"/>
                  </a:cubicBezTo>
                  <a:cubicBezTo>
                    <a:pt x="3424" y="2302"/>
                    <a:pt x="2745" y="2450"/>
                    <a:pt x="2125" y="2686"/>
                  </a:cubicBezTo>
                  <a:cubicBezTo>
                    <a:pt x="1742" y="2833"/>
                    <a:pt x="1329" y="2922"/>
                    <a:pt x="945" y="3010"/>
                  </a:cubicBezTo>
                  <a:lnTo>
                    <a:pt x="945" y="207"/>
                  </a:lnTo>
                  <a:cubicBezTo>
                    <a:pt x="945" y="89"/>
                    <a:pt x="827" y="0"/>
                    <a:pt x="7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4"/>
            <p:cNvSpPr/>
            <p:nvPr/>
          </p:nvSpPr>
          <p:spPr>
            <a:xfrm>
              <a:off x="1252919" y="3189898"/>
              <a:ext cx="431409" cy="325010"/>
            </a:xfrm>
            <a:custGeom>
              <a:avLst/>
              <a:gdLst/>
              <a:ahLst/>
              <a:cxnLst/>
              <a:rect l="l" t="t" r="r" b="b"/>
              <a:pathLst>
                <a:path w="15286" h="11516" extrusionOk="0">
                  <a:moveTo>
                    <a:pt x="9005" y="454"/>
                  </a:moveTo>
                  <a:cubicBezTo>
                    <a:pt x="9588" y="454"/>
                    <a:pt x="10178" y="639"/>
                    <a:pt x="10800" y="834"/>
                  </a:cubicBezTo>
                  <a:cubicBezTo>
                    <a:pt x="11441" y="1041"/>
                    <a:pt x="12093" y="1249"/>
                    <a:pt x="12758" y="1249"/>
                  </a:cubicBezTo>
                  <a:cubicBezTo>
                    <a:pt x="13134" y="1249"/>
                    <a:pt x="13514" y="1182"/>
                    <a:pt x="13899" y="1011"/>
                  </a:cubicBezTo>
                  <a:lnTo>
                    <a:pt x="13899" y="1572"/>
                  </a:lnTo>
                  <a:lnTo>
                    <a:pt x="13899" y="9067"/>
                  </a:lnTo>
                  <a:cubicBezTo>
                    <a:pt x="13511" y="9278"/>
                    <a:pt x="13129" y="9359"/>
                    <a:pt x="12744" y="9359"/>
                  </a:cubicBezTo>
                  <a:cubicBezTo>
                    <a:pt x="12160" y="9359"/>
                    <a:pt x="11570" y="9174"/>
                    <a:pt x="10948" y="8978"/>
                  </a:cubicBezTo>
                  <a:cubicBezTo>
                    <a:pt x="10328" y="8742"/>
                    <a:pt x="9650" y="8595"/>
                    <a:pt x="9000" y="8565"/>
                  </a:cubicBezTo>
                  <a:cubicBezTo>
                    <a:pt x="8617" y="8565"/>
                    <a:pt x="8204" y="8654"/>
                    <a:pt x="7850" y="8831"/>
                  </a:cubicBezTo>
                  <a:lnTo>
                    <a:pt x="7850" y="746"/>
                  </a:lnTo>
                  <a:cubicBezTo>
                    <a:pt x="8237" y="535"/>
                    <a:pt x="8619" y="454"/>
                    <a:pt x="9005" y="454"/>
                  </a:cubicBezTo>
                  <a:close/>
                  <a:moveTo>
                    <a:pt x="6273" y="9011"/>
                  </a:moveTo>
                  <a:cubicBezTo>
                    <a:pt x="6662" y="9011"/>
                    <a:pt x="7049" y="9092"/>
                    <a:pt x="7437" y="9303"/>
                  </a:cubicBezTo>
                  <a:lnTo>
                    <a:pt x="7437" y="9745"/>
                  </a:lnTo>
                  <a:cubicBezTo>
                    <a:pt x="7052" y="9575"/>
                    <a:pt x="6672" y="9508"/>
                    <a:pt x="6295" y="9508"/>
                  </a:cubicBezTo>
                  <a:cubicBezTo>
                    <a:pt x="5631" y="9508"/>
                    <a:pt x="4979" y="9715"/>
                    <a:pt x="4338" y="9923"/>
                  </a:cubicBezTo>
                  <a:cubicBezTo>
                    <a:pt x="3725" y="10103"/>
                    <a:pt x="3122" y="10295"/>
                    <a:pt x="2524" y="10295"/>
                  </a:cubicBezTo>
                  <a:cubicBezTo>
                    <a:pt x="2144" y="10295"/>
                    <a:pt x="1766" y="10217"/>
                    <a:pt x="1387" y="10011"/>
                  </a:cubicBezTo>
                  <a:lnTo>
                    <a:pt x="1387" y="9539"/>
                  </a:lnTo>
                  <a:cubicBezTo>
                    <a:pt x="1742" y="9716"/>
                    <a:pt x="2155" y="9804"/>
                    <a:pt x="2538" y="9804"/>
                  </a:cubicBezTo>
                  <a:cubicBezTo>
                    <a:pt x="3187" y="9745"/>
                    <a:pt x="3866" y="9627"/>
                    <a:pt x="4486" y="9391"/>
                  </a:cubicBezTo>
                  <a:cubicBezTo>
                    <a:pt x="5090" y="9196"/>
                    <a:pt x="5684" y="9011"/>
                    <a:pt x="6273" y="9011"/>
                  </a:cubicBezTo>
                  <a:close/>
                  <a:moveTo>
                    <a:pt x="6274" y="471"/>
                  </a:moveTo>
                  <a:cubicBezTo>
                    <a:pt x="6664" y="471"/>
                    <a:pt x="7052" y="554"/>
                    <a:pt x="7437" y="775"/>
                  </a:cubicBezTo>
                  <a:lnTo>
                    <a:pt x="7437" y="8831"/>
                  </a:lnTo>
                  <a:cubicBezTo>
                    <a:pt x="7040" y="8644"/>
                    <a:pt x="6648" y="8571"/>
                    <a:pt x="6259" y="8571"/>
                  </a:cubicBezTo>
                  <a:cubicBezTo>
                    <a:pt x="5607" y="8571"/>
                    <a:pt x="4967" y="8775"/>
                    <a:pt x="4338" y="8978"/>
                  </a:cubicBezTo>
                  <a:cubicBezTo>
                    <a:pt x="3734" y="9174"/>
                    <a:pt x="3140" y="9359"/>
                    <a:pt x="2551" y="9359"/>
                  </a:cubicBezTo>
                  <a:cubicBezTo>
                    <a:pt x="2162" y="9359"/>
                    <a:pt x="1775" y="9278"/>
                    <a:pt x="1387" y="9067"/>
                  </a:cubicBezTo>
                  <a:lnTo>
                    <a:pt x="1387" y="3431"/>
                  </a:lnTo>
                  <a:cubicBezTo>
                    <a:pt x="1402" y="3313"/>
                    <a:pt x="1284" y="3254"/>
                    <a:pt x="1166" y="3254"/>
                  </a:cubicBezTo>
                  <a:cubicBezTo>
                    <a:pt x="1048" y="3254"/>
                    <a:pt x="930" y="3313"/>
                    <a:pt x="945" y="3431"/>
                  </a:cubicBezTo>
                  <a:lnTo>
                    <a:pt x="945" y="10129"/>
                  </a:lnTo>
                  <a:cubicBezTo>
                    <a:pt x="945" y="10188"/>
                    <a:pt x="974" y="10277"/>
                    <a:pt x="1063" y="10306"/>
                  </a:cubicBezTo>
                  <a:cubicBezTo>
                    <a:pt x="1506" y="10601"/>
                    <a:pt x="2007" y="10749"/>
                    <a:pt x="2538" y="10749"/>
                  </a:cubicBezTo>
                  <a:cubicBezTo>
                    <a:pt x="3187" y="10719"/>
                    <a:pt x="3837" y="10572"/>
                    <a:pt x="4456" y="10336"/>
                  </a:cubicBezTo>
                  <a:cubicBezTo>
                    <a:pt x="5078" y="10140"/>
                    <a:pt x="5679" y="9955"/>
                    <a:pt x="6265" y="9955"/>
                  </a:cubicBezTo>
                  <a:cubicBezTo>
                    <a:pt x="6651" y="9955"/>
                    <a:pt x="7031" y="10036"/>
                    <a:pt x="7407" y="10247"/>
                  </a:cubicBezTo>
                  <a:lnTo>
                    <a:pt x="7407" y="10454"/>
                  </a:lnTo>
                  <a:cubicBezTo>
                    <a:pt x="7407" y="10808"/>
                    <a:pt x="7141" y="11073"/>
                    <a:pt x="6817" y="11073"/>
                  </a:cubicBezTo>
                  <a:lnTo>
                    <a:pt x="1063" y="11073"/>
                  </a:lnTo>
                  <a:cubicBezTo>
                    <a:pt x="709" y="11073"/>
                    <a:pt x="443" y="10808"/>
                    <a:pt x="443" y="10454"/>
                  </a:cubicBezTo>
                  <a:lnTo>
                    <a:pt x="443" y="2074"/>
                  </a:lnTo>
                  <a:cubicBezTo>
                    <a:pt x="443" y="1749"/>
                    <a:pt x="650" y="1513"/>
                    <a:pt x="945" y="1454"/>
                  </a:cubicBezTo>
                  <a:lnTo>
                    <a:pt x="945" y="2546"/>
                  </a:lnTo>
                  <a:cubicBezTo>
                    <a:pt x="930" y="2678"/>
                    <a:pt x="1048" y="2745"/>
                    <a:pt x="1166" y="2745"/>
                  </a:cubicBezTo>
                  <a:cubicBezTo>
                    <a:pt x="1284" y="2745"/>
                    <a:pt x="1402" y="2678"/>
                    <a:pt x="1387" y="2546"/>
                  </a:cubicBezTo>
                  <a:lnTo>
                    <a:pt x="1387" y="1011"/>
                  </a:lnTo>
                  <a:cubicBezTo>
                    <a:pt x="1774" y="1194"/>
                    <a:pt x="2157" y="1263"/>
                    <a:pt x="2535" y="1263"/>
                  </a:cubicBezTo>
                  <a:cubicBezTo>
                    <a:pt x="3197" y="1263"/>
                    <a:pt x="3848" y="1051"/>
                    <a:pt x="4486" y="864"/>
                  </a:cubicBezTo>
                  <a:cubicBezTo>
                    <a:pt x="5075" y="667"/>
                    <a:pt x="5676" y="471"/>
                    <a:pt x="6274" y="471"/>
                  </a:cubicBezTo>
                  <a:close/>
                  <a:moveTo>
                    <a:pt x="14341" y="1454"/>
                  </a:moveTo>
                  <a:cubicBezTo>
                    <a:pt x="14636" y="1513"/>
                    <a:pt x="14843" y="1749"/>
                    <a:pt x="14843" y="2074"/>
                  </a:cubicBezTo>
                  <a:lnTo>
                    <a:pt x="14843" y="10454"/>
                  </a:lnTo>
                  <a:cubicBezTo>
                    <a:pt x="14843" y="10808"/>
                    <a:pt x="14577" y="11073"/>
                    <a:pt x="14223" y="11073"/>
                  </a:cubicBezTo>
                  <a:lnTo>
                    <a:pt x="8499" y="11073"/>
                  </a:lnTo>
                  <a:cubicBezTo>
                    <a:pt x="8145" y="11073"/>
                    <a:pt x="7879" y="10808"/>
                    <a:pt x="7879" y="10454"/>
                  </a:cubicBezTo>
                  <a:lnTo>
                    <a:pt x="7879" y="10247"/>
                  </a:lnTo>
                  <a:cubicBezTo>
                    <a:pt x="8255" y="10036"/>
                    <a:pt x="8635" y="9955"/>
                    <a:pt x="9021" y="9955"/>
                  </a:cubicBezTo>
                  <a:cubicBezTo>
                    <a:pt x="9607" y="9955"/>
                    <a:pt x="10208" y="10140"/>
                    <a:pt x="10830" y="10336"/>
                  </a:cubicBezTo>
                  <a:cubicBezTo>
                    <a:pt x="11095" y="10424"/>
                    <a:pt x="11361" y="10513"/>
                    <a:pt x="11627" y="10572"/>
                  </a:cubicBezTo>
                  <a:lnTo>
                    <a:pt x="11686" y="10572"/>
                  </a:lnTo>
                  <a:cubicBezTo>
                    <a:pt x="11695" y="10573"/>
                    <a:pt x="11704" y="10573"/>
                    <a:pt x="11712" y="10573"/>
                  </a:cubicBezTo>
                  <a:cubicBezTo>
                    <a:pt x="11955" y="10573"/>
                    <a:pt x="12001" y="10186"/>
                    <a:pt x="11745" y="10129"/>
                  </a:cubicBezTo>
                  <a:cubicBezTo>
                    <a:pt x="11479" y="10070"/>
                    <a:pt x="11213" y="9982"/>
                    <a:pt x="10948" y="9893"/>
                  </a:cubicBezTo>
                  <a:cubicBezTo>
                    <a:pt x="10311" y="9706"/>
                    <a:pt x="9663" y="9507"/>
                    <a:pt x="9010" y="9507"/>
                  </a:cubicBezTo>
                  <a:cubicBezTo>
                    <a:pt x="8634" y="9507"/>
                    <a:pt x="8257" y="9573"/>
                    <a:pt x="7879" y="9745"/>
                  </a:cubicBezTo>
                  <a:lnTo>
                    <a:pt x="7879" y="9303"/>
                  </a:lnTo>
                  <a:cubicBezTo>
                    <a:pt x="8252" y="9082"/>
                    <a:pt x="8629" y="8998"/>
                    <a:pt x="9012" y="8998"/>
                  </a:cubicBezTo>
                  <a:cubicBezTo>
                    <a:pt x="9601" y="8998"/>
                    <a:pt x="10204" y="9195"/>
                    <a:pt x="10830" y="9391"/>
                  </a:cubicBezTo>
                  <a:cubicBezTo>
                    <a:pt x="11450" y="9598"/>
                    <a:pt x="12099" y="9745"/>
                    <a:pt x="12777" y="9775"/>
                  </a:cubicBezTo>
                  <a:cubicBezTo>
                    <a:pt x="12826" y="9779"/>
                    <a:pt x="12875" y="9781"/>
                    <a:pt x="12923" y="9781"/>
                  </a:cubicBezTo>
                  <a:cubicBezTo>
                    <a:pt x="13258" y="9781"/>
                    <a:pt x="13590" y="9693"/>
                    <a:pt x="13899" y="9539"/>
                  </a:cubicBezTo>
                  <a:lnTo>
                    <a:pt x="13899" y="9982"/>
                  </a:lnTo>
                  <a:cubicBezTo>
                    <a:pt x="13562" y="10189"/>
                    <a:pt x="13158" y="10282"/>
                    <a:pt x="12745" y="10282"/>
                  </a:cubicBezTo>
                  <a:cubicBezTo>
                    <a:pt x="12687" y="10282"/>
                    <a:pt x="12629" y="10280"/>
                    <a:pt x="12571" y="10277"/>
                  </a:cubicBezTo>
                  <a:cubicBezTo>
                    <a:pt x="12554" y="10273"/>
                    <a:pt x="12537" y="10272"/>
                    <a:pt x="12522" y="10272"/>
                  </a:cubicBezTo>
                  <a:cubicBezTo>
                    <a:pt x="12252" y="10272"/>
                    <a:pt x="12235" y="10720"/>
                    <a:pt x="12516" y="10720"/>
                  </a:cubicBezTo>
                  <a:cubicBezTo>
                    <a:pt x="12524" y="10720"/>
                    <a:pt x="12533" y="10720"/>
                    <a:pt x="12541" y="10719"/>
                  </a:cubicBezTo>
                  <a:lnTo>
                    <a:pt x="12748" y="10719"/>
                  </a:lnTo>
                  <a:cubicBezTo>
                    <a:pt x="13279" y="10719"/>
                    <a:pt x="13781" y="10572"/>
                    <a:pt x="14223" y="10306"/>
                  </a:cubicBezTo>
                  <a:cubicBezTo>
                    <a:pt x="14312" y="10247"/>
                    <a:pt x="14341" y="10188"/>
                    <a:pt x="14341" y="10100"/>
                  </a:cubicBezTo>
                  <a:lnTo>
                    <a:pt x="14341" y="1454"/>
                  </a:lnTo>
                  <a:close/>
                  <a:moveTo>
                    <a:pt x="6273" y="0"/>
                  </a:moveTo>
                  <a:cubicBezTo>
                    <a:pt x="5616" y="0"/>
                    <a:pt x="4957" y="211"/>
                    <a:pt x="4309" y="421"/>
                  </a:cubicBezTo>
                  <a:cubicBezTo>
                    <a:pt x="3661" y="609"/>
                    <a:pt x="3073" y="796"/>
                    <a:pt x="2504" y="796"/>
                  </a:cubicBezTo>
                  <a:cubicBezTo>
                    <a:pt x="2087" y="796"/>
                    <a:pt x="1681" y="696"/>
                    <a:pt x="1269" y="421"/>
                  </a:cubicBezTo>
                  <a:cubicBezTo>
                    <a:pt x="1225" y="406"/>
                    <a:pt x="1181" y="399"/>
                    <a:pt x="1140" y="399"/>
                  </a:cubicBezTo>
                  <a:cubicBezTo>
                    <a:pt x="1100" y="399"/>
                    <a:pt x="1063" y="406"/>
                    <a:pt x="1033" y="421"/>
                  </a:cubicBezTo>
                  <a:cubicBezTo>
                    <a:pt x="945" y="480"/>
                    <a:pt x="915" y="539"/>
                    <a:pt x="915" y="628"/>
                  </a:cubicBezTo>
                  <a:lnTo>
                    <a:pt x="915" y="1011"/>
                  </a:lnTo>
                  <a:cubicBezTo>
                    <a:pt x="384" y="1070"/>
                    <a:pt x="1" y="1513"/>
                    <a:pt x="1" y="2074"/>
                  </a:cubicBezTo>
                  <a:lnTo>
                    <a:pt x="1" y="10454"/>
                  </a:lnTo>
                  <a:cubicBezTo>
                    <a:pt x="1" y="11044"/>
                    <a:pt x="473" y="11516"/>
                    <a:pt x="1063" y="11516"/>
                  </a:cubicBezTo>
                  <a:lnTo>
                    <a:pt x="6817" y="11516"/>
                  </a:lnTo>
                  <a:cubicBezTo>
                    <a:pt x="7141" y="11516"/>
                    <a:pt x="7437" y="11368"/>
                    <a:pt x="7643" y="11103"/>
                  </a:cubicBezTo>
                  <a:cubicBezTo>
                    <a:pt x="7850" y="11368"/>
                    <a:pt x="8145" y="11516"/>
                    <a:pt x="8499" y="11516"/>
                  </a:cubicBezTo>
                  <a:lnTo>
                    <a:pt x="14223" y="11516"/>
                  </a:lnTo>
                  <a:cubicBezTo>
                    <a:pt x="14813" y="11516"/>
                    <a:pt x="15285" y="11044"/>
                    <a:pt x="15285" y="10454"/>
                  </a:cubicBezTo>
                  <a:lnTo>
                    <a:pt x="15285" y="2074"/>
                  </a:lnTo>
                  <a:cubicBezTo>
                    <a:pt x="15285" y="1513"/>
                    <a:pt x="14872" y="1041"/>
                    <a:pt x="14341" y="1011"/>
                  </a:cubicBezTo>
                  <a:lnTo>
                    <a:pt x="14341" y="628"/>
                  </a:lnTo>
                  <a:cubicBezTo>
                    <a:pt x="14341" y="539"/>
                    <a:pt x="14282" y="480"/>
                    <a:pt x="14223" y="421"/>
                  </a:cubicBezTo>
                  <a:cubicBezTo>
                    <a:pt x="14179" y="406"/>
                    <a:pt x="14142" y="399"/>
                    <a:pt x="14105" y="399"/>
                  </a:cubicBezTo>
                  <a:cubicBezTo>
                    <a:pt x="14068" y="399"/>
                    <a:pt x="14031" y="406"/>
                    <a:pt x="13987" y="421"/>
                  </a:cubicBezTo>
                  <a:cubicBezTo>
                    <a:pt x="13576" y="696"/>
                    <a:pt x="13159" y="796"/>
                    <a:pt x="12734" y="796"/>
                  </a:cubicBezTo>
                  <a:cubicBezTo>
                    <a:pt x="12155" y="796"/>
                    <a:pt x="11561" y="609"/>
                    <a:pt x="10948" y="421"/>
                  </a:cubicBezTo>
                  <a:cubicBezTo>
                    <a:pt x="10317" y="211"/>
                    <a:pt x="9665" y="0"/>
                    <a:pt x="8998" y="0"/>
                  </a:cubicBezTo>
                  <a:cubicBezTo>
                    <a:pt x="8543" y="0"/>
                    <a:pt x="8081" y="99"/>
                    <a:pt x="7614" y="362"/>
                  </a:cubicBezTo>
                  <a:cubicBezTo>
                    <a:pt x="7170" y="99"/>
                    <a:pt x="6722" y="0"/>
                    <a:pt x="6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4"/>
            <p:cNvSpPr/>
            <p:nvPr/>
          </p:nvSpPr>
          <p:spPr>
            <a:xfrm>
              <a:off x="1499606" y="3234206"/>
              <a:ext cx="123078" cy="35052"/>
            </a:xfrm>
            <a:custGeom>
              <a:avLst/>
              <a:gdLst/>
              <a:ahLst/>
              <a:cxnLst/>
              <a:rect l="l" t="t" r="r" b="b"/>
              <a:pathLst>
                <a:path w="4361" h="1242" extrusionOk="0">
                  <a:moveTo>
                    <a:pt x="210" y="1"/>
                  </a:moveTo>
                  <a:cubicBezTo>
                    <a:pt x="0" y="1"/>
                    <a:pt x="0" y="446"/>
                    <a:pt x="210" y="446"/>
                  </a:cubicBezTo>
                  <a:cubicBezTo>
                    <a:pt x="217" y="446"/>
                    <a:pt x="223" y="445"/>
                    <a:pt x="230" y="445"/>
                  </a:cubicBezTo>
                  <a:cubicBezTo>
                    <a:pt x="850" y="474"/>
                    <a:pt x="1469" y="592"/>
                    <a:pt x="2059" y="828"/>
                  </a:cubicBezTo>
                  <a:cubicBezTo>
                    <a:pt x="2679" y="1064"/>
                    <a:pt x="3328" y="1182"/>
                    <a:pt x="4007" y="1241"/>
                  </a:cubicBezTo>
                  <a:lnTo>
                    <a:pt x="4066" y="1241"/>
                  </a:lnTo>
                  <a:cubicBezTo>
                    <a:pt x="4361" y="1241"/>
                    <a:pt x="4361" y="769"/>
                    <a:pt x="4066" y="769"/>
                  </a:cubicBezTo>
                  <a:cubicBezTo>
                    <a:pt x="3446" y="769"/>
                    <a:pt x="2827" y="622"/>
                    <a:pt x="2236" y="415"/>
                  </a:cubicBezTo>
                  <a:cubicBezTo>
                    <a:pt x="1587" y="179"/>
                    <a:pt x="909" y="31"/>
                    <a:pt x="230" y="2"/>
                  </a:cubicBezTo>
                  <a:cubicBezTo>
                    <a:pt x="223" y="1"/>
                    <a:pt x="217" y="1"/>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4"/>
            <p:cNvSpPr/>
            <p:nvPr/>
          </p:nvSpPr>
          <p:spPr>
            <a:xfrm>
              <a:off x="1500255" y="3313368"/>
              <a:ext cx="122429" cy="34996"/>
            </a:xfrm>
            <a:custGeom>
              <a:avLst/>
              <a:gdLst/>
              <a:ahLst/>
              <a:cxnLst/>
              <a:rect l="l" t="t" r="r" b="b"/>
              <a:pathLst>
                <a:path w="4338" h="1240" extrusionOk="0">
                  <a:moveTo>
                    <a:pt x="207" y="0"/>
                  </a:moveTo>
                  <a:cubicBezTo>
                    <a:pt x="89" y="0"/>
                    <a:pt x="0" y="118"/>
                    <a:pt x="0" y="236"/>
                  </a:cubicBezTo>
                  <a:cubicBezTo>
                    <a:pt x="0" y="354"/>
                    <a:pt x="89" y="443"/>
                    <a:pt x="207" y="443"/>
                  </a:cubicBezTo>
                  <a:cubicBezTo>
                    <a:pt x="827" y="472"/>
                    <a:pt x="1446" y="590"/>
                    <a:pt x="2036" y="826"/>
                  </a:cubicBezTo>
                  <a:cubicBezTo>
                    <a:pt x="2656" y="1062"/>
                    <a:pt x="3305" y="1180"/>
                    <a:pt x="3984" y="1239"/>
                  </a:cubicBezTo>
                  <a:lnTo>
                    <a:pt x="4043" y="1239"/>
                  </a:lnTo>
                  <a:cubicBezTo>
                    <a:pt x="4338" y="1210"/>
                    <a:pt x="4338" y="767"/>
                    <a:pt x="4043" y="767"/>
                  </a:cubicBezTo>
                  <a:cubicBezTo>
                    <a:pt x="3423" y="767"/>
                    <a:pt x="2804" y="620"/>
                    <a:pt x="2213" y="413"/>
                  </a:cubicBezTo>
                  <a:cubicBezTo>
                    <a:pt x="1564" y="177"/>
                    <a:pt x="886" y="30"/>
                    <a:pt x="2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4"/>
            <p:cNvSpPr/>
            <p:nvPr/>
          </p:nvSpPr>
          <p:spPr>
            <a:xfrm>
              <a:off x="1498590" y="3274224"/>
              <a:ext cx="124094" cy="34177"/>
            </a:xfrm>
            <a:custGeom>
              <a:avLst/>
              <a:gdLst/>
              <a:ahLst/>
              <a:cxnLst/>
              <a:rect l="l" t="t" r="r" b="b"/>
              <a:pathLst>
                <a:path w="4397" h="1211" extrusionOk="0">
                  <a:moveTo>
                    <a:pt x="266" y="0"/>
                  </a:moveTo>
                  <a:cubicBezTo>
                    <a:pt x="0" y="30"/>
                    <a:pt x="0" y="413"/>
                    <a:pt x="266" y="443"/>
                  </a:cubicBezTo>
                  <a:cubicBezTo>
                    <a:pt x="886" y="472"/>
                    <a:pt x="1505" y="590"/>
                    <a:pt x="2095" y="797"/>
                  </a:cubicBezTo>
                  <a:cubicBezTo>
                    <a:pt x="2715" y="1033"/>
                    <a:pt x="3364" y="1181"/>
                    <a:pt x="4043" y="1210"/>
                  </a:cubicBezTo>
                  <a:lnTo>
                    <a:pt x="4102" y="1210"/>
                  </a:lnTo>
                  <a:cubicBezTo>
                    <a:pt x="4397" y="1210"/>
                    <a:pt x="4397" y="767"/>
                    <a:pt x="4102" y="767"/>
                  </a:cubicBezTo>
                  <a:cubicBezTo>
                    <a:pt x="3482" y="738"/>
                    <a:pt x="2863" y="620"/>
                    <a:pt x="2272" y="384"/>
                  </a:cubicBezTo>
                  <a:cubicBezTo>
                    <a:pt x="1623" y="148"/>
                    <a:pt x="945"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4"/>
            <p:cNvSpPr/>
            <p:nvPr/>
          </p:nvSpPr>
          <p:spPr>
            <a:xfrm>
              <a:off x="1503585" y="3360978"/>
              <a:ext cx="50631" cy="48994"/>
            </a:xfrm>
            <a:custGeom>
              <a:avLst/>
              <a:gdLst/>
              <a:ahLst/>
              <a:cxnLst/>
              <a:rect l="l" t="t" r="r" b="b"/>
              <a:pathLst>
                <a:path w="1794" h="1736" extrusionOk="0">
                  <a:moveTo>
                    <a:pt x="1491" y="1"/>
                  </a:moveTo>
                  <a:cubicBezTo>
                    <a:pt x="1442" y="1"/>
                    <a:pt x="1395" y="17"/>
                    <a:pt x="1358" y="54"/>
                  </a:cubicBezTo>
                  <a:cubicBezTo>
                    <a:pt x="1181" y="172"/>
                    <a:pt x="1033" y="320"/>
                    <a:pt x="886" y="467"/>
                  </a:cubicBezTo>
                  <a:cubicBezTo>
                    <a:pt x="709" y="320"/>
                    <a:pt x="561" y="202"/>
                    <a:pt x="384" y="84"/>
                  </a:cubicBezTo>
                  <a:cubicBezTo>
                    <a:pt x="356" y="77"/>
                    <a:pt x="327" y="73"/>
                    <a:pt x="297" y="73"/>
                  </a:cubicBezTo>
                  <a:cubicBezTo>
                    <a:pt x="201" y="73"/>
                    <a:pt x="104" y="111"/>
                    <a:pt x="59" y="202"/>
                  </a:cubicBezTo>
                  <a:cubicBezTo>
                    <a:pt x="0" y="290"/>
                    <a:pt x="59" y="438"/>
                    <a:pt x="177" y="497"/>
                  </a:cubicBezTo>
                  <a:cubicBezTo>
                    <a:pt x="295" y="585"/>
                    <a:pt x="443" y="674"/>
                    <a:pt x="561" y="762"/>
                  </a:cubicBezTo>
                  <a:cubicBezTo>
                    <a:pt x="384" y="969"/>
                    <a:pt x="236" y="1175"/>
                    <a:pt x="89" y="1411"/>
                  </a:cubicBezTo>
                  <a:cubicBezTo>
                    <a:pt x="0" y="1500"/>
                    <a:pt x="30" y="1647"/>
                    <a:pt x="148" y="1706"/>
                  </a:cubicBezTo>
                  <a:cubicBezTo>
                    <a:pt x="177" y="1736"/>
                    <a:pt x="236" y="1736"/>
                    <a:pt x="266" y="1736"/>
                  </a:cubicBezTo>
                  <a:cubicBezTo>
                    <a:pt x="354" y="1736"/>
                    <a:pt x="413" y="1706"/>
                    <a:pt x="443" y="1647"/>
                  </a:cubicBezTo>
                  <a:cubicBezTo>
                    <a:pt x="591" y="1441"/>
                    <a:pt x="738" y="1264"/>
                    <a:pt x="886" y="1087"/>
                  </a:cubicBezTo>
                  <a:cubicBezTo>
                    <a:pt x="1033" y="1234"/>
                    <a:pt x="1181" y="1382"/>
                    <a:pt x="1328" y="1588"/>
                  </a:cubicBezTo>
                  <a:cubicBezTo>
                    <a:pt x="1358" y="1618"/>
                    <a:pt x="1417" y="1647"/>
                    <a:pt x="1505" y="1647"/>
                  </a:cubicBezTo>
                  <a:cubicBezTo>
                    <a:pt x="1515" y="1649"/>
                    <a:pt x="1526" y="1650"/>
                    <a:pt x="1535" y="1650"/>
                  </a:cubicBezTo>
                  <a:cubicBezTo>
                    <a:pt x="1695" y="1650"/>
                    <a:pt x="1794" y="1432"/>
                    <a:pt x="1682" y="1293"/>
                  </a:cubicBezTo>
                  <a:cubicBezTo>
                    <a:pt x="1505" y="1087"/>
                    <a:pt x="1358" y="910"/>
                    <a:pt x="1210" y="762"/>
                  </a:cubicBezTo>
                  <a:cubicBezTo>
                    <a:pt x="1328" y="644"/>
                    <a:pt x="1476" y="526"/>
                    <a:pt x="1623" y="408"/>
                  </a:cubicBezTo>
                  <a:cubicBezTo>
                    <a:pt x="1741" y="320"/>
                    <a:pt x="1741" y="172"/>
                    <a:pt x="1682" y="84"/>
                  </a:cubicBezTo>
                  <a:cubicBezTo>
                    <a:pt x="1631" y="32"/>
                    <a:pt x="1559" y="1"/>
                    <a:pt x="14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4"/>
            <p:cNvSpPr/>
            <p:nvPr/>
          </p:nvSpPr>
          <p:spPr>
            <a:xfrm>
              <a:off x="1579360" y="3369755"/>
              <a:ext cx="50208" cy="50236"/>
            </a:xfrm>
            <a:custGeom>
              <a:avLst/>
              <a:gdLst/>
              <a:ahLst/>
              <a:cxnLst/>
              <a:rect l="l" t="t" r="r" b="b"/>
              <a:pathLst>
                <a:path w="1779" h="1780" extrusionOk="0">
                  <a:moveTo>
                    <a:pt x="1467" y="0"/>
                  </a:moveTo>
                  <a:cubicBezTo>
                    <a:pt x="1404" y="0"/>
                    <a:pt x="1342" y="29"/>
                    <a:pt x="1299" y="97"/>
                  </a:cubicBezTo>
                  <a:lnTo>
                    <a:pt x="1299" y="127"/>
                  </a:lnTo>
                  <a:cubicBezTo>
                    <a:pt x="1151" y="304"/>
                    <a:pt x="1004" y="510"/>
                    <a:pt x="856" y="687"/>
                  </a:cubicBezTo>
                  <a:cubicBezTo>
                    <a:pt x="709" y="540"/>
                    <a:pt x="561" y="363"/>
                    <a:pt x="414" y="186"/>
                  </a:cubicBezTo>
                  <a:cubicBezTo>
                    <a:pt x="379" y="134"/>
                    <a:pt x="315" y="103"/>
                    <a:pt x="244" y="103"/>
                  </a:cubicBezTo>
                  <a:cubicBezTo>
                    <a:pt x="193" y="103"/>
                    <a:pt x="139" y="119"/>
                    <a:pt x="89" y="156"/>
                  </a:cubicBezTo>
                  <a:cubicBezTo>
                    <a:pt x="1" y="245"/>
                    <a:pt x="1" y="363"/>
                    <a:pt x="60" y="481"/>
                  </a:cubicBezTo>
                  <a:cubicBezTo>
                    <a:pt x="237" y="687"/>
                    <a:pt x="384" y="835"/>
                    <a:pt x="532" y="1012"/>
                  </a:cubicBezTo>
                  <a:cubicBezTo>
                    <a:pt x="414" y="1130"/>
                    <a:pt x="266" y="1248"/>
                    <a:pt x="119" y="1366"/>
                  </a:cubicBezTo>
                  <a:cubicBezTo>
                    <a:pt x="1" y="1454"/>
                    <a:pt x="1" y="1573"/>
                    <a:pt x="60" y="1691"/>
                  </a:cubicBezTo>
                  <a:cubicBezTo>
                    <a:pt x="119" y="1750"/>
                    <a:pt x="178" y="1779"/>
                    <a:pt x="237" y="1779"/>
                  </a:cubicBezTo>
                  <a:cubicBezTo>
                    <a:pt x="296" y="1779"/>
                    <a:pt x="355" y="1750"/>
                    <a:pt x="384" y="1720"/>
                  </a:cubicBezTo>
                  <a:cubicBezTo>
                    <a:pt x="620" y="1543"/>
                    <a:pt x="1033" y="1130"/>
                    <a:pt x="1033" y="1130"/>
                  </a:cubicBezTo>
                  <a:cubicBezTo>
                    <a:pt x="1269" y="894"/>
                    <a:pt x="1476" y="628"/>
                    <a:pt x="1653" y="363"/>
                  </a:cubicBezTo>
                  <a:cubicBezTo>
                    <a:pt x="1779" y="174"/>
                    <a:pt x="1621" y="0"/>
                    <a:pt x="14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4"/>
            <p:cNvSpPr/>
            <p:nvPr/>
          </p:nvSpPr>
          <p:spPr>
            <a:xfrm>
              <a:off x="1550207" y="3375823"/>
              <a:ext cx="33359" cy="32484"/>
            </a:xfrm>
            <a:custGeom>
              <a:avLst/>
              <a:gdLst/>
              <a:ahLst/>
              <a:cxnLst/>
              <a:rect l="l" t="t" r="r" b="b"/>
              <a:pathLst>
                <a:path w="1182" h="1151" extrusionOk="0">
                  <a:moveTo>
                    <a:pt x="591" y="0"/>
                  </a:moveTo>
                  <a:cubicBezTo>
                    <a:pt x="473" y="0"/>
                    <a:pt x="384" y="89"/>
                    <a:pt x="384" y="236"/>
                  </a:cubicBezTo>
                  <a:lnTo>
                    <a:pt x="384" y="266"/>
                  </a:lnTo>
                  <a:lnTo>
                    <a:pt x="325" y="236"/>
                  </a:lnTo>
                  <a:cubicBezTo>
                    <a:pt x="305" y="231"/>
                    <a:pt x="285" y="229"/>
                    <a:pt x="265" y="229"/>
                  </a:cubicBezTo>
                  <a:cubicBezTo>
                    <a:pt x="169" y="229"/>
                    <a:pt x="79" y="286"/>
                    <a:pt x="30" y="384"/>
                  </a:cubicBezTo>
                  <a:cubicBezTo>
                    <a:pt x="1" y="502"/>
                    <a:pt x="60" y="649"/>
                    <a:pt x="178" y="679"/>
                  </a:cubicBezTo>
                  <a:lnTo>
                    <a:pt x="384" y="738"/>
                  </a:lnTo>
                  <a:lnTo>
                    <a:pt x="384" y="915"/>
                  </a:lnTo>
                  <a:cubicBezTo>
                    <a:pt x="384" y="1033"/>
                    <a:pt x="473" y="1151"/>
                    <a:pt x="591" y="1151"/>
                  </a:cubicBezTo>
                  <a:cubicBezTo>
                    <a:pt x="709" y="1151"/>
                    <a:pt x="827" y="1033"/>
                    <a:pt x="827" y="915"/>
                  </a:cubicBezTo>
                  <a:lnTo>
                    <a:pt x="827" y="885"/>
                  </a:lnTo>
                  <a:lnTo>
                    <a:pt x="945" y="885"/>
                  </a:lnTo>
                  <a:cubicBezTo>
                    <a:pt x="1034" y="885"/>
                    <a:pt x="1122" y="826"/>
                    <a:pt x="1152" y="708"/>
                  </a:cubicBezTo>
                  <a:lnTo>
                    <a:pt x="1152" y="738"/>
                  </a:lnTo>
                  <a:cubicBezTo>
                    <a:pt x="1181" y="620"/>
                    <a:pt x="1122" y="502"/>
                    <a:pt x="1004" y="443"/>
                  </a:cubicBezTo>
                  <a:lnTo>
                    <a:pt x="827" y="413"/>
                  </a:lnTo>
                  <a:lnTo>
                    <a:pt x="827" y="236"/>
                  </a:lnTo>
                  <a:cubicBezTo>
                    <a:pt x="827" y="89"/>
                    <a:pt x="709" y="0"/>
                    <a:pt x="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4"/>
            <p:cNvSpPr/>
            <p:nvPr/>
          </p:nvSpPr>
          <p:spPr>
            <a:xfrm>
              <a:off x="1353868" y="3233839"/>
              <a:ext cx="68976" cy="68750"/>
            </a:xfrm>
            <a:custGeom>
              <a:avLst/>
              <a:gdLst/>
              <a:ahLst/>
              <a:cxnLst/>
              <a:rect l="l" t="t" r="r" b="b"/>
              <a:pathLst>
                <a:path w="2444" h="2436" extrusionOk="0">
                  <a:moveTo>
                    <a:pt x="2222" y="0"/>
                  </a:moveTo>
                  <a:cubicBezTo>
                    <a:pt x="2111" y="0"/>
                    <a:pt x="2001" y="74"/>
                    <a:pt x="2001" y="221"/>
                  </a:cubicBezTo>
                  <a:cubicBezTo>
                    <a:pt x="2001" y="1195"/>
                    <a:pt x="1204" y="1992"/>
                    <a:pt x="230" y="1992"/>
                  </a:cubicBezTo>
                  <a:cubicBezTo>
                    <a:pt x="218" y="1989"/>
                    <a:pt x="206" y="1987"/>
                    <a:pt x="195" y="1987"/>
                  </a:cubicBezTo>
                  <a:cubicBezTo>
                    <a:pt x="0" y="1987"/>
                    <a:pt x="6" y="2436"/>
                    <a:pt x="211" y="2436"/>
                  </a:cubicBezTo>
                  <a:cubicBezTo>
                    <a:pt x="217" y="2436"/>
                    <a:pt x="224" y="2435"/>
                    <a:pt x="230" y="2435"/>
                  </a:cubicBezTo>
                  <a:cubicBezTo>
                    <a:pt x="1469" y="2435"/>
                    <a:pt x="2443" y="1431"/>
                    <a:pt x="2443" y="221"/>
                  </a:cubicBezTo>
                  <a:cubicBezTo>
                    <a:pt x="2443" y="74"/>
                    <a:pt x="2332" y="0"/>
                    <a:pt x="2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 name="Google Shape;1345;p54"/>
          <p:cNvGrpSpPr/>
          <p:nvPr/>
        </p:nvGrpSpPr>
        <p:grpSpPr>
          <a:xfrm>
            <a:off x="4357467" y="1959343"/>
            <a:ext cx="426040" cy="430953"/>
            <a:chOff x="6104077" y="2461888"/>
            <a:chExt cx="426040" cy="430953"/>
          </a:xfrm>
        </p:grpSpPr>
        <p:sp>
          <p:nvSpPr>
            <p:cNvPr id="1346" name="Google Shape;1346;p54"/>
            <p:cNvSpPr/>
            <p:nvPr/>
          </p:nvSpPr>
          <p:spPr>
            <a:xfrm>
              <a:off x="6110850" y="2467391"/>
              <a:ext cx="148620" cy="223099"/>
            </a:xfrm>
            <a:custGeom>
              <a:avLst/>
              <a:gdLst/>
              <a:ahLst/>
              <a:cxnLst/>
              <a:rect l="l" t="t" r="r" b="b"/>
              <a:pathLst>
                <a:path w="5266" h="7905" extrusionOk="0">
                  <a:moveTo>
                    <a:pt x="2414" y="0"/>
                  </a:moveTo>
                  <a:cubicBezTo>
                    <a:pt x="1389" y="0"/>
                    <a:pt x="362" y="615"/>
                    <a:pt x="102" y="1915"/>
                  </a:cubicBezTo>
                  <a:cubicBezTo>
                    <a:pt x="1" y="2469"/>
                    <a:pt x="436" y="2804"/>
                    <a:pt x="862" y="2804"/>
                  </a:cubicBezTo>
                  <a:cubicBezTo>
                    <a:pt x="1184" y="2804"/>
                    <a:pt x="1501" y="2612"/>
                    <a:pt x="1577" y="2180"/>
                  </a:cubicBezTo>
                  <a:cubicBezTo>
                    <a:pt x="1673" y="1711"/>
                    <a:pt x="2047" y="1487"/>
                    <a:pt x="2421" y="1487"/>
                  </a:cubicBezTo>
                  <a:cubicBezTo>
                    <a:pt x="2847" y="1487"/>
                    <a:pt x="3273" y="1778"/>
                    <a:pt x="3288" y="2328"/>
                  </a:cubicBezTo>
                  <a:lnTo>
                    <a:pt x="3288" y="2475"/>
                  </a:lnTo>
                  <a:cubicBezTo>
                    <a:pt x="3170" y="2859"/>
                    <a:pt x="2993" y="3213"/>
                    <a:pt x="2757" y="3538"/>
                  </a:cubicBezTo>
                  <a:cubicBezTo>
                    <a:pt x="1754" y="4954"/>
                    <a:pt x="1164" y="5721"/>
                    <a:pt x="839" y="6134"/>
                  </a:cubicBezTo>
                  <a:cubicBezTo>
                    <a:pt x="692" y="6311"/>
                    <a:pt x="603" y="6459"/>
                    <a:pt x="544" y="6547"/>
                  </a:cubicBezTo>
                  <a:cubicBezTo>
                    <a:pt x="367" y="6754"/>
                    <a:pt x="308" y="7049"/>
                    <a:pt x="397" y="7314"/>
                  </a:cubicBezTo>
                  <a:cubicBezTo>
                    <a:pt x="456" y="7551"/>
                    <a:pt x="633" y="7757"/>
                    <a:pt x="898" y="7846"/>
                  </a:cubicBezTo>
                  <a:cubicBezTo>
                    <a:pt x="987" y="7875"/>
                    <a:pt x="1075" y="7905"/>
                    <a:pt x="2285" y="7905"/>
                  </a:cubicBezTo>
                  <a:lnTo>
                    <a:pt x="4292" y="7905"/>
                  </a:lnTo>
                  <a:cubicBezTo>
                    <a:pt x="5265" y="7905"/>
                    <a:pt x="5265" y="6400"/>
                    <a:pt x="4292" y="6400"/>
                  </a:cubicBezTo>
                  <a:lnTo>
                    <a:pt x="2492" y="6400"/>
                  </a:lnTo>
                  <a:cubicBezTo>
                    <a:pt x="2846" y="5928"/>
                    <a:pt x="3318" y="5278"/>
                    <a:pt x="3938" y="4393"/>
                  </a:cubicBezTo>
                  <a:cubicBezTo>
                    <a:pt x="4292" y="3892"/>
                    <a:pt x="4557" y="3361"/>
                    <a:pt x="4734" y="2770"/>
                  </a:cubicBezTo>
                  <a:cubicBezTo>
                    <a:pt x="4734" y="2623"/>
                    <a:pt x="4764" y="2505"/>
                    <a:pt x="4764" y="2357"/>
                  </a:cubicBezTo>
                  <a:cubicBezTo>
                    <a:pt x="4780" y="822"/>
                    <a:pt x="3599" y="0"/>
                    <a:pt x="2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4"/>
            <p:cNvSpPr/>
            <p:nvPr/>
          </p:nvSpPr>
          <p:spPr>
            <a:xfrm>
              <a:off x="6112035" y="2468125"/>
              <a:ext cx="76652" cy="78628"/>
            </a:xfrm>
            <a:custGeom>
              <a:avLst/>
              <a:gdLst/>
              <a:ahLst/>
              <a:cxnLst/>
              <a:rect l="l" t="t" r="r" b="b"/>
              <a:pathLst>
                <a:path w="2716" h="2786" extrusionOk="0">
                  <a:moveTo>
                    <a:pt x="2391" y="0"/>
                  </a:moveTo>
                  <a:cubicBezTo>
                    <a:pt x="1269" y="0"/>
                    <a:pt x="325" y="797"/>
                    <a:pt x="89" y="1889"/>
                  </a:cubicBezTo>
                  <a:cubicBezTo>
                    <a:pt x="1" y="2302"/>
                    <a:pt x="266" y="2685"/>
                    <a:pt x="679" y="2774"/>
                  </a:cubicBezTo>
                  <a:cubicBezTo>
                    <a:pt x="719" y="2782"/>
                    <a:pt x="760" y="2785"/>
                    <a:pt x="802" y="2785"/>
                  </a:cubicBezTo>
                  <a:cubicBezTo>
                    <a:pt x="917" y="2785"/>
                    <a:pt x="1035" y="2758"/>
                    <a:pt x="1122" y="2715"/>
                  </a:cubicBezTo>
                  <a:cubicBezTo>
                    <a:pt x="827" y="2567"/>
                    <a:pt x="620" y="2213"/>
                    <a:pt x="709" y="1889"/>
                  </a:cubicBezTo>
                  <a:cubicBezTo>
                    <a:pt x="915" y="885"/>
                    <a:pt x="1712" y="118"/>
                    <a:pt x="2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4"/>
            <p:cNvSpPr/>
            <p:nvPr/>
          </p:nvSpPr>
          <p:spPr>
            <a:xfrm>
              <a:off x="6119542" y="2509752"/>
              <a:ext cx="101601" cy="181076"/>
            </a:xfrm>
            <a:custGeom>
              <a:avLst/>
              <a:gdLst/>
              <a:ahLst/>
              <a:cxnLst/>
              <a:rect l="l" t="t" r="r" b="b"/>
              <a:pathLst>
                <a:path w="3600" h="6416" extrusionOk="0">
                  <a:moveTo>
                    <a:pt x="2715" y="1"/>
                  </a:moveTo>
                  <a:cubicBezTo>
                    <a:pt x="2626" y="1"/>
                    <a:pt x="2508" y="30"/>
                    <a:pt x="2420" y="60"/>
                  </a:cubicBezTo>
                  <a:cubicBezTo>
                    <a:pt x="2744" y="178"/>
                    <a:pt x="2951" y="473"/>
                    <a:pt x="2980" y="827"/>
                  </a:cubicBezTo>
                  <a:lnTo>
                    <a:pt x="2980" y="974"/>
                  </a:lnTo>
                  <a:cubicBezTo>
                    <a:pt x="2862" y="1358"/>
                    <a:pt x="2685" y="1712"/>
                    <a:pt x="2420" y="2037"/>
                  </a:cubicBezTo>
                  <a:cubicBezTo>
                    <a:pt x="1446" y="3453"/>
                    <a:pt x="856" y="4220"/>
                    <a:pt x="531" y="4633"/>
                  </a:cubicBezTo>
                  <a:cubicBezTo>
                    <a:pt x="384" y="4810"/>
                    <a:pt x="295" y="4958"/>
                    <a:pt x="236" y="5046"/>
                  </a:cubicBezTo>
                  <a:cubicBezTo>
                    <a:pt x="59" y="5253"/>
                    <a:pt x="0" y="5548"/>
                    <a:pt x="59" y="5813"/>
                  </a:cubicBezTo>
                  <a:cubicBezTo>
                    <a:pt x="148" y="6050"/>
                    <a:pt x="325" y="6256"/>
                    <a:pt x="561" y="6345"/>
                  </a:cubicBezTo>
                  <a:cubicBezTo>
                    <a:pt x="668" y="6371"/>
                    <a:pt x="751" y="6398"/>
                    <a:pt x="1675" y="6403"/>
                  </a:cubicBezTo>
                  <a:lnTo>
                    <a:pt x="1675" y="6403"/>
                  </a:lnTo>
                  <a:cubicBezTo>
                    <a:pt x="1513" y="6391"/>
                    <a:pt x="1349" y="6371"/>
                    <a:pt x="1180" y="6345"/>
                  </a:cubicBezTo>
                  <a:cubicBezTo>
                    <a:pt x="944" y="6256"/>
                    <a:pt x="767" y="6050"/>
                    <a:pt x="679" y="5813"/>
                  </a:cubicBezTo>
                  <a:cubicBezTo>
                    <a:pt x="620" y="5548"/>
                    <a:pt x="679" y="5253"/>
                    <a:pt x="856" y="5046"/>
                  </a:cubicBezTo>
                  <a:cubicBezTo>
                    <a:pt x="915" y="4958"/>
                    <a:pt x="1003" y="4810"/>
                    <a:pt x="1151" y="4633"/>
                  </a:cubicBezTo>
                  <a:cubicBezTo>
                    <a:pt x="1446" y="4220"/>
                    <a:pt x="2036" y="3453"/>
                    <a:pt x="3039" y="2037"/>
                  </a:cubicBezTo>
                  <a:cubicBezTo>
                    <a:pt x="3275" y="1712"/>
                    <a:pt x="3452" y="1358"/>
                    <a:pt x="3600" y="974"/>
                  </a:cubicBezTo>
                  <a:lnTo>
                    <a:pt x="3600" y="827"/>
                  </a:lnTo>
                  <a:cubicBezTo>
                    <a:pt x="3570" y="355"/>
                    <a:pt x="3187" y="1"/>
                    <a:pt x="2715" y="1"/>
                  </a:cubicBezTo>
                  <a:close/>
                  <a:moveTo>
                    <a:pt x="1675" y="6403"/>
                  </a:moveTo>
                  <a:lnTo>
                    <a:pt x="1675" y="6403"/>
                  </a:lnTo>
                  <a:cubicBezTo>
                    <a:pt x="1783" y="6411"/>
                    <a:pt x="1890" y="6415"/>
                    <a:pt x="1999" y="6415"/>
                  </a:cubicBezTo>
                  <a:cubicBezTo>
                    <a:pt x="2098" y="6415"/>
                    <a:pt x="2199" y="6412"/>
                    <a:pt x="2302" y="6404"/>
                  </a:cubicBezTo>
                  <a:lnTo>
                    <a:pt x="1977" y="6404"/>
                  </a:lnTo>
                  <a:cubicBezTo>
                    <a:pt x="1868" y="6404"/>
                    <a:pt x="1767" y="6403"/>
                    <a:pt x="1675" y="6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4"/>
            <p:cNvSpPr/>
            <p:nvPr/>
          </p:nvSpPr>
          <p:spPr>
            <a:xfrm>
              <a:off x="6366032" y="2663956"/>
              <a:ext cx="156494" cy="223071"/>
            </a:xfrm>
            <a:custGeom>
              <a:avLst/>
              <a:gdLst/>
              <a:ahLst/>
              <a:cxnLst/>
              <a:rect l="l" t="t" r="r" b="b"/>
              <a:pathLst>
                <a:path w="5545" h="7904" extrusionOk="0">
                  <a:moveTo>
                    <a:pt x="2410" y="0"/>
                  </a:moveTo>
                  <a:cubicBezTo>
                    <a:pt x="1339" y="0"/>
                    <a:pt x="339" y="742"/>
                    <a:pt x="118" y="1913"/>
                  </a:cubicBezTo>
                  <a:cubicBezTo>
                    <a:pt x="1" y="2468"/>
                    <a:pt x="428" y="2802"/>
                    <a:pt x="857" y="2802"/>
                  </a:cubicBezTo>
                  <a:cubicBezTo>
                    <a:pt x="1181" y="2802"/>
                    <a:pt x="1505" y="2611"/>
                    <a:pt x="1594" y="2179"/>
                  </a:cubicBezTo>
                  <a:cubicBezTo>
                    <a:pt x="1667" y="1741"/>
                    <a:pt x="2044" y="1484"/>
                    <a:pt x="2434" y="1484"/>
                  </a:cubicBezTo>
                  <a:cubicBezTo>
                    <a:pt x="2674" y="1484"/>
                    <a:pt x="2918" y="1581"/>
                    <a:pt x="3099" y="1795"/>
                  </a:cubicBezTo>
                  <a:cubicBezTo>
                    <a:pt x="3541" y="2356"/>
                    <a:pt x="3158" y="3212"/>
                    <a:pt x="2420" y="3212"/>
                  </a:cubicBezTo>
                  <a:cubicBezTo>
                    <a:pt x="1446" y="3212"/>
                    <a:pt x="1446" y="4687"/>
                    <a:pt x="2420" y="4687"/>
                  </a:cubicBezTo>
                  <a:cubicBezTo>
                    <a:pt x="3158" y="4687"/>
                    <a:pt x="3571" y="5543"/>
                    <a:pt x="3069" y="6103"/>
                  </a:cubicBezTo>
                  <a:cubicBezTo>
                    <a:pt x="2895" y="6310"/>
                    <a:pt x="2661" y="6404"/>
                    <a:pt x="2429" y="6404"/>
                  </a:cubicBezTo>
                  <a:cubicBezTo>
                    <a:pt x="2031" y="6404"/>
                    <a:pt x="1639" y="6127"/>
                    <a:pt x="1564" y="5661"/>
                  </a:cubicBezTo>
                  <a:lnTo>
                    <a:pt x="1564" y="5543"/>
                  </a:lnTo>
                  <a:cubicBezTo>
                    <a:pt x="1564" y="5056"/>
                    <a:pt x="1195" y="4812"/>
                    <a:pt x="827" y="4812"/>
                  </a:cubicBezTo>
                  <a:cubicBezTo>
                    <a:pt x="458" y="4812"/>
                    <a:pt x="89" y="5056"/>
                    <a:pt x="89" y="5543"/>
                  </a:cubicBezTo>
                  <a:cubicBezTo>
                    <a:pt x="89" y="5661"/>
                    <a:pt x="118" y="5749"/>
                    <a:pt x="118" y="5867"/>
                  </a:cubicBezTo>
                  <a:cubicBezTo>
                    <a:pt x="295" y="7013"/>
                    <a:pt x="1261" y="7896"/>
                    <a:pt x="2435" y="7903"/>
                  </a:cubicBezTo>
                  <a:lnTo>
                    <a:pt x="2435" y="7903"/>
                  </a:lnTo>
                  <a:cubicBezTo>
                    <a:pt x="4461" y="7891"/>
                    <a:pt x="5544" y="5451"/>
                    <a:pt x="4131" y="3949"/>
                  </a:cubicBezTo>
                  <a:cubicBezTo>
                    <a:pt x="5194" y="2828"/>
                    <a:pt x="4899" y="969"/>
                    <a:pt x="3482" y="261"/>
                  </a:cubicBezTo>
                  <a:cubicBezTo>
                    <a:pt x="3134" y="83"/>
                    <a:pt x="2768" y="0"/>
                    <a:pt x="2410" y="0"/>
                  </a:cubicBezTo>
                  <a:close/>
                  <a:moveTo>
                    <a:pt x="2435" y="7903"/>
                  </a:moveTo>
                  <a:cubicBezTo>
                    <a:pt x="2430" y="7903"/>
                    <a:pt x="2425" y="7903"/>
                    <a:pt x="2420" y="7903"/>
                  </a:cubicBezTo>
                  <a:lnTo>
                    <a:pt x="2449" y="7903"/>
                  </a:lnTo>
                  <a:cubicBezTo>
                    <a:pt x="2445" y="7903"/>
                    <a:pt x="2440" y="7903"/>
                    <a:pt x="2435" y="79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4"/>
            <p:cNvSpPr/>
            <p:nvPr/>
          </p:nvSpPr>
          <p:spPr>
            <a:xfrm>
              <a:off x="6367697" y="2663815"/>
              <a:ext cx="75806" cy="78628"/>
            </a:xfrm>
            <a:custGeom>
              <a:avLst/>
              <a:gdLst/>
              <a:ahLst/>
              <a:cxnLst/>
              <a:rect l="l" t="t" r="r" b="b"/>
              <a:pathLst>
                <a:path w="2686" h="2786" extrusionOk="0">
                  <a:moveTo>
                    <a:pt x="2390" y="0"/>
                  </a:moveTo>
                  <a:cubicBezTo>
                    <a:pt x="1269" y="0"/>
                    <a:pt x="295" y="797"/>
                    <a:pt x="89" y="1889"/>
                  </a:cubicBezTo>
                  <a:cubicBezTo>
                    <a:pt x="0" y="2302"/>
                    <a:pt x="266" y="2686"/>
                    <a:pt x="679" y="2774"/>
                  </a:cubicBezTo>
                  <a:cubicBezTo>
                    <a:pt x="719" y="2782"/>
                    <a:pt x="758" y="2786"/>
                    <a:pt x="798" y="2786"/>
                  </a:cubicBezTo>
                  <a:cubicBezTo>
                    <a:pt x="906" y="2786"/>
                    <a:pt x="1014" y="2758"/>
                    <a:pt x="1122" y="2715"/>
                  </a:cubicBezTo>
                  <a:cubicBezTo>
                    <a:pt x="797" y="2568"/>
                    <a:pt x="620" y="2243"/>
                    <a:pt x="679" y="1889"/>
                  </a:cubicBezTo>
                  <a:cubicBezTo>
                    <a:pt x="886" y="886"/>
                    <a:pt x="1682" y="148"/>
                    <a:pt x="26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4"/>
            <p:cNvSpPr/>
            <p:nvPr/>
          </p:nvSpPr>
          <p:spPr>
            <a:xfrm>
              <a:off x="6407659" y="2706289"/>
              <a:ext cx="74987" cy="138262"/>
            </a:xfrm>
            <a:custGeom>
              <a:avLst/>
              <a:gdLst/>
              <a:ahLst/>
              <a:cxnLst/>
              <a:rect l="l" t="t" r="r" b="b"/>
              <a:pathLst>
                <a:path w="2657" h="4899" extrusionOk="0">
                  <a:moveTo>
                    <a:pt x="1594" y="0"/>
                  </a:moveTo>
                  <a:cubicBezTo>
                    <a:pt x="1476" y="0"/>
                    <a:pt x="1388" y="30"/>
                    <a:pt x="1269" y="59"/>
                  </a:cubicBezTo>
                  <a:cubicBezTo>
                    <a:pt x="2184" y="384"/>
                    <a:pt x="1919" y="1712"/>
                    <a:pt x="974" y="1712"/>
                  </a:cubicBezTo>
                  <a:cubicBezTo>
                    <a:pt x="1" y="1712"/>
                    <a:pt x="1" y="3187"/>
                    <a:pt x="974" y="3187"/>
                  </a:cubicBezTo>
                  <a:cubicBezTo>
                    <a:pt x="1919" y="3187"/>
                    <a:pt x="2155" y="4515"/>
                    <a:pt x="1269" y="4839"/>
                  </a:cubicBezTo>
                  <a:cubicBezTo>
                    <a:pt x="1388" y="4899"/>
                    <a:pt x="1476" y="4899"/>
                    <a:pt x="1594" y="4899"/>
                  </a:cubicBezTo>
                  <a:cubicBezTo>
                    <a:pt x="2656" y="4839"/>
                    <a:pt x="2656" y="3246"/>
                    <a:pt x="1594" y="3187"/>
                  </a:cubicBezTo>
                  <a:cubicBezTo>
                    <a:pt x="591" y="3187"/>
                    <a:pt x="591" y="1712"/>
                    <a:pt x="1594" y="1712"/>
                  </a:cubicBezTo>
                  <a:cubicBezTo>
                    <a:pt x="2656" y="1653"/>
                    <a:pt x="2656" y="59"/>
                    <a:pt x="1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4"/>
            <p:cNvSpPr/>
            <p:nvPr/>
          </p:nvSpPr>
          <p:spPr>
            <a:xfrm>
              <a:off x="6369362" y="2799562"/>
              <a:ext cx="74959" cy="86615"/>
            </a:xfrm>
            <a:custGeom>
              <a:avLst/>
              <a:gdLst/>
              <a:ahLst/>
              <a:cxnLst/>
              <a:rect l="l" t="t" r="r" b="b"/>
              <a:pathLst>
                <a:path w="2656" h="3069" extrusionOk="0">
                  <a:moveTo>
                    <a:pt x="738" y="0"/>
                  </a:moveTo>
                  <a:cubicBezTo>
                    <a:pt x="325" y="0"/>
                    <a:pt x="0" y="325"/>
                    <a:pt x="0" y="738"/>
                  </a:cubicBezTo>
                  <a:cubicBezTo>
                    <a:pt x="0" y="826"/>
                    <a:pt x="0" y="944"/>
                    <a:pt x="0" y="1062"/>
                  </a:cubicBezTo>
                  <a:cubicBezTo>
                    <a:pt x="177" y="2213"/>
                    <a:pt x="1181" y="3069"/>
                    <a:pt x="2331" y="3069"/>
                  </a:cubicBezTo>
                  <a:lnTo>
                    <a:pt x="2656" y="3069"/>
                  </a:lnTo>
                  <a:cubicBezTo>
                    <a:pt x="1594" y="2921"/>
                    <a:pt x="768" y="2095"/>
                    <a:pt x="620" y="1062"/>
                  </a:cubicBezTo>
                  <a:cubicBezTo>
                    <a:pt x="590" y="944"/>
                    <a:pt x="590" y="856"/>
                    <a:pt x="590" y="738"/>
                  </a:cubicBezTo>
                  <a:cubicBezTo>
                    <a:pt x="590" y="443"/>
                    <a:pt x="768" y="177"/>
                    <a:pt x="1033" y="59"/>
                  </a:cubicBezTo>
                  <a:cubicBezTo>
                    <a:pt x="945" y="0"/>
                    <a:pt x="827" y="0"/>
                    <a:pt x="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4"/>
            <p:cNvSpPr/>
            <p:nvPr/>
          </p:nvSpPr>
          <p:spPr>
            <a:xfrm>
              <a:off x="6156993" y="2528915"/>
              <a:ext cx="312338" cy="308980"/>
            </a:xfrm>
            <a:custGeom>
              <a:avLst/>
              <a:gdLst/>
              <a:ahLst/>
              <a:cxnLst/>
              <a:rect l="l" t="t" r="r" b="b"/>
              <a:pathLst>
                <a:path w="11067" h="10948" extrusionOk="0">
                  <a:moveTo>
                    <a:pt x="10417" y="0"/>
                  </a:moveTo>
                  <a:cubicBezTo>
                    <a:pt x="10270" y="0"/>
                    <a:pt x="10122" y="59"/>
                    <a:pt x="10004" y="177"/>
                  </a:cubicBezTo>
                  <a:lnTo>
                    <a:pt x="207" y="9944"/>
                  </a:lnTo>
                  <a:cubicBezTo>
                    <a:pt x="1" y="10180"/>
                    <a:pt x="1" y="10564"/>
                    <a:pt x="207" y="10800"/>
                  </a:cubicBezTo>
                  <a:cubicBezTo>
                    <a:pt x="326" y="10888"/>
                    <a:pt x="473" y="10947"/>
                    <a:pt x="621" y="10947"/>
                  </a:cubicBezTo>
                  <a:lnTo>
                    <a:pt x="650" y="10947"/>
                  </a:lnTo>
                  <a:cubicBezTo>
                    <a:pt x="798" y="10947"/>
                    <a:pt x="945" y="10888"/>
                    <a:pt x="1063" y="10800"/>
                  </a:cubicBezTo>
                  <a:lnTo>
                    <a:pt x="10830" y="1003"/>
                  </a:lnTo>
                  <a:cubicBezTo>
                    <a:pt x="11066" y="767"/>
                    <a:pt x="11066" y="413"/>
                    <a:pt x="10830" y="177"/>
                  </a:cubicBezTo>
                  <a:cubicBezTo>
                    <a:pt x="10712" y="59"/>
                    <a:pt x="10565" y="0"/>
                    <a:pt x="10417"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4"/>
            <p:cNvSpPr/>
            <p:nvPr/>
          </p:nvSpPr>
          <p:spPr>
            <a:xfrm>
              <a:off x="6104077" y="2461888"/>
              <a:ext cx="162872" cy="234755"/>
            </a:xfrm>
            <a:custGeom>
              <a:avLst/>
              <a:gdLst/>
              <a:ahLst/>
              <a:cxnLst/>
              <a:rect l="l" t="t" r="r" b="b"/>
              <a:pathLst>
                <a:path w="5771" h="8318" extrusionOk="0">
                  <a:moveTo>
                    <a:pt x="2681" y="1"/>
                  </a:moveTo>
                  <a:cubicBezTo>
                    <a:pt x="1533" y="1"/>
                    <a:pt x="412" y="769"/>
                    <a:pt x="135" y="2080"/>
                  </a:cubicBezTo>
                  <a:cubicBezTo>
                    <a:pt x="1" y="2801"/>
                    <a:pt x="563" y="3227"/>
                    <a:pt x="1116" y="3227"/>
                  </a:cubicBezTo>
                  <a:cubicBezTo>
                    <a:pt x="1536" y="3227"/>
                    <a:pt x="1951" y="2982"/>
                    <a:pt x="2053" y="2434"/>
                  </a:cubicBezTo>
                  <a:cubicBezTo>
                    <a:pt x="2122" y="2087"/>
                    <a:pt x="2394" y="1923"/>
                    <a:pt x="2665" y="1923"/>
                  </a:cubicBezTo>
                  <a:cubicBezTo>
                    <a:pt x="2971" y="1923"/>
                    <a:pt x="3277" y="2132"/>
                    <a:pt x="3292" y="2523"/>
                  </a:cubicBezTo>
                  <a:lnTo>
                    <a:pt x="3292" y="2641"/>
                  </a:lnTo>
                  <a:cubicBezTo>
                    <a:pt x="3204" y="2995"/>
                    <a:pt x="3027" y="3319"/>
                    <a:pt x="2791" y="3615"/>
                  </a:cubicBezTo>
                  <a:cubicBezTo>
                    <a:pt x="1817" y="5031"/>
                    <a:pt x="1227" y="5798"/>
                    <a:pt x="902" y="6211"/>
                  </a:cubicBezTo>
                  <a:cubicBezTo>
                    <a:pt x="784" y="6388"/>
                    <a:pt x="666" y="6536"/>
                    <a:pt x="607" y="6624"/>
                  </a:cubicBezTo>
                  <a:cubicBezTo>
                    <a:pt x="401" y="6890"/>
                    <a:pt x="312" y="7244"/>
                    <a:pt x="430" y="7598"/>
                  </a:cubicBezTo>
                  <a:cubicBezTo>
                    <a:pt x="519" y="7893"/>
                    <a:pt x="755" y="8159"/>
                    <a:pt x="1050" y="8247"/>
                  </a:cubicBezTo>
                  <a:cubicBezTo>
                    <a:pt x="1417" y="8290"/>
                    <a:pt x="1784" y="8318"/>
                    <a:pt x="2140" y="8318"/>
                  </a:cubicBezTo>
                  <a:cubicBezTo>
                    <a:pt x="2270" y="8318"/>
                    <a:pt x="2399" y="8314"/>
                    <a:pt x="2525" y="8306"/>
                  </a:cubicBezTo>
                  <a:lnTo>
                    <a:pt x="4000" y="8306"/>
                  </a:lnTo>
                  <a:lnTo>
                    <a:pt x="4532" y="8277"/>
                  </a:lnTo>
                  <a:cubicBezTo>
                    <a:pt x="5771" y="8188"/>
                    <a:pt x="5741" y="6418"/>
                    <a:pt x="4532" y="6359"/>
                  </a:cubicBezTo>
                  <a:lnTo>
                    <a:pt x="3174" y="6359"/>
                  </a:lnTo>
                  <a:cubicBezTo>
                    <a:pt x="3558" y="5857"/>
                    <a:pt x="3941" y="5296"/>
                    <a:pt x="4355" y="4706"/>
                  </a:cubicBezTo>
                  <a:cubicBezTo>
                    <a:pt x="4738" y="4175"/>
                    <a:pt x="5033" y="3615"/>
                    <a:pt x="5181" y="2995"/>
                  </a:cubicBezTo>
                  <a:cubicBezTo>
                    <a:pt x="5210" y="2847"/>
                    <a:pt x="5240" y="2670"/>
                    <a:pt x="5240" y="2523"/>
                  </a:cubicBezTo>
                  <a:cubicBezTo>
                    <a:pt x="5240" y="2228"/>
                    <a:pt x="5181" y="1933"/>
                    <a:pt x="5092" y="1667"/>
                  </a:cubicBezTo>
                  <a:cubicBezTo>
                    <a:pt x="5068" y="1569"/>
                    <a:pt x="4962" y="1512"/>
                    <a:pt x="4860" y="1512"/>
                  </a:cubicBezTo>
                  <a:cubicBezTo>
                    <a:pt x="4839" y="1512"/>
                    <a:pt x="4817" y="1514"/>
                    <a:pt x="4797" y="1520"/>
                  </a:cubicBezTo>
                  <a:cubicBezTo>
                    <a:pt x="4679" y="1579"/>
                    <a:pt x="4620" y="1697"/>
                    <a:pt x="4679" y="1815"/>
                  </a:cubicBezTo>
                  <a:cubicBezTo>
                    <a:pt x="4738" y="2051"/>
                    <a:pt x="4797" y="2287"/>
                    <a:pt x="4797" y="2552"/>
                  </a:cubicBezTo>
                  <a:cubicBezTo>
                    <a:pt x="4797" y="2641"/>
                    <a:pt x="4738" y="2847"/>
                    <a:pt x="4738" y="2906"/>
                  </a:cubicBezTo>
                  <a:cubicBezTo>
                    <a:pt x="4591" y="3467"/>
                    <a:pt x="4355" y="3998"/>
                    <a:pt x="4000" y="4470"/>
                  </a:cubicBezTo>
                  <a:cubicBezTo>
                    <a:pt x="3499" y="5208"/>
                    <a:pt x="3027" y="5857"/>
                    <a:pt x="2584" y="6477"/>
                  </a:cubicBezTo>
                  <a:cubicBezTo>
                    <a:pt x="2525" y="6536"/>
                    <a:pt x="2525" y="6624"/>
                    <a:pt x="2555" y="6683"/>
                  </a:cubicBezTo>
                  <a:cubicBezTo>
                    <a:pt x="2584" y="6772"/>
                    <a:pt x="2673" y="6801"/>
                    <a:pt x="2761" y="6801"/>
                  </a:cubicBezTo>
                  <a:lnTo>
                    <a:pt x="4532" y="6801"/>
                  </a:lnTo>
                  <a:cubicBezTo>
                    <a:pt x="5240" y="6801"/>
                    <a:pt x="5240" y="7864"/>
                    <a:pt x="4532" y="7864"/>
                  </a:cubicBezTo>
                  <a:cubicBezTo>
                    <a:pt x="3587" y="7864"/>
                    <a:pt x="1404" y="7834"/>
                    <a:pt x="1168" y="7834"/>
                  </a:cubicBezTo>
                  <a:cubicBezTo>
                    <a:pt x="991" y="7746"/>
                    <a:pt x="873" y="7628"/>
                    <a:pt x="814" y="7450"/>
                  </a:cubicBezTo>
                  <a:cubicBezTo>
                    <a:pt x="755" y="7244"/>
                    <a:pt x="814" y="7037"/>
                    <a:pt x="932" y="6860"/>
                  </a:cubicBezTo>
                  <a:cubicBezTo>
                    <a:pt x="991" y="6801"/>
                    <a:pt x="1109" y="6654"/>
                    <a:pt x="1227" y="6506"/>
                  </a:cubicBezTo>
                  <a:cubicBezTo>
                    <a:pt x="1551" y="6064"/>
                    <a:pt x="2141" y="5296"/>
                    <a:pt x="3145" y="3880"/>
                  </a:cubicBezTo>
                  <a:cubicBezTo>
                    <a:pt x="3381" y="3526"/>
                    <a:pt x="3587" y="3142"/>
                    <a:pt x="3705" y="2729"/>
                  </a:cubicBezTo>
                  <a:cubicBezTo>
                    <a:pt x="3735" y="2700"/>
                    <a:pt x="3735" y="2582"/>
                    <a:pt x="3735" y="2523"/>
                  </a:cubicBezTo>
                  <a:cubicBezTo>
                    <a:pt x="3688" y="1855"/>
                    <a:pt x="3167" y="1506"/>
                    <a:pt x="2646" y="1506"/>
                  </a:cubicBezTo>
                  <a:cubicBezTo>
                    <a:pt x="2177" y="1506"/>
                    <a:pt x="1707" y="1788"/>
                    <a:pt x="1581" y="2375"/>
                  </a:cubicBezTo>
                  <a:cubicBezTo>
                    <a:pt x="1543" y="2689"/>
                    <a:pt x="1319" y="2827"/>
                    <a:pt x="1089" y="2827"/>
                  </a:cubicBezTo>
                  <a:cubicBezTo>
                    <a:pt x="779" y="2827"/>
                    <a:pt x="459" y="2576"/>
                    <a:pt x="578" y="2169"/>
                  </a:cubicBezTo>
                  <a:cubicBezTo>
                    <a:pt x="781" y="1078"/>
                    <a:pt x="1714" y="427"/>
                    <a:pt x="2673" y="427"/>
                  </a:cubicBezTo>
                  <a:cubicBezTo>
                    <a:pt x="3244" y="427"/>
                    <a:pt x="3825" y="658"/>
                    <a:pt x="4266" y="1165"/>
                  </a:cubicBezTo>
                  <a:cubicBezTo>
                    <a:pt x="4310" y="1224"/>
                    <a:pt x="4366" y="1248"/>
                    <a:pt x="4423" y="1248"/>
                  </a:cubicBezTo>
                  <a:cubicBezTo>
                    <a:pt x="4595" y="1248"/>
                    <a:pt x="4768" y="1026"/>
                    <a:pt x="4591" y="870"/>
                  </a:cubicBezTo>
                  <a:cubicBezTo>
                    <a:pt x="4061" y="275"/>
                    <a:pt x="3366" y="1"/>
                    <a:pt x="26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4"/>
            <p:cNvSpPr/>
            <p:nvPr/>
          </p:nvSpPr>
          <p:spPr>
            <a:xfrm>
              <a:off x="6362278" y="2656167"/>
              <a:ext cx="167839" cy="236674"/>
            </a:xfrm>
            <a:custGeom>
              <a:avLst/>
              <a:gdLst/>
              <a:ahLst/>
              <a:cxnLst/>
              <a:rect l="l" t="t" r="r" b="b"/>
              <a:pathLst>
                <a:path w="5947" h="8386" extrusionOk="0">
                  <a:moveTo>
                    <a:pt x="2614" y="0"/>
                  </a:moveTo>
                  <a:cubicBezTo>
                    <a:pt x="1423" y="0"/>
                    <a:pt x="323" y="833"/>
                    <a:pt x="74" y="2101"/>
                  </a:cubicBezTo>
                  <a:cubicBezTo>
                    <a:pt x="15" y="2366"/>
                    <a:pt x="74" y="2632"/>
                    <a:pt x="222" y="2839"/>
                  </a:cubicBezTo>
                  <a:cubicBezTo>
                    <a:pt x="427" y="3140"/>
                    <a:pt x="731" y="3279"/>
                    <a:pt x="1031" y="3279"/>
                  </a:cubicBezTo>
                  <a:cubicBezTo>
                    <a:pt x="1464" y="3279"/>
                    <a:pt x="1888" y="2990"/>
                    <a:pt x="1992" y="2484"/>
                  </a:cubicBezTo>
                  <a:cubicBezTo>
                    <a:pt x="2047" y="2154"/>
                    <a:pt x="2330" y="1961"/>
                    <a:pt x="2614" y="1961"/>
                  </a:cubicBezTo>
                  <a:cubicBezTo>
                    <a:pt x="2787" y="1961"/>
                    <a:pt x="2961" y="2033"/>
                    <a:pt x="3084" y="2189"/>
                  </a:cubicBezTo>
                  <a:cubicBezTo>
                    <a:pt x="3438" y="2602"/>
                    <a:pt x="3143" y="3252"/>
                    <a:pt x="2612" y="3252"/>
                  </a:cubicBezTo>
                  <a:cubicBezTo>
                    <a:pt x="1373" y="3311"/>
                    <a:pt x="1373" y="5111"/>
                    <a:pt x="2612" y="5170"/>
                  </a:cubicBezTo>
                  <a:cubicBezTo>
                    <a:pt x="3143" y="5170"/>
                    <a:pt x="3438" y="5819"/>
                    <a:pt x="3084" y="6232"/>
                  </a:cubicBezTo>
                  <a:cubicBezTo>
                    <a:pt x="2955" y="6383"/>
                    <a:pt x="2782" y="6451"/>
                    <a:pt x="2611" y="6451"/>
                  </a:cubicBezTo>
                  <a:cubicBezTo>
                    <a:pt x="2313" y="6451"/>
                    <a:pt x="2019" y="6245"/>
                    <a:pt x="1963" y="5907"/>
                  </a:cubicBezTo>
                  <a:cubicBezTo>
                    <a:pt x="1963" y="5878"/>
                    <a:pt x="1963" y="5848"/>
                    <a:pt x="1963" y="5819"/>
                  </a:cubicBezTo>
                  <a:cubicBezTo>
                    <a:pt x="2007" y="5140"/>
                    <a:pt x="1505" y="4801"/>
                    <a:pt x="1004" y="4801"/>
                  </a:cubicBezTo>
                  <a:cubicBezTo>
                    <a:pt x="502" y="4801"/>
                    <a:pt x="1" y="5140"/>
                    <a:pt x="45" y="5819"/>
                  </a:cubicBezTo>
                  <a:cubicBezTo>
                    <a:pt x="45" y="5966"/>
                    <a:pt x="45" y="6084"/>
                    <a:pt x="74" y="6202"/>
                  </a:cubicBezTo>
                  <a:cubicBezTo>
                    <a:pt x="74" y="6409"/>
                    <a:pt x="133" y="6615"/>
                    <a:pt x="222" y="6793"/>
                  </a:cubicBezTo>
                  <a:cubicBezTo>
                    <a:pt x="243" y="6879"/>
                    <a:pt x="328" y="6934"/>
                    <a:pt x="418" y="6934"/>
                  </a:cubicBezTo>
                  <a:cubicBezTo>
                    <a:pt x="452" y="6934"/>
                    <a:pt x="485" y="6926"/>
                    <a:pt x="517" y="6911"/>
                  </a:cubicBezTo>
                  <a:cubicBezTo>
                    <a:pt x="635" y="6881"/>
                    <a:pt x="694" y="6734"/>
                    <a:pt x="635" y="6615"/>
                  </a:cubicBezTo>
                  <a:cubicBezTo>
                    <a:pt x="576" y="6468"/>
                    <a:pt x="517" y="6291"/>
                    <a:pt x="487" y="6143"/>
                  </a:cubicBezTo>
                  <a:cubicBezTo>
                    <a:pt x="487" y="6025"/>
                    <a:pt x="487" y="5937"/>
                    <a:pt x="487" y="5848"/>
                  </a:cubicBezTo>
                  <a:cubicBezTo>
                    <a:pt x="487" y="5494"/>
                    <a:pt x="746" y="5317"/>
                    <a:pt x="1004" y="5317"/>
                  </a:cubicBezTo>
                  <a:cubicBezTo>
                    <a:pt x="1262" y="5317"/>
                    <a:pt x="1520" y="5494"/>
                    <a:pt x="1520" y="5848"/>
                  </a:cubicBezTo>
                  <a:cubicBezTo>
                    <a:pt x="1520" y="5878"/>
                    <a:pt x="1520" y="5937"/>
                    <a:pt x="1520" y="5996"/>
                  </a:cubicBezTo>
                  <a:cubicBezTo>
                    <a:pt x="1614" y="6576"/>
                    <a:pt x="2111" y="6919"/>
                    <a:pt x="2613" y="6919"/>
                  </a:cubicBezTo>
                  <a:cubicBezTo>
                    <a:pt x="2902" y="6919"/>
                    <a:pt x="3193" y="6805"/>
                    <a:pt x="3409" y="6556"/>
                  </a:cubicBezTo>
                  <a:cubicBezTo>
                    <a:pt x="4028" y="5848"/>
                    <a:pt x="3527" y="4757"/>
                    <a:pt x="2612" y="4757"/>
                  </a:cubicBezTo>
                  <a:cubicBezTo>
                    <a:pt x="1904" y="4757"/>
                    <a:pt x="1904" y="3724"/>
                    <a:pt x="2612" y="3724"/>
                  </a:cubicBezTo>
                  <a:cubicBezTo>
                    <a:pt x="3497" y="3724"/>
                    <a:pt x="3999" y="2662"/>
                    <a:pt x="3438" y="1953"/>
                  </a:cubicBezTo>
                  <a:cubicBezTo>
                    <a:pt x="3212" y="1682"/>
                    <a:pt x="2908" y="1558"/>
                    <a:pt x="2609" y="1558"/>
                  </a:cubicBezTo>
                  <a:cubicBezTo>
                    <a:pt x="2127" y="1558"/>
                    <a:pt x="1659" y="1879"/>
                    <a:pt x="1550" y="2425"/>
                  </a:cubicBezTo>
                  <a:cubicBezTo>
                    <a:pt x="1498" y="2682"/>
                    <a:pt x="1268" y="2850"/>
                    <a:pt x="1034" y="2850"/>
                  </a:cubicBezTo>
                  <a:cubicBezTo>
                    <a:pt x="999" y="2850"/>
                    <a:pt x="964" y="2846"/>
                    <a:pt x="930" y="2839"/>
                  </a:cubicBezTo>
                  <a:cubicBezTo>
                    <a:pt x="635" y="2780"/>
                    <a:pt x="458" y="2514"/>
                    <a:pt x="517" y="2219"/>
                  </a:cubicBezTo>
                  <a:cubicBezTo>
                    <a:pt x="717" y="1174"/>
                    <a:pt x="1621" y="480"/>
                    <a:pt x="2598" y="480"/>
                  </a:cubicBezTo>
                  <a:cubicBezTo>
                    <a:pt x="2917" y="480"/>
                    <a:pt x="3244" y="554"/>
                    <a:pt x="3556" y="714"/>
                  </a:cubicBezTo>
                  <a:cubicBezTo>
                    <a:pt x="4825" y="1363"/>
                    <a:pt x="5120" y="3016"/>
                    <a:pt x="4146" y="4078"/>
                  </a:cubicBezTo>
                  <a:cubicBezTo>
                    <a:pt x="4058" y="4137"/>
                    <a:pt x="4058" y="4284"/>
                    <a:pt x="4146" y="4373"/>
                  </a:cubicBezTo>
                  <a:cubicBezTo>
                    <a:pt x="5522" y="5952"/>
                    <a:pt x="4140" y="7927"/>
                    <a:pt x="2542" y="7927"/>
                  </a:cubicBezTo>
                  <a:cubicBezTo>
                    <a:pt x="2049" y="7927"/>
                    <a:pt x="1536" y="7739"/>
                    <a:pt x="1078" y="7294"/>
                  </a:cubicBezTo>
                  <a:cubicBezTo>
                    <a:pt x="1025" y="7227"/>
                    <a:pt x="961" y="7199"/>
                    <a:pt x="899" y="7199"/>
                  </a:cubicBezTo>
                  <a:cubicBezTo>
                    <a:pt x="718" y="7199"/>
                    <a:pt x="555" y="7435"/>
                    <a:pt x="753" y="7589"/>
                  </a:cubicBezTo>
                  <a:cubicBezTo>
                    <a:pt x="1225" y="8091"/>
                    <a:pt x="1874" y="8386"/>
                    <a:pt x="2582" y="8386"/>
                  </a:cubicBezTo>
                  <a:lnTo>
                    <a:pt x="2612" y="8386"/>
                  </a:lnTo>
                  <a:cubicBezTo>
                    <a:pt x="4766" y="8386"/>
                    <a:pt x="5946" y="5907"/>
                    <a:pt x="4618" y="4225"/>
                  </a:cubicBezTo>
                  <a:cubicBezTo>
                    <a:pt x="5681" y="2898"/>
                    <a:pt x="5238" y="950"/>
                    <a:pt x="3704" y="242"/>
                  </a:cubicBezTo>
                  <a:cubicBezTo>
                    <a:pt x="3346" y="77"/>
                    <a:pt x="2976" y="0"/>
                    <a:pt x="26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4"/>
            <p:cNvSpPr/>
            <p:nvPr/>
          </p:nvSpPr>
          <p:spPr>
            <a:xfrm>
              <a:off x="6151997" y="2523073"/>
              <a:ext cx="329808" cy="321482"/>
            </a:xfrm>
            <a:custGeom>
              <a:avLst/>
              <a:gdLst/>
              <a:ahLst/>
              <a:cxnLst/>
              <a:rect l="l" t="t" r="r" b="b"/>
              <a:pathLst>
                <a:path w="11686" h="11391" extrusionOk="0">
                  <a:moveTo>
                    <a:pt x="10581" y="443"/>
                  </a:moveTo>
                  <a:cubicBezTo>
                    <a:pt x="10691" y="446"/>
                    <a:pt x="10774" y="476"/>
                    <a:pt x="10830" y="532"/>
                  </a:cubicBezTo>
                  <a:cubicBezTo>
                    <a:pt x="10978" y="679"/>
                    <a:pt x="10978" y="915"/>
                    <a:pt x="10830" y="1033"/>
                  </a:cubicBezTo>
                  <a:lnTo>
                    <a:pt x="1063" y="10859"/>
                  </a:lnTo>
                  <a:cubicBezTo>
                    <a:pt x="1004" y="10918"/>
                    <a:pt x="916" y="10948"/>
                    <a:pt x="827" y="10948"/>
                  </a:cubicBezTo>
                  <a:cubicBezTo>
                    <a:pt x="621" y="10948"/>
                    <a:pt x="443" y="10771"/>
                    <a:pt x="443" y="10594"/>
                  </a:cubicBezTo>
                  <a:cubicBezTo>
                    <a:pt x="443" y="10476"/>
                    <a:pt x="473" y="10387"/>
                    <a:pt x="562" y="10328"/>
                  </a:cubicBezTo>
                  <a:lnTo>
                    <a:pt x="10328" y="532"/>
                  </a:lnTo>
                  <a:cubicBezTo>
                    <a:pt x="10413" y="476"/>
                    <a:pt x="10497" y="446"/>
                    <a:pt x="10581" y="443"/>
                  </a:cubicBezTo>
                  <a:close/>
                  <a:moveTo>
                    <a:pt x="10594" y="1"/>
                  </a:moveTo>
                  <a:cubicBezTo>
                    <a:pt x="10387" y="1"/>
                    <a:pt x="10181" y="89"/>
                    <a:pt x="10004" y="237"/>
                  </a:cubicBezTo>
                  <a:lnTo>
                    <a:pt x="237" y="10004"/>
                  </a:lnTo>
                  <a:cubicBezTo>
                    <a:pt x="89" y="10151"/>
                    <a:pt x="1" y="10358"/>
                    <a:pt x="1" y="10594"/>
                  </a:cubicBezTo>
                  <a:cubicBezTo>
                    <a:pt x="1" y="11036"/>
                    <a:pt x="355" y="11391"/>
                    <a:pt x="798" y="11391"/>
                  </a:cubicBezTo>
                  <a:cubicBezTo>
                    <a:pt x="1034" y="11391"/>
                    <a:pt x="1240" y="11302"/>
                    <a:pt x="1388" y="11154"/>
                  </a:cubicBezTo>
                  <a:lnTo>
                    <a:pt x="11155" y="1388"/>
                  </a:lnTo>
                  <a:cubicBezTo>
                    <a:pt x="11686" y="856"/>
                    <a:pt x="11302" y="1"/>
                    <a:pt x="10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54"/>
          <p:cNvGrpSpPr/>
          <p:nvPr/>
        </p:nvGrpSpPr>
        <p:grpSpPr>
          <a:xfrm>
            <a:off x="1652158" y="1958386"/>
            <a:ext cx="347757" cy="432868"/>
            <a:chOff x="605398" y="1813774"/>
            <a:chExt cx="347757" cy="432868"/>
          </a:xfrm>
        </p:grpSpPr>
        <p:sp>
          <p:nvSpPr>
            <p:cNvPr id="1358" name="Google Shape;1358;p54"/>
            <p:cNvSpPr/>
            <p:nvPr/>
          </p:nvSpPr>
          <p:spPr>
            <a:xfrm>
              <a:off x="616461" y="1820689"/>
              <a:ext cx="323373" cy="327691"/>
            </a:xfrm>
            <a:custGeom>
              <a:avLst/>
              <a:gdLst/>
              <a:ahLst/>
              <a:cxnLst/>
              <a:rect l="l" t="t" r="r" b="b"/>
              <a:pathLst>
                <a:path w="11458" h="11611" extrusionOk="0">
                  <a:moveTo>
                    <a:pt x="1457" y="1"/>
                  </a:moveTo>
                  <a:cubicBezTo>
                    <a:pt x="544" y="1"/>
                    <a:pt x="1" y="1353"/>
                    <a:pt x="983" y="1932"/>
                  </a:cubicBezTo>
                  <a:lnTo>
                    <a:pt x="8123" y="5797"/>
                  </a:lnTo>
                  <a:lnTo>
                    <a:pt x="983" y="9692"/>
                  </a:lnTo>
                  <a:cubicBezTo>
                    <a:pt x="38" y="10194"/>
                    <a:pt x="422" y="11610"/>
                    <a:pt x="1484" y="11610"/>
                  </a:cubicBezTo>
                  <a:cubicBezTo>
                    <a:pt x="1632" y="11610"/>
                    <a:pt x="1809" y="11551"/>
                    <a:pt x="1956" y="11492"/>
                  </a:cubicBezTo>
                  <a:lnTo>
                    <a:pt x="10750" y="6712"/>
                  </a:lnTo>
                  <a:cubicBezTo>
                    <a:pt x="11458" y="6329"/>
                    <a:pt x="11458" y="5296"/>
                    <a:pt x="10750" y="4912"/>
                  </a:cubicBezTo>
                  <a:lnTo>
                    <a:pt x="1956" y="132"/>
                  </a:lnTo>
                  <a:cubicBezTo>
                    <a:pt x="1783" y="41"/>
                    <a:pt x="1615"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4"/>
            <p:cNvSpPr/>
            <p:nvPr/>
          </p:nvSpPr>
          <p:spPr>
            <a:xfrm>
              <a:off x="620017" y="2181646"/>
              <a:ext cx="323994" cy="58336"/>
            </a:xfrm>
            <a:custGeom>
              <a:avLst/>
              <a:gdLst/>
              <a:ahLst/>
              <a:cxnLst/>
              <a:rect l="l" t="t" r="r" b="b"/>
              <a:pathLst>
                <a:path w="11480" h="2067" extrusionOk="0">
                  <a:moveTo>
                    <a:pt x="1358" y="1"/>
                  </a:moveTo>
                  <a:cubicBezTo>
                    <a:pt x="1" y="1"/>
                    <a:pt x="1" y="2066"/>
                    <a:pt x="1358" y="2066"/>
                  </a:cubicBezTo>
                  <a:lnTo>
                    <a:pt x="10122" y="2066"/>
                  </a:lnTo>
                  <a:cubicBezTo>
                    <a:pt x="11479" y="2066"/>
                    <a:pt x="11479" y="1"/>
                    <a:pt x="10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4"/>
            <p:cNvSpPr/>
            <p:nvPr/>
          </p:nvSpPr>
          <p:spPr>
            <a:xfrm>
              <a:off x="616461" y="1820689"/>
              <a:ext cx="250108" cy="327212"/>
            </a:xfrm>
            <a:custGeom>
              <a:avLst/>
              <a:gdLst/>
              <a:ahLst/>
              <a:cxnLst/>
              <a:rect l="l" t="t" r="r" b="b"/>
              <a:pathLst>
                <a:path w="8862" h="11594" extrusionOk="0">
                  <a:moveTo>
                    <a:pt x="1457" y="1"/>
                  </a:moveTo>
                  <a:cubicBezTo>
                    <a:pt x="544" y="1"/>
                    <a:pt x="1" y="1353"/>
                    <a:pt x="983" y="1932"/>
                  </a:cubicBezTo>
                  <a:lnTo>
                    <a:pt x="8123" y="5797"/>
                  </a:lnTo>
                  <a:lnTo>
                    <a:pt x="983" y="9663"/>
                  </a:lnTo>
                  <a:cubicBezTo>
                    <a:pt x="1" y="10242"/>
                    <a:pt x="544" y="11594"/>
                    <a:pt x="1457" y="11594"/>
                  </a:cubicBezTo>
                  <a:cubicBezTo>
                    <a:pt x="1615" y="11594"/>
                    <a:pt x="1783" y="11554"/>
                    <a:pt x="1956" y="11463"/>
                  </a:cubicBezTo>
                  <a:lnTo>
                    <a:pt x="1986" y="11463"/>
                  </a:lnTo>
                  <a:cubicBezTo>
                    <a:pt x="1838" y="11374"/>
                    <a:pt x="1720" y="11227"/>
                    <a:pt x="1632" y="11079"/>
                  </a:cubicBezTo>
                  <a:cubicBezTo>
                    <a:pt x="1366" y="10578"/>
                    <a:pt x="1543" y="9958"/>
                    <a:pt x="2045" y="9692"/>
                  </a:cubicBezTo>
                  <a:lnTo>
                    <a:pt x="8625" y="6093"/>
                  </a:lnTo>
                  <a:cubicBezTo>
                    <a:pt x="8861" y="5945"/>
                    <a:pt x="8861" y="5620"/>
                    <a:pt x="8625" y="5502"/>
                  </a:cubicBezTo>
                  <a:lnTo>
                    <a:pt x="2045" y="1902"/>
                  </a:lnTo>
                  <a:cubicBezTo>
                    <a:pt x="1543" y="1637"/>
                    <a:pt x="1366" y="1017"/>
                    <a:pt x="1632" y="516"/>
                  </a:cubicBezTo>
                  <a:cubicBezTo>
                    <a:pt x="1720" y="339"/>
                    <a:pt x="1838" y="221"/>
                    <a:pt x="2015" y="132"/>
                  </a:cubicBezTo>
                  <a:lnTo>
                    <a:pt x="1956" y="132"/>
                  </a:lnTo>
                  <a:cubicBezTo>
                    <a:pt x="1783" y="41"/>
                    <a:pt x="1615"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4"/>
            <p:cNvSpPr/>
            <p:nvPr/>
          </p:nvSpPr>
          <p:spPr>
            <a:xfrm>
              <a:off x="620017" y="2181646"/>
              <a:ext cx="68327" cy="58336"/>
            </a:xfrm>
            <a:custGeom>
              <a:avLst/>
              <a:gdLst/>
              <a:ahLst/>
              <a:cxnLst/>
              <a:rect l="l" t="t" r="r" b="b"/>
              <a:pathLst>
                <a:path w="2421" h="2067" extrusionOk="0">
                  <a:moveTo>
                    <a:pt x="1358" y="1"/>
                  </a:moveTo>
                  <a:cubicBezTo>
                    <a:pt x="1" y="1"/>
                    <a:pt x="1" y="2066"/>
                    <a:pt x="1358" y="2066"/>
                  </a:cubicBezTo>
                  <a:lnTo>
                    <a:pt x="2421" y="2066"/>
                  </a:lnTo>
                  <a:cubicBezTo>
                    <a:pt x="1063" y="2066"/>
                    <a:pt x="1063" y="1"/>
                    <a:pt x="2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4"/>
            <p:cNvSpPr/>
            <p:nvPr/>
          </p:nvSpPr>
          <p:spPr>
            <a:xfrm>
              <a:off x="605398" y="1813774"/>
              <a:ext cx="341944" cy="341266"/>
            </a:xfrm>
            <a:custGeom>
              <a:avLst/>
              <a:gdLst/>
              <a:ahLst/>
              <a:cxnLst/>
              <a:rect l="l" t="t" r="r" b="b"/>
              <a:pathLst>
                <a:path w="12116" h="12092" extrusionOk="0">
                  <a:moveTo>
                    <a:pt x="1834" y="0"/>
                  </a:moveTo>
                  <a:cubicBezTo>
                    <a:pt x="691" y="0"/>
                    <a:pt x="1" y="1705"/>
                    <a:pt x="1257" y="2384"/>
                  </a:cubicBezTo>
                  <a:lnTo>
                    <a:pt x="8014" y="6072"/>
                  </a:lnTo>
                  <a:lnTo>
                    <a:pt x="1257" y="9760"/>
                  </a:lnTo>
                  <a:cubicBezTo>
                    <a:pt x="962" y="9908"/>
                    <a:pt x="755" y="10173"/>
                    <a:pt x="667" y="10498"/>
                  </a:cubicBezTo>
                  <a:cubicBezTo>
                    <a:pt x="578" y="10793"/>
                    <a:pt x="608" y="11147"/>
                    <a:pt x="755" y="11442"/>
                  </a:cubicBezTo>
                  <a:cubicBezTo>
                    <a:pt x="991" y="11855"/>
                    <a:pt x="1404" y="12091"/>
                    <a:pt x="1876" y="12091"/>
                  </a:cubicBezTo>
                  <a:cubicBezTo>
                    <a:pt x="2083" y="12091"/>
                    <a:pt x="2289" y="12032"/>
                    <a:pt x="2466" y="11944"/>
                  </a:cubicBezTo>
                  <a:lnTo>
                    <a:pt x="11230" y="7164"/>
                  </a:lnTo>
                  <a:cubicBezTo>
                    <a:pt x="12115" y="6662"/>
                    <a:pt x="12115" y="5423"/>
                    <a:pt x="11230" y="4951"/>
                  </a:cubicBezTo>
                  <a:lnTo>
                    <a:pt x="4532" y="1292"/>
                  </a:lnTo>
                  <a:cubicBezTo>
                    <a:pt x="4501" y="1276"/>
                    <a:pt x="4471" y="1270"/>
                    <a:pt x="4442" y="1270"/>
                  </a:cubicBezTo>
                  <a:cubicBezTo>
                    <a:pt x="4250" y="1270"/>
                    <a:pt x="4120" y="1577"/>
                    <a:pt x="4325" y="1705"/>
                  </a:cubicBezTo>
                  <a:lnTo>
                    <a:pt x="11024" y="5334"/>
                  </a:lnTo>
                  <a:cubicBezTo>
                    <a:pt x="11584" y="5629"/>
                    <a:pt x="11584" y="6426"/>
                    <a:pt x="11024" y="6751"/>
                  </a:cubicBezTo>
                  <a:lnTo>
                    <a:pt x="2260" y="11531"/>
                  </a:lnTo>
                  <a:cubicBezTo>
                    <a:pt x="2142" y="11590"/>
                    <a:pt x="2024" y="11649"/>
                    <a:pt x="1876" y="11649"/>
                  </a:cubicBezTo>
                  <a:cubicBezTo>
                    <a:pt x="1581" y="11649"/>
                    <a:pt x="1316" y="11472"/>
                    <a:pt x="1198" y="11206"/>
                  </a:cubicBezTo>
                  <a:cubicBezTo>
                    <a:pt x="962" y="10823"/>
                    <a:pt x="1109" y="10350"/>
                    <a:pt x="1493" y="10144"/>
                  </a:cubicBezTo>
                  <a:lnTo>
                    <a:pt x="8604" y="6249"/>
                  </a:lnTo>
                  <a:cubicBezTo>
                    <a:pt x="8752" y="6160"/>
                    <a:pt x="8752" y="5924"/>
                    <a:pt x="8604" y="5865"/>
                  </a:cubicBezTo>
                  <a:lnTo>
                    <a:pt x="1493" y="1970"/>
                  </a:lnTo>
                  <a:cubicBezTo>
                    <a:pt x="687" y="1542"/>
                    <a:pt x="1127" y="448"/>
                    <a:pt x="1861" y="448"/>
                  </a:cubicBezTo>
                  <a:cubicBezTo>
                    <a:pt x="1987" y="448"/>
                    <a:pt x="2121" y="481"/>
                    <a:pt x="2260" y="554"/>
                  </a:cubicBezTo>
                  <a:lnTo>
                    <a:pt x="3558" y="1262"/>
                  </a:lnTo>
                  <a:cubicBezTo>
                    <a:pt x="3591" y="1279"/>
                    <a:pt x="3623" y="1286"/>
                    <a:pt x="3654" y="1286"/>
                  </a:cubicBezTo>
                  <a:cubicBezTo>
                    <a:pt x="3843" y="1286"/>
                    <a:pt x="3968" y="1006"/>
                    <a:pt x="3765" y="879"/>
                  </a:cubicBezTo>
                  <a:lnTo>
                    <a:pt x="2466" y="170"/>
                  </a:lnTo>
                  <a:cubicBezTo>
                    <a:pt x="2247" y="52"/>
                    <a:pt x="2034" y="0"/>
                    <a:pt x="18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4"/>
            <p:cNvSpPr/>
            <p:nvPr/>
          </p:nvSpPr>
          <p:spPr>
            <a:xfrm>
              <a:off x="611691" y="2175832"/>
              <a:ext cx="341464" cy="70810"/>
            </a:xfrm>
            <a:custGeom>
              <a:avLst/>
              <a:gdLst/>
              <a:ahLst/>
              <a:cxnLst/>
              <a:rect l="l" t="t" r="r" b="b"/>
              <a:pathLst>
                <a:path w="12099" h="2509" extrusionOk="0">
                  <a:moveTo>
                    <a:pt x="1653" y="0"/>
                  </a:moveTo>
                  <a:cubicBezTo>
                    <a:pt x="1" y="0"/>
                    <a:pt x="1" y="2508"/>
                    <a:pt x="1653" y="2508"/>
                  </a:cubicBezTo>
                  <a:lnTo>
                    <a:pt x="10417" y="2508"/>
                  </a:lnTo>
                  <a:cubicBezTo>
                    <a:pt x="12099" y="2479"/>
                    <a:pt x="12099" y="0"/>
                    <a:pt x="10417" y="0"/>
                  </a:cubicBezTo>
                  <a:lnTo>
                    <a:pt x="9414" y="0"/>
                  </a:lnTo>
                  <a:cubicBezTo>
                    <a:pt x="9296" y="0"/>
                    <a:pt x="9207" y="89"/>
                    <a:pt x="9207" y="207"/>
                  </a:cubicBezTo>
                  <a:cubicBezTo>
                    <a:pt x="9207" y="354"/>
                    <a:pt x="9296" y="443"/>
                    <a:pt x="9414" y="443"/>
                  </a:cubicBezTo>
                  <a:lnTo>
                    <a:pt x="10417" y="443"/>
                  </a:lnTo>
                  <a:cubicBezTo>
                    <a:pt x="11420" y="502"/>
                    <a:pt x="11420" y="1977"/>
                    <a:pt x="10417" y="2036"/>
                  </a:cubicBezTo>
                  <a:lnTo>
                    <a:pt x="1653" y="2036"/>
                  </a:lnTo>
                  <a:cubicBezTo>
                    <a:pt x="680" y="1977"/>
                    <a:pt x="680" y="502"/>
                    <a:pt x="1653" y="443"/>
                  </a:cubicBezTo>
                  <a:lnTo>
                    <a:pt x="8529" y="443"/>
                  </a:lnTo>
                  <a:cubicBezTo>
                    <a:pt x="8647" y="443"/>
                    <a:pt x="8765" y="354"/>
                    <a:pt x="8765" y="207"/>
                  </a:cubicBezTo>
                  <a:cubicBezTo>
                    <a:pt x="8735" y="89"/>
                    <a:pt x="8647" y="0"/>
                    <a:pt x="85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 name="Google Shape;1364;p54"/>
          <p:cNvGrpSpPr/>
          <p:nvPr/>
        </p:nvGrpSpPr>
        <p:grpSpPr>
          <a:xfrm rot="-1464382">
            <a:off x="8291459" y="4070726"/>
            <a:ext cx="825540" cy="309244"/>
            <a:chOff x="5553275" y="2092625"/>
            <a:chExt cx="387150" cy="145025"/>
          </a:xfrm>
        </p:grpSpPr>
        <p:sp>
          <p:nvSpPr>
            <p:cNvPr id="1365" name="Google Shape;1365;p54"/>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4"/>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4"/>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4"/>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4"/>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4"/>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 name="Google Shape;1371;p54"/>
          <p:cNvSpPr/>
          <p:nvPr/>
        </p:nvSpPr>
        <p:spPr>
          <a:xfrm>
            <a:off x="194116" y="4608263"/>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 name="Google Shape;1372;p54"/>
          <p:cNvGrpSpPr/>
          <p:nvPr/>
        </p:nvGrpSpPr>
        <p:grpSpPr>
          <a:xfrm>
            <a:off x="8550098" y="330853"/>
            <a:ext cx="490612" cy="415445"/>
            <a:chOff x="5278225" y="2418025"/>
            <a:chExt cx="230075" cy="194825"/>
          </a:xfrm>
        </p:grpSpPr>
        <p:sp>
          <p:nvSpPr>
            <p:cNvPr id="1373" name="Google Shape;1373;p54"/>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4"/>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4"/>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4"/>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4"/>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4"/>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 name="Google Shape;1379;p54"/>
          <p:cNvSpPr/>
          <p:nvPr/>
        </p:nvSpPr>
        <p:spPr>
          <a:xfrm rot="1791412">
            <a:off x="313875" y="30283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Shape 1383"/>
        <p:cNvGrpSpPr/>
        <p:nvPr/>
      </p:nvGrpSpPr>
      <p:grpSpPr>
        <a:xfrm>
          <a:off x="0" y="0"/>
          <a:ext cx="0" cy="0"/>
          <a:chOff x="0" y="0"/>
          <a:chExt cx="0" cy="0"/>
        </a:xfrm>
      </p:grpSpPr>
      <p:sp>
        <p:nvSpPr>
          <p:cNvPr id="1384" name="Google Shape;1384;p55"/>
          <p:cNvSpPr txBox="1">
            <a:spLocks noGrp="1"/>
          </p:cNvSpPr>
          <p:nvPr>
            <p:ph type="title"/>
          </p:nvPr>
        </p:nvSpPr>
        <p:spPr>
          <a:xfrm>
            <a:off x="1176600" y="540000"/>
            <a:ext cx="67908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ax + b = 0</a:t>
            </a:r>
            <a:endParaRPr/>
          </a:p>
        </p:txBody>
      </p:sp>
      <p:sp>
        <p:nvSpPr>
          <p:cNvPr id="1385" name="Google Shape;1385;p55"/>
          <p:cNvSpPr txBox="1">
            <a:spLocks noGrp="1"/>
          </p:cNvSpPr>
          <p:nvPr>
            <p:ph type="subTitle" idx="1"/>
          </p:nvPr>
        </p:nvSpPr>
        <p:spPr>
          <a:xfrm>
            <a:off x="1176600" y="1346375"/>
            <a:ext cx="6790800" cy="34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Equation of the first degree or linear (where b is a constant)</a:t>
            </a:r>
            <a:endParaRPr/>
          </a:p>
        </p:txBody>
      </p:sp>
      <p:sp>
        <p:nvSpPr>
          <p:cNvPr id="1386" name="Google Shape;1386;p55"/>
          <p:cNvSpPr txBox="1">
            <a:spLocks noGrp="1"/>
          </p:cNvSpPr>
          <p:nvPr>
            <p:ph type="title" idx="2"/>
          </p:nvPr>
        </p:nvSpPr>
        <p:spPr>
          <a:xfrm>
            <a:off x="1176600" y="1996150"/>
            <a:ext cx="67908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ax</a:t>
            </a:r>
            <a:r>
              <a:rPr lang="en" baseline="30000"/>
              <a:t>2</a:t>
            </a:r>
            <a:r>
              <a:rPr lang="en"/>
              <a:t> +bx + c = 0</a:t>
            </a:r>
            <a:endParaRPr/>
          </a:p>
        </p:txBody>
      </p:sp>
      <p:sp>
        <p:nvSpPr>
          <p:cNvPr id="1387" name="Google Shape;1387;p55"/>
          <p:cNvSpPr txBox="1">
            <a:spLocks noGrp="1"/>
          </p:cNvSpPr>
          <p:nvPr>
            <p:ph type="subTitle" idx="3"/>
          </p:nvPr>
        </p:nvSpPr>
        <p:spPr>
          <a:xfrm>
            <a:off x="1176600" y="2802600"/>
            <a:ext cx="6790800" cy="34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Quadratic or quadratic equations (where c is a constant)</a:t>
            </a:r>
            <a:endParaRPr/>
          </a:p>
        </p:txBody>
      </p:sp>
      <p:sp>
        <p:nvSpPr>
          <p:cNvPr id="1388" name="Google Shape;1388;p55"/>
          <p:cNvSpPr txBox="1">
            <a:spLocks noGrp="1"/>
          </p:cNvSpPr>
          <p:nvPr>
            <p:ph type="title" idx="4"/>
          </p:nvPr>
        </p:nvSpPr>
        <p:spPr>
          <a:xfrm>
            <a:off x="1176600" y="3452300"/>
            <a:ext cx="67908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ax</a:t>
            </a:r>
            <a:r>
              <a:rPr lang="en" baseline="30000"/>
              <a:t>3</a:t>
            </a:r>
            <a:r>
              <a:rPr lang="en"/>
              <a:t> + bx</a:t>
            </a:r>
            <a:r>
              <a:rPr lang="en" baseline="30000"/>
              <a:t>2</a:t>
            </a:r>
            <a:r>
              <a:rPr lang="en"/>
              <a:t> + cx + d = 0</a:t>
            </a:r>
            <a:endParaRPr/>
          </a:p>
        </p:txBody>
      </p:sp>
      <p:sp>
        <p:nvSpPr>
          <p:cNvPr id="1389" name="Google Shape;1389;p55"/>
          <p:cNvSpPr txBox="1">
            <a:spLocks noGrp="1"/>
          </p:cNvSpPr>
          <p:nvPr>
            <p:ph type="subTitle" idx="5"/>
          </p:nvPr>
        </p:nvSpPr>
        <p:spPr>
          <a:xfrm>
            <a:off x="1176600" y="4258825"/>
            <a:ext cx="6790800" cy="34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Third degree equations (where d is a constant)</a:t>
            </a:r>
            <a:endParaRPr/>
          </a:p>
        </p:txBody>
      </p:sp>
      <p:grpSp>
        <p:nvGrpSpPr>
          <p:cNvPr id="1390" name="Google Shape;1390;p55"/>
          <p:cNvGrpSpPr/>
          <p:nvPr/>
        </p:nvGrpSpPr>
        <p:grpSpPr>
          <a:xfrm rot="-1464382">
            <a:off x="8291459" y="4070726"/>
            <a:ext cx="825540" cy="309244"/>
            <a:chOff x="5553275" y="2092625"/>
            <a:chExt cx="387150" cy="145025"/>
          </a:xfrm>
        </p:grpSpPr>
        <p:sp>
          <p:nvSpPr>
            <p:cNvPr id="1391" name="Google Shape;1391;p55"/>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5"/>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5"/>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5"/>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5"/>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5"/>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 name="Google Shape;1397;p55"/>
          <p:cNvSpPr/>
          <p:nvPr/>
        </p:nvSpPr>
        <p:spPr>
          <a:xfrm>
            <a:off x="194116" y="4608263"/>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 name="Google Shape;1398;p55"/>
          <p:cNvGrpSpPr/>
          <p:nvPr/>
        </p:nvGrpSpPr>
        <p:grpSpPr>
          <a:xfrm>
            <a:off x="8359198" y="330853"/>
            <a:ext cx="490612" cy="415445"/>
            <a:chOff x="5278225" y="2418025"/>
            <a:chExt cx="230075" cy="194825"/>
          </a:xfrm>
        </p:grpSpPr>
        <p:sp>
          <p:nvSpPr>
            <p:cNvPr id="1399" name="Google Shape;1399;p55"/>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5"/>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5"/>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5"/>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5"/>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5"/>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 name="Google Shape;1405;p55"/>
          <p:cNvSpPr/>
          <p:nvPr/>
        </p:nvSpPr>
        <p:spPr>
          <a:xfrm rot="1791412">
            <a:off x="313875" y="406010"/>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Shape 1409"/>
        <p:cNvGrpSpPr/>
        <p:nvPr/>
      </p:nvGrpSpPr>
      <p:grpSpPr>
        <a:xfrm>
          <a:off x="0" y="0"/>
          <a:ext cx="0" cy="0"/>
          <a:chOff x="0" y="0"/>
          <a:chExt cx="0" cy="0"/>
        </a:xfrm>
      </p:grpSpPr>
      <p:sp>
        <p:nvSpPr>
          <p:cNvPr id="1410" name="Google Shape;1410;p56"/>
          <p:cNvSpPr/>
          <p:nvPr/>
        </p:nvSpPr>
        <p:spPr>
          <a:xfrm>
            <a:off x="3552900" y="546837"/>
            <a:ext cx="2038200" cy="20382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6"/>
          <p:cNvSpPr txBox="1">
            <a:spLocks noGrp="1"/>
          </p:cNvSpPr>
          <p:nvPr>
            <p:ph type="title"/>
          </p:nvPr>
        </p:nvSpPr>
        <p:spPr>
          <a:xfrm>
            <a:off x="1851000" y="2716112"/>
            <a:ext cx="5442000" cy="102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Assignment</a:t>
            </a:r>
            <a:endParaRPr/>
          </a:p>
        </p:txBody>
      </p:sp>
      <p:sp>
        <p:nvSpPr>
          <p:cNvPr id="1412" name="Google Shape;1412;p56"/>
          <p:cNvSpPr txBox="1">
            <a:spLocks noGrp="1"/>
          </p:cNvSpPr>
          <p:nvPr>
            <p:ph type="title" idx="2"/>
          </p:nvPr>
        </p:nvSpPr>
        <p:spPr>
          <a:xfrm>
            <a:off x="3718350" y="806637"/>
            <a:ext cx="1707300" cy="1518600"/>
          </a:xfrm>
          <a:prstGeom prst="rect">
            <a:avLst/>
          </a:prstGeom>
        </p:spPr>
        <p:txBody>
          <a:bodyPr spcFirstLastPara="1" wrap="square" lIns="91425" tIns="182875" rIns="91425" bIns="91425" anchor="ctr" anchorCtr="0">
            <a:noAutofit/>
          </a:bodyPr>
          <a:lstStyle/>
          <a:p>
            <a:pPr marL="0" lvl="0" indent="0" algn="ctr" rtl="0">
              <a:spcBef>
                <a:spcPts val="0"/>
              </a:spcBef>
              <a:spcAft>
                <a:spcPts val="0"/>
              </a:spcAft>
              <a:buNone/>
            </a:pPr>
            <a:r>
              <a:rPr lang="en"/>
              <a:t>03</a:t>
            </a:r>
            <a:endParaRPr/>
          </a:p>
        </p:txBody>
      </p:sp>
      <p:sp>
        <p:nvSpPr>
          <p:cNvPr id="1413" name="Google Shape;1413;p56"/>
          <p:cNvSpPr txBox="1">
            <a:spLocks noGrp="1"/>
          </p:cNvSpPr>
          <p:nvPr>
            <p:ph type="subTitle" idx="1"/>
          </p:nvPr>
        </p:nvSpPr>
        <p:spPr>
          <a:xfrm>
            <a:off x="2891850" y="3712535"/>
            <a:ext cx="3360300" cy="6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grpSp>
        <p:nvGrpSpPr>
          <p:cNvPr id="1414" name="Google Shape;1414;p56"/>
          <p:cNvGrpSpPr/>
          <p:nvPr/>
        </p:nvGrpSpPr>
        <p:grpSpPr>
          <a:xfrm rot="665443">
            <a:off x="279471" y="4270619"/>
            <a:ext cx="520099" cy="669049"/>
            <a:chOff x="4938450" y="2419450"/>
            <a:chExt cx="243900" cy="313750"/>
          </a:xfrm>
        </p:grpSpPr>
        <p:sp>
          <p:nvSpPr>
            <p:cNvPr id="1415" name="Google Shape;1415;p56"/>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6"/>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6"/>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6"/>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6"/>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6"/>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 name="Google Shape;1421;p56"/>
          <p:cNvGrpSpPr/>
          <p:nvPr/>
        </p:nvGrpSpPr>
        <p:grpSpPr>
          <a:xfrm rot="-1464382">
            <a:off x="6695259" y="383964"/>
            <a:ext cx="825540" cy="309244"/>
            <a:chOff x="5553275" y="2092625"/>
            <a:chExt cx="387150" cy="145025"/>
          </a:xfrm>
        </p:grpSpPr>
        <p:sp>
          <p:nvSpPr>
            <p:cNvPr id="1422" name="Google Shape;1422;p56"/>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6"/>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6"/>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6"/>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6"/>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6"/>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 name="Google Shape;1428;p56"/>
          <p:cNvSpPr/>
          <p:nvPr/>
        </p:nvSpPr>
        <p:spPr>
          <a:xfrm>
            <a:off x="1780575" y="98155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 name="Google Shape;1429;p56"/>
          <p:cNvGrpSpPr/>
          <p:nvPr/>
        </p:nvGrpSpPr>
        <p:grpSpPr>
          <a:xfrm>
            <a:off x="6135083" y="1288042"/>
            <a:ext cx="384632" cy="574469"/>
            <a:chOff x="5896600" y="1746775"/>
            <a:chExt cx="180375" cy="269400"/>
          </a:xfrm>
        </p:grpSpPr>
        <p:sp>
          <p:nvSpPr>
            <p:cNvPr id="1430" name="Google Shape;1430;p56"/>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6"/>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6"/>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6"/>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6"/>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6"/>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 name="Google Shape;1436;p56"/>
          <p:cNvGrpSpPr/>
          <p:nvPr/>
        </p:nvGrpSpPr>
        <p:grpSpPr>
          <a:xfrm>
            <a:off x="891223" y="2716103"/>
            <a:ext cx="490612" cy="415445"/>
            <a:chOff x="5278225" y="2418025"/>
            <a:chExt cx="230075" cy="194825"/>
          </a:xfrm>
        </p:grpSpPr>
        <p:sp>
          <p:nvSpPr>
            <p:cNvPr id="1437" name="Google Shape;1437;p56"/>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6"/>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6"/>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6"/>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6"/>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6"/>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443;p56"/>
          <p:cNvSpPr/>
          <p:nvPr/>
        </p:nvSpPr>
        <p:spPr>
          <a:xfrm>
            <a:off x="163342" y="1559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6"/>
          <p:cNvSpPr/>
          <p:nvPr/>
        </p:nvSpPr>
        <p:spPr>
          <a:xfrm>
            <a:off x="8286392" y="3308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 name="Google Shape;1445;p56"/>
          <p:cNvGrpSpPr/>
          <p:nvPr/>
        </p:nvGrpSpPr>
        <p:grpSpPr>
          <a:xfrm>
            <a:off x="6537431" y="1408625"/>
            <a:ext cx="2061500" cy="3238225"/>
            <a:chOff x="1693825" y="-3423500"/>
            <a:chExt cx="2061500" cy="3238225"/>
          </a:xfrm>
        </p:grpSpPr>
        <p:grpSp>
          <p:nvGrpSpPr>
            <p:cNvPr id="1446" name="Google Shape;1446;p56"/>
            <p:cNvGrpSpPr/>
            <p:nvPr/>
          </p:nvGrpSpPr>
          <p:grpSpPr>
            <a:xfrm>
              <a:off x="1693825" y="-919150"/>
              <a:ext cx="788925" cy="733875"/>
              <a:chOff x="1693825" y="-919150"/>
              <a:chExt cx="788925" cy="733875"/>
            </a:xfrm>
          </p:grpSpPr>
          <p:sp>
            <p:nvSpPr>
              <p:cNvPr id="1447" name="Google Shape;1447;p56"/>
              <p:cNvSpPr/>
              <p:nvPr/>
            </p:nvSpPr>
            <p:spPr>
              <a:xfrm>
                <a:off x="1718000" y="-619775"/>
                <a:ext cx="764750" cy="434500"/>
              </a:xfrm>
              <a:custGeom>
                <a:avLst/>
                <a:gdLst/>
                <a:ahLst/>
                <a:cxnLst/>
                <a:rect l="l" t="t" r="r" b="b"/>
                <a:pathLst>
                  <a:path w="30590" h="17380" extrusionOk="0">
                    <a:moveTo>
                      <a:pt x="1368" y="1"/>
                    </a:moveTo>
                    <a:lnTo>
                      <a:pt x="1" y="10541"/>
                    </a:lnTo>
                    <a:lnTo>
                      <a:pt x="4270" y="11242"/>
                    </a:lnTo>
                    <a:lnTo>
                      <a:pt x="468" y="12376"/>
                    </a:lnTo>
                    <a:lnTo>
                      <a:pt x="1969" y="12977"/>
                    </a:lnTo>
                    <a:lnTo>
                      <a:pt x="801" y="13444"/>
                    </a:lnTo>
                    <a:lnTo>
                      <a:pt x="1835" y="14144"/>
                    </a:lnTo>
                    <a:lnTo>
                      <a:pt x="234" y="14578"/>
                    </a:lnTo>
                    <a:lnTo>
                      <a:pt x="1268" y="15178"/>
                    </a:lnTo>
                    <a:lnTo>
                      <a:pt x="568" y="15979"/>
                    </a:lnTo>
                    <a:lnTo>
                      <a:pt x="1135" y="17380"/>
                    </a:lnTo>
                    <a:lnTo>
                      <a:pt x="29522" y="17380"/>
                    </a:lnTo>
                    <a:lnTo>
                      <a:pt x="30456" y="15979"/>
                    </a:lnTo>
                    <a:lnTo>
                      <a:pt x="29522" y="15512"/>
                    </a:lnTo>
                    <a:lnTo>
                      <a:pt x="29755" y="14711"/>
                    </a:lnTo>
                    <a:lnTo>
                      <a:pt x="28855" y="14144"/>
                    </a:lnTo>
                    <a:lnTo>
                      <a:pt x="30589" y="12977"/>
                    </a:lnTo>
                    <a:lnTo>
                      <a:pt x="29655" y="12176"/>
                    </a:lnTo>
                    <a:lnTo>
                      <a:pt x="30356" y="11008"/>
                    </a:lnTo>
                    <a:lnTo>
                      <a:pt x="29288" y="10308"/>
                    </a:lnTo>
                    <a:lnTo>
                      <a:pt x="29989" y="9274"/>
                    </a:lnTo>
                    <a:lnTo>
                      <a:pt x="29555" y="4837"/>
                    </a:lnTo>
                    <a:lnTo>
                      <a:pt x="1368" y="1"/>
                    </a:lnTo>
                    <a:close/>
                  </a:path>
                </a:pathLst>
              </a:custGeom>
              <a:solidFill>
                <a:srgbClr val="FFFFFF"/>
              </a:solidFill>
              <a:ln w="10850" cap="rnd"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6"/>
              <p:cNvSpPr/>
              <p:nvPr/>
            </p:nvSpPr>
            <p:spPr>
              <a:xfrm>
                <a:off x="1770550" y="-352075"/>
                <a:ext cx="670500" cy="140125"/>
              </a:xfrm>
              <a:custGeom>
                <a:avLst/>
                <a:gdLst/>
                <a:ahLst/>
                <a:cxnLst/>
                <a:rect l="l" t="t" r="r" b="b"/>
                <a:pathLst>
                  <a:path w="26820" h="5605" extrusionOk="0">
                    <a:moveTo>
                      <a:pt x="26686" y="0"/>
                    </a:moveTo>
                    <a:cubicBezTo>
                      <a:pt x="26685" y="0"/>
                      <a:pt x="19352" y="789"/>
                      <a:pt x="12228" y="789"/>
                    </a:cubicBezTo>
                    <a:cubicBezTo>
                      <a:pt x="9744" y="789"/>
                      <a:pt x="7284" y="693"/>
                      <a:pt x="5171" y="434"/>
                    </a:cubicBezTo>
                    <a:lnTo>
                      <a:pt x="5171" y="434"/>
                    </a:lnTo>
                    <a:lnTo>
                      <a:pt x="9340" y="1435"/>
                    </a:lnTo>
                    <a:lnTo>
                      <a:pt x="1568" y="1835"/>
                    </a:lnTo>
                    <a:lnTo>
                      <a:pt x="8907" y="3002"/>
                    </a:lnTo>
                    <a:lnTo>
                      <a:pt x="1168" y="3703"/>
                    </a:lnTo>
                    <a:lnTo>
                      <a:pt x="7305" y="5004"/>
                    </a:lnTo>
                    <a:lnTo>
                      <a:pt x="0" y="5604"/>
                    </a:lnTo>
                    <a:lnTo>
                      <a:pt x="26519" y="5604"/>
                    </a:lnTo>
                    <a:lnTo>
                      <a:pt x="20515" y="4170"/>
                    </a:lnTo>
                    <a:lnTo>
                      <a:pt x="24117" y="3603"/>
                    </a:lnTo>
                    <a:lnTo>
                      <a:pt x="20815" y="3002"/>
                    </a:lnTo>
                    <a:lnTo>
                      <a:pt x="26819" y="2435"/>
                    </a:lnTo>
                    <a:lnTo>
                      <a:pt x="20648" y="2169"/>
                    </a:lnTo>
                    <a:lnTo>
                      <a:pt x="26386" y="1568"/>
                    </a:lnTo>
                    <a:lnTo>
                      <a:pt x="20215" y="1301"/>
                    </a:lnTo>
                    <a:cubicBezTo>
                      <a:pt x="20215" y="1301"/>
                      <a:pt x="23384" y="734"/>
                      <a:pt x="2668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6"/>
              <p:cNvSpPr/>
              <p:nvPr/>
            </p:nvSpPr>
            <p:spPr>
              <a:xfrm>
                <a:off x="1693825" y="-624775"/>
                <a:ext cx="773900" cy="270575"/>
              </a:xfrm>
              <a:custGeom>
                <a:avLst/>
                <a:gdLst/>
                <a:ahLst/>
                <a:cxnLst/>
                <a:rect l="l" t="t" r="r" b="b"/>
                <a:pathLst>
                  <a:path w="30956" h="10823" extrusionOk="0">
                    <a:moveTo>
                      <a:pt x="1535" y="0"/>
                    </a:moveTo>
                    <a:lnTo>
                      <a:pt x="0" y="10675"/>
                    </a:lnTo>
                    <a:cubicBezTo>
                      <a:pt x="0" y="10675"/>
                      <a:pt x="3297" y="10822"/>
                      <a:pt x="8161" y="10822"/>
                    </a:cubicBezTo>
                    <a:cubicBezTo>
                      <a:pt x="14399" y="10822"/>
                      <a:pt x="23215" y="10580"/>
                      <a:pt x="30956" y="9474"/>
                    </a:cubicBezTo>
                    <a:lnTo>
                      <a:pt x="30522" y="2769"/>
                    </a:lnTo>
                    <a:lnTo>
                      <a:pt x="15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6"/>
              <p:cNvSpPr/>
              <p:nvPr/>
            </p:nvSpPr>
            <p:spPr>
              <a:xfrm>
                <a:off x="1693825" y="-624775"/>
                <a:ext cx="773900" cy="270575"/>
              </a:xfrm>
              <a:custGeom>
                <a:avLst/>
                <a:gdLst/>
                <a:ahLst/>
                <a:cxnLst/>
                <a:rect l="l" t="t" r="r" b="b"/>
                <a:pathLst>
                  <a:path w="30956" h="10823" extrusionOk="0">
                    <a:moveTo>
                      <a:pt x="1535" y="0"/>
                    </a:moveTo>
                    <a:lnTo>
                      <a:pt x="0" y="10675"/>
                    </a:lnTo>
                    <a:cubicBezTo>
                      <a:pt x="0" y="10675"/>
                      <a:pt x="3297" y="10822"/>
                      <a:pt x="8161" y="10822"/>
                    </a:cubicBezTo>
                    <a:cubicBezTo>
                      <a:pt x="14399" y="10822"/>
                      <a:pt x="23215" y="10580"/>
                      <a:pt x="30956" y="9474"/>
                    </a:cubicBezTo>
                    <a:lnTo>
                      <a:pt x="30522" y="2769"/>
                    </a:lnTo>
                    <a:lnTo>
                      <a:pt x="1535"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6"/>
              <p:cNvSpPr/>
              <p:nvPr/>
            </p:nvSpPr>
            <p:spPr>
              <a:xfrm>
                <a:off x="1693825" y="-624775"/>
                <a:ext cx="773900" cy="286050"/>
              </a:xfrm>
              <a:custGeom>
                <a:avLst/>
                <a:gdLst/>
                <a:ahLst/>
                <a:cxnLst/>
                <a:rect l="l" t="t" r="r" b="b"/>
                <a:pathLst>
                  <a:path w="30956" h="11442" fill="none" extrusionOk="0">
                    <a:moveTo>
                      <a:pt x="0" y="10675"/>
                    </a:moveTo>
                    <a:cubicBezTo>
                      <a:pt x="0" y="10675"/>
                      <a:pt x="17179" y="11442"/>
                      <a:pt x="30956" y="9474"/>
                    </a:cubicBezTo>
                    <a:lnTo>
                      <a:pt x="30522" y="2769"/>
                    </a:lnTo>
                    <a:lnTo>
                      <a:pt x="1535" y="0"/>
                    </a:lnTo>
                    <a:close/>
                  </a:path>
                </a:pathLst>
              </a:custGeom>
              <a:noFill/>
              <a:ln w="10850" cap="rnd" cmpd="sng">
                <a:solidFill>
                  <a:srgbClr val="263238"/>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6"/>
              <p:cNvSpPr/>
              <p:nvPr/>
            </p:nvSpPr>
            <p:spPr>
              <a:xfrm>
                <a:off x="1850600" y="-578900"/>
                <a:ext cx="13375" cy="136775"/>
              </a:xfrm>
              <a:custGeom>
                <a:avLst/>
                <a:gdLst/>
                <a:ahLst/>
                <a:cxnLst/>
                <a:rect l="l" t="t" r="r" b="b"/>
                <a:pathLst>
                  <a:path w="535" h="5471" fill="none" extrusionOk="0">
                    <a:moveTo>
                      <a:pt x="534" y="0"/>
                    </a:moveTo>
                    <a:lnTo>
                      <a:pt x="0" y="547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6"/>
              <p:cNvSpPr/>
              <p:nvPr/>
            </p:nvSpPr>
            <p:spPr>
              <a:xfrm>
                <a:off x="1966525" y="-569725"/>
                <a:ext cx="4175" cy="140950"/>
              </a:xfrm>
              <a:custGeom>
                <a:avLst/>
                <a:gdLst/>
                <a:ahLst/>
                <a:cxnLst/>
                <a:rect l="l" t="t" r="r" b="b"/>
                <a:pathLst>
                  <a:path w="167" h="5638" fill="none" extrusionOk="0">
                    <a:moveTo>
                      <a:pt x="167" y="0"/>
                    </a:moveTo>
                    <a:lnTo>
                      <a:pt x="0" y="5637"/>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6"/>
              <p:cNvSpPr/>
              <p:nvPr/>
            </p:nvSpPr>
            <p:spPr>
              <a:xfrm>
                <a:off x="2073250" y="-557225"/>
                <a:ext cx="4200" cy="136775"/>
              </a:xfrm>
              <a:custGeom>
                <a:avLst/>
                <a:gdLst/>
                <a:ahLst/>
                <a:cxnLst/>
                <a:rect l="l" t="t" r="r" b="b"/>
                <a:pathLst>
                  <a:path w="168" h="5471" fill="none" extrusionOk="0">
                    <a:moveTo>
                      <a:pt x="168" y="0"/>
                    </a:moveTo>
                    <a:lnTo>
                      <a:pt x="1" y="547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6"/>
              <p:cNvSpPr/>
              <p:nvPr/>
            </p:nvSpPr>
            <p:spPr>
              <a:xfrm>
                <a:off x="2175825" y="-527200"/>
                <a:ext cx="25" cy="110925"/>
              </a:xfrm>
              <a:custGeom>
                <a:avLst/>
                <a:gdLst/>
                <a:ahLst/>
                <a:cxnLst/>
                <a:rect l="l" t="t" r="r" b="b"/>
                <a:pathLst>
                  <a:path w="1" h="4437" fill="none" extrusionOk="0">
                    <a:moveTo>
                      <a:pt x="1" y="0"/>
                    </a:moveTo>
                    <a:lnTo>
                      <a:pt x="1" y="4437"/>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6"/>
              <p:cNvSpPr/>
              <p:nvPr/>
            </p:nvSpPr>
            <p:spPr>
              <a:xfrm>
                <a:off x="2291750" y="-501350"/>
                <a:ext cx="4200" cy="85075"/>
              </a:xfrm>
              <a:custGeom>
                <a:avLst/>
                <a:gdLst/>
                <a:ahLst/>
                <a:cxnLst/>
                <a:rect l="l" t="t" r="r" b="b"/>
                <a:pathLst>
                  <a:path w="168" h="3403" fill="none" extrusionOk="0">
                    <a:moveTo>
                      <a:pt x="0" y="0"/>
                    </a:moveTo>
                    <a:lnTo>
                      <a:pt x="167" y="3403"/>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6"/>
              <p:cNvSpPr/>
              <p:nvPr/>
            </p:nvSpPr>
            <p:spPr>
              <a:xfrm>
                <a:off x="2394325" y="-484675"/>
                <a:ext cx="4200" cy="68400"/>
              </a:xfrm>
              <a:custGeom>
                <a:avLst/>
                <a:gdLst/>
                <a:ahLst/>
                <a:cxnLst/>
                <a:rect l="l" t="t" r="r" b="b"/>
                <a:pathLst>
                  <a:path w="168" h="2736" fill="none" extrusionOk="0">
                    <a:moveTo>
                      <a:pt x="0" y="0"/>
                    </a:moveTo>
                    <a:lnTo>
                      <a:pt x="167" y="2736"/>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6"/>
              <p:cNvSpPr/>
              <p:nvPr/>
            </p:nvSpPr>
            <p:spPr>
              <a:xfrm>
                <a:off x="1693825" y="-864125"/>
                <a:ext cx="777250" cy="506225"/>
              </a:xfrm>
              <a:custGeom>
                <a:avLst/>
                <a:gdLst/>
                <a:ahLst/>
                <a:cxnLst/>
                <a:rect l="l" t="t" r="r" b="b"/>
                <a:pathLst>
                  <a:path w="31090" h="20249" extrusionOk="0">
                    <a:moveTo>
                      <a:pt x="24618" y="1"/>
                    </a:moveTo>
                    <a:lnTo>
                      <a:pt x="1535" y="9541"/>
                    </a:lnTo>
                    <a:lnTo>
                      <a:pt x="0" y="20249"/>
                    </a:lnTo>
                    <a:cubicBezTo>
                      <a:pt x="8240" y="17513"/>
                      <a:pt x="31089" y="7406"/>
                      <a:pt x="31089" y="7406"/>
                    </a:cubicBezTo>
                    <a:lnTo>
                      <a:pt x="246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6"/>
              <p:cNvSpPr/>
              <p:nvPr/>
            </p:nvSpPr>
            <p:spPr>
              <a:xfrm>
                <a:off x="1926475" y="-864125"/>
                <a:ext cx="544600" cy="385300"/>
              </a:xfrm>
              <a:custGeom>
                <a:avLst/>
                <a:gdLst/>
                <a:ahLst/>
                <a:cxnLst/>
                <a:rect l="l" t="t" r="r" b="b"/>
                <a:pathLst>
                  <a:path w="21784" h="15412" extrusionOk="0">
                    <a:moveTo>
                      <a:pt x="15279" y="1"/>
                    </a:moveTo>
                    <a:lnTo>
                      <a:pt x="1" y="5371"/>
                    </a:lnTo>
                    <a:lnTo>
                      <a:pt x="2970" y="15412"/>
                    </a:lnTo>
                    <a:cubicBezTo>
                      <a:pt x="12010" y="12477"/>
                      <a:pt x="21783" y="7406"/>
                      <a:pt x="21783" y="7406"/>
                    </a:cubicBezTo>
                    <a:lnTo>
                      <a:pt x="15279"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6"/>
              <p:cNvSpPr/>
              <p:nvPr/>
            </p:nvSpPr>
            <p:spPr>
              <a:xfrm>
                <a:off x="1693825" y="-864125"/>
                <a:ext cx="777250" cy="506225"/>
              </a:xfrm>
              <a:custGeom>
                <a:avLst/>
                <a:gdLst/>
                <a:ahLst/>
                <a:cxnLst/>
                <a:rect l="l" t="t" r="r" b="b"/>
                <a:pathLst>
                  <a:path w="31090" h="20249" fill="none" extrusionOk="0">
                    <a:moveTo>
                      <a:pt x="31089" y="7406"/>
                    </a:moveTo>
                    <a:cubicBezTo>
                      <a:pt x="31089" y="7406"/>
                      <a:pt x="8240" y="17513"/>
                      <a:pt x="0" y="20249"/>
                    </a:cubicBezTo>
                    <a:lnTo>
                      <a:pt x="1535" y="9541"/>
                    </a:lnTo>
                    <a:lnTo>
                      <a:pt x="24618" y="1"/>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6"/>
              <p:cNvSpPr/>
              <p:nvPr/>
            </p:nvSpPr>
            <p:spPr>
              <a:xfrm>
                <a:off x="1816400" y="-919150"/>
                <a:ext cx="654675" cy="263550"/>
              </a:xfrm>
              <a:custGeom>
                <a:avLst/>
                <a:gdLst/>
                <a:ahLst/>
                <a:cxnLst/>
                <a:rect l="l" t="t" r="r" b="b"/>
                <a:pathLst>
                  <a:path w="26187" h="10542" extrusionOk="0">
                    <a:moveTo>
                      <a:pt x="21783" y="0"/>
                    </a:moveTo>
                    <a:lnTo>
                      <a:pt x="1" y="100"/>
                    </a:lnTo>
                    <a:lnTo>
                      <a:pt x="4037" y="10541"/>
                    </a:lnTo>
                    <a:lnTo>
                      <a:pt x="26186" y="9607"/>
                    </a:lnTo>
                    <a:lnTo>
                      <a:pt x="217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6"/>
              <p:cNvSpPr/>
              <p:nvPr/>
            </p:nvSpPr>
            <p:spPr>
              <a:xfrm>
                <a:off x="1816400" y="-919150"/>
                <a:ext cx="654675" cy="263550"/>
              </a:xfrm>
              <a:custGeom>
                <a:avLst/>
                <a:gdLst/>
                <a:ahLst/>
                <a:cxnLst/>
                <a:rect l="l" t="t" r="r" b="b"/>
                <a:pathLst>
                  <a:path w="26187" h="10542" extrusionOk="0">
                    <a:moveTo>
                      <a:pt x="21783" y="0"/>
                    </a:moveTo>
                    <a:lnTo>
                      <a:pt x="1" y="100"/>
                    </a:lnTo>
                    <a:lnTo>
                      <a:pt x="4037" y="10541"/>
                    </a:lnTo>
                    <a:lnTo>
                      <a:pt x="26186" y="9607"/>
                    </a:lnTo>
                    <a:lnTo>
                      <a:pt x="21783"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6"/>
              <p:cNvSpPr/>
              <p:nvPr/>
            </p:nvSpPr>
            <p:spPr>
              <a:xfrm>
                <a:off x="1816400" y="-919150"/>
                <a:ext cx="654675" cy="263550"/>
              </a:xfrm>
              <a:custGeom>
                <a:avLst/>
                <a:gdLst/>
                <a:ahLst/>
                <a:cxnLst/>
                <a:rect l="l" t="t" r="r" b="b"/>
                <a:pathLst>
                  <a:path w="26187" h="10542" fill="none" extrusionOk="0">
                    <a:moveTo>
                      <a:pt x="4037" y="10541"/>
                    </a:moveTo>
                    <a:lnTo>
                      <a:pt x="26186" y="9607"/>
                    </a:lnTo>
                    <a:lnTo>
                      <a:pt x="21783" y="0"/>
                    </a:lnTo>
                    <a:lnTo>
                      <a:pt x="1" y="100"/>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6"/>
              <p:cNvSpPr/>
              <p:nvPr/>
            </p:nvSpPr>
            <p:spPr>
              <a:xfrm>
                <a:off x="1962350" y="-878300"/>
                <a:ext cx="50900" cy="171000"/>
              </a:xfrm>
              <a:custGeom>
                <a:avLst/>
                <a:gdLst/>
                <a:ahLst/>
                <a:cxnLst/>
                <a:rect l="l" t="t" r="r" b="b"/>
                <a:pathLst>
                  <a:path w="2036" h="6840" fill="none" extrusionOk="0">
                    <a:moveTo>
                      <a:pt x="0" y="1"/>
                    </a:moveTo>
                    <a:lnTo>
                      <a:pt x="2035" y="683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6"/>
              <p:cNvSpPr/>
              <p:nvPr/>
            </p:nvSpPr>
            <p:spPr>
              <a:xfrm>
                <a:off x="2060750" y="-886625"/>
                <a:ext cx="50900" cy="179325"/>
              </a:xfrm>
              <a:custGeom>
                <a:avLst/>
                <a:gdLst/>
                <a:ahLst/>
                <a:cxnLst/>
                <a:rect l="l" t="t" r="r" b="b"/>
                <a:pathLst>
                  <a:path w="2036" h="7173" fill="none" extrusionOk="0">
                    <a:moveTo>
                      <a:pt x="0" y="0"/>
                    </a:moveTo>
                    <a:lnTo>
                      <a:pt x="2035" y="7172"/>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6"/>
              <p:cNvSpPr/>
              <p:nvPr/>
            </p:nvSpPr>
            <p:spPr>
              <a:xfrm>
                <a:off x="2159150" y="-891625"/>
                <a:ext cx="46725" cy="171800"/>
              </a:xfrm>
              <a:custGeom>
                <a:avLst/>
                <a:gdLst/>
                <a:ahLst/>
                <a:cxnLst/>
                <a:rect l="l" t="t" r="r" b="b"/>
                <a:pathLst>
                  <a:path w="1869" h="6872" fill="none" extrusionOk="0">
                    <a:moveTo>
                      <a:pt x="1" y="0"/>
                    </a:moveTo>
                    <a:lnTo>
                      <a:pt x="1869" y="6872"/>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6"/>
              <p:cNvSpPr/>
              <p:nvPr/>
            </p:nvSpPr>
            <p:spPr>
              <a:xfrm>
                <a:off x="2261725" y="-891625"/>
                <a:ext cx="51725" cy="167625"/>
              </a:xfrm>
              <a:custGeom>
                <a:avLst/>
                <a:gdLst/>
                <a:ahLst/>
                <a:cxnLst/>
                <a:rect l="l" t="t" r="r" b="b"/>
                <a:pathLst>
                  <a:path w="2069" h="6705" fill="none" extrusionOk="0">
                    <a:moveTo>
                      <a:pt x="1" y="0"/>
                    </a:moveTo>
                    <a:lnTo>
                      <a:pt x="2069" y="6705"/>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 name="Google Shape;1468;p56"/>
            <p:cNvSpPr/>
            <p:nvPr/>
          </p:nvSpPr>
          <p:spPr>
            <a:xfrm>
              <a:off x="1825377" y="-2327878"/>
              <a:ext cx="845625" cy="1671225"/>
            </a:xfrm>
            <a:custGeom>
              <a:avLst/>
              <a:gdLst/>
              <a:ahLst/>
              <a:cxnLst/>
              <a:rect l="l" t="t" r="r" b="b"/>
              <a:pathLst>
                <a:path w="33825" h="66849" extrusionOk="0">
                  <a:moveTo>
                    <a:pt x="31857" y="0"/>
                  </a:moveTo>
                  <a:cubicBezTo>
                    <a:pt x="31857" y="0"/>
                    <a:pt x="30689" y="12976"/>
                    <a:pt x="25953" y="25952"/>
                  </a:cubicBezTo>
                  <a:cubicBezTo>
                    <a:pt x="21183" y="38928"/>
                    <a:pt x="1" y="56407"/>
                    <a:pt x="1" y="56407"/>
                  </a:cubicBezTo>
                  <a:lnTo>
                    <a:pt x="4037" y="66848"/>
                  </a:lnTo>
                  <a:cubicBezTo>
                    <a:pt x="4037" y="66848"/>
                    <a:pt x="19215" y="55373"/>
                    <a:pt x="26420" y="38461"/>
                  </a:cubicBezTo>
                  <a:cubicBezTo>
                    <a:pt x="33591" y="21549"/>
                    <a:pt x="33825" y="334"/>
                    <a:pt x="33825" y="334"/>
                  </a:cubicBezTo>
                  <a:lnTo>
                    <a:pt x="31857" y="0"/>
                  </a:ln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6"/>
            <p:cNvSpPr/>
            <p:nvPr/>
          </p:nvSpPr>
          <p:spPr>
            <a:xfrm>
              <a:off x="2451011" y="-2326825"/>
              <a:ext cx="217675" cy="838950"/>
            </a:xfrm>
            <a:custGeom>
              <a:avLst/>
              <a:gdLst/>
              <a:ahLst/>
              <a:cxnLst/>
              <a:rect l="l" t="t" r="r" b="b"/>
              <a:pathLst>
                <a:path w="8707" h="33558" extrusionOk="0">
                  <a:moveTo>
                    <a:pt x="6739" y="0"/>
                  </a:moveTo>
                  <a:cubicBezTo>
                    <a:pt x="6739" y="0"/>
                    <a:pt x="5571" y="12976"/>
                    <a:pt x="835" y="25952"/>
                  </a:cubicBezTo>
                  <a:cubicBezTo>
                    <a:pt x="601" y="26586"/>
                    <a:pt x="301" y="27253"/>
                    <a:pt x="1" y="27920"/>
                  </a:cubicBezTo>
                  <a:lnTo>
                    <a:pt x="3170" y="33558"/>
                  </a:lnTo>
                  <a:cubicBezTo>
                    <a:pt x="8540" y="17713"/>
                    <a:pt x="8707" y="334"/>
                    <a:pt x="8707" y="334"/>
                  </a:cubicBezTo>
                  <a:lnTo>
                    <a:pt x="6739" y="0"/>
                  </a:lnTo>
                  <a:close/>
                </a:path>
              </a:pathLst>
            </a:custGeom>
            <a:solidFill>
              <a:srgbClr val="D9D9D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6"/>
            <p:cNvSpPr/>
            <p:nvPr/>
          </p:nvSpPr>
          <p:spPr>
            <a:xfrm>
              <a:off x="2144150" y="-2488600"/>
              <a:ext cx="136775" cy="30025"/>
            </a:xfrm>
            <a:custGeom>
              <a:avLst/>
              <a:gdLst/>
              <a:ahLst/>
              <a:cxnLst/>
              <a:rect l="l" t="t" r="r" b="b"/>
              <a:pathLst>
                <a:path w="5471" h="1201" extrusionOk="0">
                  <a:moveTo>
                    <a:pt x="0" y="0"/>
                  </a:moveTo>
                  <a:lnTo>
                    <a:pt x="0" y="1201"/>
                  </a:lnTo>
                  <a:lnTo>
                    <a:pt x="5471" y="1201"/>
                  </a:lnTo>
                  <a:lnTo>
                    <a:pt x="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6"/>
            <p:cNvSpPr/>
            <p:nvPr/>
          </p:nvSpPr>
          <p:spPr>
            <a:xfrm>
              <a:off x="2311750" y="-2488600"/>
              <a:ext cx="136800" cy="30025"/>
            </a:xfrm>
            <a:custGeom>
              <a:avLst/>
              <a:gdLst/>
              <a:ahLst/>
              <a:cxnLst/>
              <a:rect l="l" t="t" r="r" b="b"/>
              <a:pathLst>
                <a:path w="5472" h="1201" extrusionOk="0">
                  <a:moveTo>
                    <a:pt x="1" y="0"/>
                  </a:moveTo>
                  <a:lnTo>
                    <a:pt x="1" y="1201"/>
                  </a:lnTo>
                  <a:lnTo>
                    <a:pt x="5472" y="1201"/>
                  </a:lnTo>
                  <a:lnTo>
                    <a:pt x="547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6"/>
            <p:cNvSpPr/>
            <p:nvPr/>
          </p:nvSpPr>
          <p:spPr>
            <a:xfrm>
              <a:off x="2480225" y="-2488600"/>
              <a:ext cx="136775" cy="30025"/>
            </a:xfrm>
            <a:custGeom>
              <a:avLst/>
              <a:gdLst/>
              <a:ahLst/>
              <a:cxnLst/>
              <a:rect l="l" t="t" r="r" b="b"/>
              <a:pathLst>
                <a:path w="5471" h="1201" extrusionOk="0">
                  <a:moveTo>
                    <a:pt x="0" y="0"/>
                  </a:moveTo>
                  <a:lnTo>
                    <a:pt x="0" y="1201"/>
                  </a:lnTo>
                  <a:lnTo>
                    <a:pt x="5471" y="1201"/>
                  </a:lnTo>
                  <a:lnTo>
                    <a:pt x="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6"/>
            <p:cNvSpPr/>
            <p:nvPr/>
          </p:nvSpPr>
          <p:spPr>
            <a:xfrm>
              <a:off x="2816300" y="-2873875"/>
              <a:ext cx="135950" cy="30025"/>
            </a:xfrm>
            <a:custGeom>
              <a:avLst/>
              <a:gdLst/>
              <a:ahLst/>
              <a:cxnLst/>
              <a:rect l="l" t="t" r="r" b="b"/>
              <a:pathLst>
                <a:path w="5438" h="1201" extrusionOk="0">
                  <a:moveTo>
                    <a:pt x="0" y="0"/>
                  </a:moveTo>
                  <a:lnTo>
                    <a:pt x="0" y="1201"/>
                  </a:lnTo>
                  <a:lnTo>
                    <a:pt x="5437" y="1201"/>
                  </a:lnTo>
                  <a:lnTo>
                    <a:pt x="54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6"/>
            <p:cNvSpPr/>
            <p:nvPr/>
          </p:nvSpPr>
          <p:spPr>
            <a:xfrm>
              <a:off x="2973900" y="-2901400"/>
              <a:ext cx="157650" cy="480375"/>
            </a:xfrm>
            <a:custGeom>
              <a:avLst/>
              <a:gdLst/>
              <a:ahLst/>
              <a:cxnLst/>
              <a:rect l="l" t="t" r="r" b="b"/>
              <a:pathLst>
                <a:path w="6306" h="19215" extrusionOk="0">
                  <a:moveTo>
                    <a:pt x="1" y="0"/>
                  </a:moveTo>
                  <a:lnTo>
                    <a:pt x="1" y="19214"/>
                  </a:lnTo>
                  <a:lnTo>
                    <a:pt x="6305" y="19214"/>
                  </a:lnTo>
                  <a:lnTo>
                    <a:pt x="63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6"/>
            <p:cNvSpPr/>
            <p:nvPr/>
          </p:nvSpPr>
          <p:spPr>
            <a:xfrm>
              <a:off x="2983900" y="-2873875"/>
              <a:ext cx="136800" cy="30025"/>
            </a:xfrm>
            <a:custGeom>
              <a:avLst/>
              <a:gdLst/>
              <a:ahLst/>
              <a:cxnLst/>
              <a:rect l="l" t="t" r="r" b="b"/>
              <a:pathLst>
                <a:path w="5472" h="1201" extrusionOk="0">
                  <a:moveTo>
                    <a:pt x="1" y="0"/>
                  </a:moveTo>
                  <a:lnTo>
                    <a:pt x="1" y="1201"/>
                  </a:lnTo>
                  <a:lnTo>
                    <a:pt x="5471" y="1201"/>
                  </a:lnTo>
                  <a:lnTo>
                    <a:pt x="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6"/>
            <p:cNvSpPr/>
            <p:nvPr/>
          </p:nvSpPr>
          <p:spPr>
            <a:xfrm>
              <a:off x="2983900" y="-2488600"/>
              <a:ext cx="136800" cy="30025"/>
            </a:xfrm>
            <a:custGeom>
              <a:avLst/>
              <a:gdLst/>
              <a:ahLst/>
              <a:cxnLst/>
              <a:rect l="l" t="t" r="r" b="b"/>
              <a:pathLst>
                <a:path w="5472" h="1201" extrusionOk="0">
                  <a:moveTo>
                    <a:pt x="1" y="0"/>
                  </a:moveTo>
                  <a:lnTo>
                    <a:pt x="1" y="1201"/>
                  </a:lnTo>
                  <a:lnTo>
                    <a:pt x="5471" y="1201"/>
                  </a:lnTo>
                  <a:lnTo>
                    <a:pt x="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6"/>
            <p:cNvSpPr/>
            <p:nvPr/>
          </p:nvSpPr>
          <p:spPr>
            <a:xfrm>
              <a:off x="2411825" y="-1359475"/>
              <a:ext cx="136800" cy="30050"/>
            </a:xfrm>
            <a:custGeom>
              <a:avLst/>
              <a:gdLst/>
              <a:ahLst/>
              <a:cxnLst/>
              <a:rect l="l" t="t" r="r" b="b"/>
              <a:pathLst>
                <a:path w="5472" h="1202" extrusionOk="0">
                  <a:moveTo>
                    <a:pt x="1" y="1"/>
                  </a:moveTo>
                  <a:lnTo>
                    <a:pt x="1" y="1202"/>
                  </a:lnTo>
                  <a:lnTo>
                    <a:pt x="5471" y="1202"/>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6"/>
            <p:cNvSpPr/>
            <p:nvPr/>
          </p:nvSpPr>
          <p:spPr>
            <a:xfrm>
              <a:off x="2231700" y="-2358525"/>
              <a:ext cx="136800" cy="29225"/>
            </a:xfrm>
            <a:custGeom>
              <a:avLst/>
              <a:gdLst/>
              <a:ahLst/>
              <a:cxnLst/>
              <a:rect l="l" t="t" r="r" b="b"/>
              <a:pathLst>
                <a:path w="5472" h="1169" extrusionOk="0">
                  <a:moveTo>
                    <a:pt x="1" y="1"/>
                  </a:moveTo>
                  <a:lnTo>
                    <a:pt x="1"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6"/>
            <p:cNvSpPr/>
            <p:nvPr/>
          </p:nvSpPr>
          <p:spPr>
            <a:xfrm>
              <a:off x="2398500" y="-2358525"/>
              <a:ext cx="136775" cy="29225"/>
            </a:xfrm>
            <a:custGeom>
              <a:avLst/>
              <a:gdLst/>
              <a:ahLst/>
              <a:cxnLst/>
              <a:rect l="l" t="t" r="r" b="b"/>
              <a:pathLst>
                <a:path w="5471" h="1169" extrusionOk="0">
                  <a:moveTo>
                    <a:pt x="0" y="1"/>
                  </a:moveTo>
                  <a:lnTo>
                    <a:pt x="0"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6"/>
            <p:cNvSpPr/>
            <p:nvPr/>
          </p:nvSpPr>
          <p:spPr>
            <a:xfrm>
              <a:off x="2565275" y="-2358525"/>
              <a:ext cx="135950" cy="29225"/>
            </a:xfrm>
            <a:custGeom>
              <a:avLst/>
              <a:gdLst/>
              <a:ahLst/>
              <a:cxnLst/>
              <a:rect l="l" t="t" r="r" b="b"/>
              <a:pathLst>
                <a:path w="5438" h="1169" extrusionOk="0">
                  <a:moveTo>
                    <a:pt x="1" y="1"/>
                  </a:moveTo>
                  <a:lnTo>
                    <a:pt x="1" y="1168"/>
                  </a:lnTo>
                  <a:lnTo>
                    <a:pt x="5438" y="1168"/>
                  </a:lnTo>
                  <a:lnTo>
                    <a:pt x="54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6"/>
            <p:cNvSpPr/>
            <p:nvPr/>
          </p:nvSpPr>
          <p:spPr>
            <a:xfrm>
              <a:off x="2857150" y="-2397700"/>
              <a:ext cx="299400" cy="502050"/>
            </a:xfrm>
            <a:custGeom>
              <a:avLst/>
              <a:gdLst/>
              <a:ahLst/>
              <a:cxnLst/>
              <a:rect l="l" t="t" r="r" b="b"/>
              <a:pathLst>
                <a:path w="11976" h="20082" extrusionOk="0">
                  <a:moveTo>
                    <a:pt x="6038" y="0"/>
                  </a:moveTo>
                  <a:lnTo>
                    <a:pt x="1" y="1668"/>
                  </a:lnTo>
                  <a:lnTo>
                    <a:pt x="5905" y="20081"/>
                  </a:lnTo>
                  <a:lnTo>
                    <a:pt x="11976" y="18380"/>
                  </a:lnTo>
                  <a:lnTo>
                    <a:pt x="6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6"/>
            <p:cNvSpPr/>
            <p:nvPr/>
          </p:nvSpPr>
          <p:spPr>
            <a:xfrm>
              <a:off x="2875500" y="-2367700"/>
              <a:ext cx="140125" cy="64250"/>
            </a:xfrm>
            <a:custGeom>
              <a:avLst/>
              <a:gdLst/>
              <a:ahLst/>
              <a:cxnLst/>
              <a:rect l="l" t="t" r="r" b="b"/>
              <a:pathLst>
                <a:path w="5605" h="2570" extrusionOk="0">
                  <a:moveTo>
                    <a:pt x="5237" y="1"/>
                  </a:moveTo>
                  <a:lnTo>
                    <a:pt x="0" y="1435"/>
                  </a:lnTo>
                  <a:lnTo>
                    <a:pt x="367" y="2569"/>
                  </a:lnTo>
                  <a:lnTo>
                    <a:pt x="5604" y="1102"/>
                  </a:lnTo>
                  <a:lnTo>
                    <a:pt x="52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6"/>
            <p:cNvSpPr/>
            <p:nvPr/>
          </p:nvSpPr>
          <p:spPr>
            <a:xfrm>
              <a:off x="2994750" y="-1999100"/>
              <a:ext cx="139300" cy="65075"/>
            </a:xfrm>
            <a:custGeom>
              <a:avLst/>
              <a:gdLst/>
              <a:ahLst/>
              <a:cxnLst/>
              <a:rect l="l" t="t" r="r" b="b"/>
              <a:pathLst>
                <a:path w="5572" h="2603" extrusionOk="0">
                  <a:moveTo>
                    <a:pt x="5204" y="1"/>
                  </a:moveTo>
                  <a:lnTo>
                    <a:pt x="0" y="1469"/>
                  </a:lnTo>
                  <a:lnTo>
                    <a:pt x="334" y="2603"/>
                  </a:lnTo>
                  <a:lnTo>
                    <a:pt x="5571" y="1135"/>
                  </a:lnTo>
                  <a:lnTo>
                    <a:pt x="52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6"/>
            <p:cNvSpPr/>
            <p:nvPr/>
          </p:nvSpPr>
          <p:spPr>
            <a:xfrm>
              <a:off x="2731225" y="-2358525"/>
              <a:ext cx="136800" cy="29225"/>
            </a:xfrm>
            <a:custGeom>
              <a:avLst/>
              <a:gdLst/>
              <a:ahLst/>
              <a:cxnLst/>
              <a:rect l="l" t="t" r="r" b="b"/>
              <a:pathLst>
                <a:path w="5472" h="1169" extrusionOk="0">
                  <a:moveTo>
                    <a:pt x="1" y="1"/>
                  </a:moveTo>
                  <a:lnTo>
                    <a:pt x="1"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6"/>
            <p:cNvSpPr/>
            <p:nvPr/>
          </p:nvSpPr>
          <p:spPr>
            <a:xfrm>
              <a:off x="2227525" y="-1473725"/>
              <a:ext cx="136800" cy="29225"/>
            </a:xfrm>
            <a:custGeom>
              <a:avLst/>
              <a:gdLst/>
              <a:ahLst/>
              <a:cxnLst/>
              <a:rect l="l" t="t" r="r" b="b"/>
              <a:pathLst>
                <a:path w="5472" h="1169" extrusionOk="0">
                  <a:moveTo>
                    <a:pt x="1" y="1"/>
                  </a:moveTo>
                  <a:lnTo>
                    <a:pt x="1"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6"/>
            <p:cNvSpPr/>
            <p:nvPr/>
          </p:nvSpPr>
          <p:spPr>
            <a:xfrm>
              <a:off x="2396000" y="-1859000"/>
              <a:ext cx="136775" cy="29225"/>
            </a:xfrm>
            <a:custGeom>
              <a:avLst/>
              <a:gdLst/>
              <a:ahLst/>
              <a:cxnLst/>
              <a:rect l="l" t="t" r="r" b="b"/>
              <a:pathLst>
                <a:path w="5471" h="1169" extrusionOk="0">
                  <a:moveTo>
                    <a:pt x="0" y="1"/>
                  </a:moveTo>
                  <a:lnTo>
                    <a:pt x="0"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6"/>
            <p:cNvSpPr/>
            <p:nvPr/>
          </p:nvSpPr>
          <p:spPr>
            <a:xfrm>
              <a:off x="2396000" y="-1473725"/>
              <a:ext cx="136775" cy="29225"/>
            </a:xfrm>
            <a:custGeom>
              <a:avLst/>
              <a:gdLst/>
              <a:ahLst/>
              <a:cxnLst/>
              <a:rect l="l" t="t" r="r" b="b"/>
              <a:pathLst>
                <a:path w="5471" h="1169" extrusionOk="0">
                  <a:moveTo>
                    <a:pt x="0" y="1"/>
                  </a:moveTo>
                  <a:lnTo>
                    <a:pt x="0"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6"/>
            <p:cNvSpPr/>
            <p:nvPr/>
          </p:nvSpPr>
          <p:spPr>
            <a:xfrm>
              <a:off x="2563600" y="-1859000"/>
              <a:ext cx="136800" cy="29225"/>
            </a:xfrm>
            <a:custGeom>
              <a:avLst/>
              <a:gdLst/>
              <a:ahLst/>
              <a:cxnLst/>
              <a:rect l="l" t="t" r="r" b="b"/>
              <a:pathLst>
                <a:path w="5472" h="1169" extrusionOk="0">
                  <a:moveTo>
                    <a:pt x="1" y="1"/>
                  </a:moveTo>
                  <a:lnTo>
                    <a:pt x="1"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6"/>
            <p:cNvSpPr/>
            <p:nvPr/>
          </p:nvSpPr>
          <p:spPr>
            <a:xfrm>
              <a:off x="2732050" y="-1473725"/>
              <a:ext cx="136800" cy="29225"/>
            </a:xfrm>
            <a:custGeom>
              <a:avLst/>
              <a:gdLst/>
              <a:ahLst/>
              <a:cxnLst/>
              <a:rect l="l" t="t" r="r" b="b"/>
              <a:pathLst>
                <a:path w="5472" h="1169" extrusionOk="0">
                  <a:moveTo>
                    <a:pt x="1" y="1"/>
                  </a:moveTo>
                  <a:lnTo>
                    <a:pt x="1" y="1168"/>
                  </a:lnTo>
                  <a:lnTo>
                    <a:pt x="5472" y="1168"/>
                  </a:lnTo>
                  <a:lnTo>
                    <a:pt x="54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6"/>
            <p:cNvSpPr/>
            <p:nvPr/>
          </p:nvSpPr>
          <p:spPr>
            <a:xfrm>
              <a:off x="3319150" y="-1473725"/>
              <a:ext cx="136775" cy="29225"/>
            </a:xfrm>
            <a:custGeom>
              <a:avLst/>
              <a:gdLst/>
              <a:ahLst/>
              <a:cxnLst/>
              <a:rect l="l" t="t" r="r" b="b"/>
              <a:pathLst>
                <a:path w="5471" h="1169" extrusionOk="0">
                  <a:moveTo>
                    <a:pt x="0" y="1"/>
                  </a:moveTo>
                  <a:lnTo>
                    <a:pt x="0"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6"/>
            <p:cNvSpPr/>
            <p:nvPr/>
          </p:nvSpPr>
          <p:spPr>
            <a:xfrm>
              <a:off x="3487600" y="-1473725"/>
              <a:ext cx="135950" cy="29225"/>
            </a:xfrm>
            <a:custGeom>
              <a:avLst/>
              <a:gdLst/>
              <a:ahLst/>
              <a:cxnLst/>
              <a:rect l="l" t="t" r="r" b="b"/>
              <a:pathLst>
                <a:path w="5438" h="1169" extrusionOk="0">
                  <a:moveTo>
                    <a:pt x="1" y="1"/>
                  </a:moveTo>
                  <a:lnTo>
                    <a:pt x="1" y="1168"/>
                  </a:lnTo>
                  <a:lnTo>
                    <a:pt x="5438" y="1168"/>
                  </a:lnTo>
                  <a:lnTo>
                    <a:pt x="54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6"/>
            <p:cNvSpPr/>
            <p:nvPr/>
          </p:nvSpPr>
          <p:spPr>
            <a:xfrm>
              <a:off x="2673675" y="-2993150"/>
              <a:ext cx="136800" cy="29225"/>
            </a:xfrm>
            <a:custGeom>
              <a:avLst/>
              <a:gdLst/>
              <a:ahLst/>
              <a:cxnLst/>
              <a:rect l="l" t="t" r="r" b="b"/>
              <a:pathLst>
                <a:path w="5472" h="1169" extrusionOk="0">
                  <a:moveTo>
                    <a:pt x="1" y="1"/>
                  </a:moveTo>
                  <a:lnTo>
                    <a:pt x="1" y="1168"/>
                  </a:lnTo>
                  <a:lnTo>
                    <a:pt x="5472" y="1168"/>
                  </a:lnTo>
                  <a:lnTo>
                    <a:pt x="54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6"/>
            <p:cNvSpPr/>
            <p:nvPr/>
          </p:nvSpPr>
          <p:spPr>
            <a:xfrm>
              <a:off x="2842150" y="-3406775"/>
              <a:ext cx="158450" cy="480375"/>
            </a:xfrm>
            <a:custGeom>
              <a:avLst/>
              <a:gdLst/>
              <a:ahLst/>
              <a:cxnLst/>
              <a:rect l="l" t="t" r="r" b="b"/>
              <a:pathLst>
                <a:path w="6338" h="19215" extrusionOk="0">
                  <a:moveTo>
                    <a:pt x="0" y="1"/>
                  </a:moveTo>
                  <a:lnTo>
                    <a:pt x="0" y="19215"/>
                  </a:lnTo>
                  <a:lnTo>
                    <a:pt x="6338" y="19215"/>
                  </a:lnTo>
                  <a:lnTo>
                    <a:pt x="63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6"/>
            <p:cNvSpPr/>
            <p:nvPr/>
          </p:nvSpPr>
          <p:spPr>
            <a:xfrm>
              <a:off x="2852975" y="-3378425"/>
              <a:ext cx="136800" cy="29225"/>
            </a:xfrm>
            <a:custGeom>
              <a:avLst/>
              <a:gdLst/>
              <a:ahLst/>
              <a:cxnLst/>
              <a:rect l="l" t="t" r="r" b="b"/>
              <a:pathLst>
                <a:path w="5472" h="1169" extrusionOk="0">
                  <a:moveTo>
                    <a:pt x="1" y="1"/>
                  </a:moveTo>
                  <a:lnTo>
                    <a:pt x="1"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6"/>
            <p:cNvSpPr/>
            <p:nvPr/>
          </p:nvSpPr>
          <p:spPr>
            <a:xfrm>
              <a:off x="2852975" y="-2993150"/>
              <a:ext cx="136800" cy="29225"/>
            </a:xfrm>
            <a:custGeom>
              <a:avLst/>
              <a:gdLst/>
              <a:ahLst/>
              <a:cxnLst/>
              <a:rect l="l" t="t" r="r" b="b"/>
              <a:pathLst>
                <a:path w="5472" h="1169" extrusionOk="0">
                  <a:moveTo>
                    <a:pt x="1" y="1"/>
                  </a:moveTo>
                  <a:lnTo>
                    <a:pt x="1" y="1168"/>
                  </a:lnTo>
                  <a:lnTo>
                    <a:pt x="5471" y="1168"/>
                  </a:lnTo>
                  <a:lnTo>
                    <a:pt x="54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6"/>
            <p:cNvSpPr/>
            <p:nvPr/>
          </p:nvSpPr>
          <p:spPr>
            <a:xfrm>
              <a:off x="3032275" y="-2993150"/>
              <a:ext cx="135950" cy="29225"/>
            </a:xfrm>
            <a:custGeom>
              <a:avLst/>
              <a:gdLst/>
              <a:ahLst/>
              <a:cxnLst/>
              <a:rect l="l" t="t" r="r" b="b"/>
              <a:pathLst>
                <a:path w="5438" h="1169" extrusionOk="0">
                  <a:moveTo>
                    <a:pt x="1" y="1"/>
                  </a:moveTo>
                  <a:lnTo>
                    <a:pt x="1" y="1168"/>
                  </a:lnTo>
                  <a:lnTo>
                    <a:pt x="5438" y="1168"/>
                  </a:lnTo>
                  <a:lnTo>
                    <a:pt x="54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6"/>
            <p:cNvSpPr/>
            <p:nvPr/>
          </p:nvSpPr>
          <p:spPr>
            <a:xfrm>
              <a:off x="3137350" y="-1097625"/>
              <a:ext cx="513725" cy="137625"/>
            </a:xfrm>
            <a:custGeom>
              <a:avLst/>
              <a:gdLst/>
              <a:ahLst/>
              <a:cxnLst/>
              <a:rect l="l" t="t" r="r" b="b"/>
              <a:pathLst>
                <a:path w="20549" h="5505" extrusionOk="0">
                  <a:moveTo>
                    <a:pt x="1" y="1"/>
                  </a:moveTo>
                  <a:lnTo>
                    <a:pt x="1" y="1"/>
                  </a:lnTo>
                  <a:cubicBezTo>
                    <a:pt x="701" y="1769"/>
                    <a:pt x="701" y="3737"/>
                    <a:pt x="1" y="5505"/>
                  </a:cubicBezTo>
                  <a:lnTo>
                    <a:pt x="18280" y="5505"/>
                  </a:lnTo>
                  <a:cubicBezTo>
                    <a:pt x="18280" y="5505"/>
                    <a:pt x="20549" y="4938"/>
                    <a:pt x="20549" y="2770"/>
                  </a:cubicBezTo>
                  <a:cubicBezTo>
                    <a:pt x="20248" y="1569"/>
                    <a:pt x="19448" y="568"/>
                    <a:pt x="18347" y="68"/>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6"/>
            <p:cNvSpPr/>
            <p:nvPr/>
          </p:nvSpPr>
          <p:spPr>
            <a:xfrm>
              <a:off x="3139850" y="-1096775"/>
              <a:ext cx="512050" cy="133450"/>
            </a:xfrm>
            <a:custGeom>
              <a:avLst/>
              <a:gdLst/>
              <a:ahLst/>
              <a:cxnLst/>
              <a:rect l="l" t="t" r="r" b="b"/>
              <a:pathLst>
                <a:path w="20482" h="5338" extrusionOk="0">
                  <a:moveTo>
                    <a:pt x="1635" y="0"/>
                  </a:moveTo>
                  <a:cubicBezTo>
                    <a:pt x="1524" y="0"/>
                    <a:pt x="864" y="60"/>
                    <a:pt x="417" y="60"/>
                  </a:cubicBezTo>
                  <a:cubicBezTo>
                    <a:pt x="193" y="60"/>
                    <a:pt x="23" y="45"/>
                    <a:pt x="1" y="0"/>
                  </a:cubicBezTo>
                  <a:lnTo>
                    <a:pt x="1" y="0"/>
                  </a:lnTo>
                  <a:cubicBezTo>
                    <a:pt x="167" y="367"/>
                    <a:pt x="267" y="734"/>
                    <a:pt x="368" y="1134"/>
                  </a:cubicBezTo>
                  <a:lnTo>
                    <a:pt x="18647" y="1134"/>
                  </a:lnTo>
                  <a:lnTo>
                    <a:pt x="18647" y="5337"/>
                  </a:lnTo>
                  <a:cubicBezTo>
                    <a:pt x="19681" y="4904"/>
                    <a:pt x="20415" y="3903"/>
                    <a:pt x="20449" y="2736"/>
                  </a:cubicBezTo>
                  <a:cubicBezTo>
                    <a:pt x="20482" y="1835"/>
                    <a:pt x="20015" y="1001"/>
                    <a:pt x="19248" y="567"/>
                  </a:cubicBezTo>
                  <a:lnTo>
                    <a:pt x="19048" y="434"/>
                  </a:lnTo>
                  <a:cubicBezTo>
                    <a:pt x="18383" y="58"/>
                    <a:pt x="17743" y="33"/>
                    <a:pt x="16976" y="33"/>
                  </a:cubicBezTo>
                  <a:cubicBezTo>
                    <a:pt x="16858" y="33"/>
                    <a:pt x="16737" y="34"/>
                    <a:pt x="16612" y="34"/>
                  </a:cubicBezTo>
                  <a:lnTo>
                    <a:pt x="10375" y="34"/>
                  </a:lnTo>
                  <a:lnTo>
                    <a:pt x="163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6"/>
            <p:cNvSpPr/>
            <p:nvPr/>
          </p:nvSpPr>
          <p:spPr>
            <a:xfrm>
              <a:off x="3137350" y="-1266900"/>
              <a:ext cx="513725" cy="137625"/>
            </a:xfrm>
            <a:custGeom>
              <a:avLst/>
              <a:gdLst/>
              <a:ahLst/>
              <a:cxnLst/>
              <a:rect l="l" t="t" r="r" b="b"/>
              <a:pathLst>
                <a:path w="20549" h="5505" extrusionOk="0">
                  <a:moveTo>
                    <a:pt x="1" y="0"/>
                  </a:moveTo>
                  <a:lnTo>
                    <a:pt x="1" y="0"/>
                  </a:lnTo>
                  <a:cubicBezTo>
                    <a:pt x="701" y="1768"/>
                    <a:pt x="701" y="3736"/>
                    <a:pt x="1" y="5504"/>
                  </a:cubicBezTo>
                  <a:lnTo>
                    <a:pt x="18280" y="5504"/>
                  </a:lnTo>
                  <a:cubicBezTo>
                    <a:pt x="18280" y="5504"/>
                    <a:pt x="20549" y="4937"/>
                    <a:pt x="20549" y="2769"/>
                  </a:cubicBezTo>
                  <a:cubicBezTo>
                    <a:pt x="20248" y="1568"/>
                    <a:pt x="19448" y="601"/>
                    <a:pt x="18347" y="10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6"/>
            <p:cNvSpPr/>
            <p:nvPr/>
          </p:nvSpPr>
          <p:spPr>
            <a:xfrm>
              <a:off x="3139850" y="-1266075"/>
              <a:ext cx="512050" cy="133450"/>
            </a:xfrm>
            <a:custGeom>
              <a:avLst/>
              <a:gdLst/>
              <a:ahLst/>
              <a:cxnLst/>
              <a:rect l="l" t="t" r="r" b="b"/>
              <a:pathLst>
                <a:path w="20482" h="5338" extrusionOk="0">
                  <a:moveTo>
                    <a:pt x="1635" y="1"/>
                  </a:moveTo>
                  <a:cubicBezTo>
                    <a:pt x="1524" y="1"/>
                    <a:pt x="864" y="60"/>
                    <a:pt x="417" y="60"/>
                  </a:cubicBezTo>
                  <a:cubicBezTo>
                    <a:pt x="193" y="60"/>
                    <a:pt x="23" y="45"/>
                    <a:pt x="1" y="1"/>
                  </a:cubicBezTo>
                  <a:lnTo>
                    <a:pt x="1" y="1"/>
                  </a:lnTo>
                  <a:cubicBezTo>
                    <a:pt x="167" y="368"/>
                    <a:pt x="267" y="735"/>
                    <a:pt x="368" y="1135"/>
                  </a:cubicBezTo>
                  <a:lnTo>
                    <a:pt x="18647" y="1135"/>
                  </a:lnTo>
                  <a:lnTo>
                    <a:pt x="18647" y="5338"/>
                  </a:lnTo>
                  <a:cubicBezTo>
                    <a:pt x="19681" y="4904"/>
                    <a:pt x="20415" y="3904"/>
                    <a:pt x="20449" y="2736"/>
                  </a:cubicBezTo>
                  <a:cubicBezTo>
                    <a:pt x="20482" y="1835"/>
                    <a:pt x="20015" y="1001"/>
                    <a:pt x="19248" y="568"/>
                  </a:cubicBezTo>
                  <a:lnTo>
                    <a:pt x="19048" y="434"/>
                  </a:lnTo>
                  <a:cubicBezTo>
                    <a:pt x="18451" y="71"/>
                    <a:pt x="17874" y="31"/>
                    <a:pt x="17208" y="31"/>
                  </a:cubicBezTo>
                  <a:cubicBezTo>
                    <a:pt x="17018" y="31"/>
                    <a:pt x="16820" y="34"/>
                    <a:pt x="16612" y="34"/>
                  </a:cubicBezTo>
                  <a:lnTo>
                    <a:pt x="10375" y="34"/>
                  </a:lnTo>
                  <a:lnTo>
                    <a:pt x="16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6"/>
            <p:cNvSpPr/>
            <p:nvPr/>
          </p:nvSpPr>
          <p:spPr>
            <a:xfrm>
              <a:off x="2292575" y="-1656225"/>
              <a:ext cx="368625" cy="662875"/>
            </a:xfrm>
            <a:custGeom>
              <a:avLst/>
              <a:gdLst/>
              <a:ahLst/>
              <a:cxnLst/>
              <a:rect l="l" t="t" r="r" b="b"/>
              <a:pathLst>
                <a:path w="14745" h="26515" extrusionOk="0">
                  <a:moveTo>
                    <a:pt x="2207" y="1"/>
                  </a:moveTo>
                  <a:cubicBezTo>
                    <a:pt x="899" y="1"/>
                    <a:pt x="1" y="296"/>
                    <a:pt x="1" y="296"/>
                  </a:cubicBezTo>
                  <a:lnTo>
                    <a:pt x="12076" y="26515"/>
                  </a:lnTo>
                  <a:lnTo>
                    <a:pt x="14745" y="25647"/>
                  </a:lnTo>
                  <a:lnTo>
                    <a:pt x="8107" y="2564"/>
                  </a:lnTo>
                  <a:cubicBezTo>
                    <a:pt x="6138" y="466"/>
                    <a:pt x="3850" y="1"/>
                    <a:pt x="2207" y="1"/>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6"/>
            <p:cNvSpPr/>
            <p:nvPr/>
          </p:nvSpPr>
          <p:spPr>
            <a:xfrm>
              <a:off x="2431850" y="-1014225"/>
              <a:ext cx="271875" cy="167375"/>
            </a:xfrm>
            <a:custGeom>
              <a:avLst/>
              <a:gdLst/>
              <a:ahLst/>
              <a:cxnLst/>
              <a:rect l="l" t="t" r="r" b="b"/>
              <a:pathLst>
                <a:path w="10875" h="6695" extrusionOk="0">
                  <a:moveTo>
                    <a:pt x="9174" y="1"/>
                  </a:moveTo>
                  <a:lnTo>
                    <a:pt x="6538" y="835"/>
                  </a:lnTo>
                  <a:cubicBezTo>
                    <a:pt x="4937" y="2803"/>
                    <a:pt x="1468" y="4437"/>
                    <a:pt x="734" y="5304"/>
                  </a:cubicBezTo>
                  <a:cubicBezTo>
                    <a:pt x="0" y="6172"/>
                    <a:pt x="734" y="6605"/>
                    <a:pt x="734" y="6605"/>
                  </a:cubicBezTo>
                  <a:cubicBezTo>
                    <a:pt x="880" y="6667"/>
                    <a:pt x="1050" y="6694"/>
                    <a:pt x="1237" y="6694"/>
                  </a:cubicBezTo>
                  <a:cubicBezTo>
                    <a:pt x="2673" y="6694"/>
                    <a:pt x="5165" y="5081"/>
                    <a:pt x="6405" y="4904"/>
                  </a:cubicBezTo>
                  <a:cubicBezTo>
                    <a:pt x="7773" y="4704"/>
                    <a:pt x="10875" y="4804"/>
                    <a:pt x="10875" y="3837"/>
                  </a:cubicBezTo>
                  <a:cubicBezTo>
                    <a:pt x="10875" y="2869"/>
                    <a:pt x="9174" y="1"/>
                    <a:pt x="9174"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6"/>
            <p:cNvSpPr/>
            <p:nvPr/>
          </p:nvSpPr>
          <p:spPr>
            <a:xfrm>
              <a:off x="2600300" y="-3423500"/>
              <a:ext cx="604625" cy="603175"/>
            </a:xfrm>
            <a:custGeom>
              <a:avLst/>
              <a:gdLst/>
              <a:ahLst/>
              <a:cxnLst/>
              <a:rect l="l" t="t" r="r" b="b"/>
              <a:pathLst>
                <a:path w="24185" h="24127" extrusionOk="0">
                  <a:moveTo>
                    <a:pt x="10883" y="1"/>
                  </a:moveTo>
                  <a:cubicBezTo>
                    <a:pt x="10869" y="1"/>
                    <a:pt x="10855" y="2"/>
                    <a:pt x="10842" y="3"/>
                  </a:cubicBezTo>
                  <a:cubicBezTo>
                    <a:pt x="10408" y="36"/>
                    <a:pt x="10074" y="570"/>
                    <a:pt x="9674" y="670"/>
                  </a:cubicBezTo>
                  <a:cubicBezTo>
                    <a:pt x="9637" y="676"/>
                    <a:pt x="9599" y="679"/>
                    <a:pt x="9560" y="679"/>
                  </a:cubicBezTo>
                  <a:cubicBezTo>
                    <a:pt x="9248" y="679"/>
                    <a:pt x="8877" y="505"/>
                    <a:pt x="8554" y="505"/>
                  </a:cubicBezTo>
                  <a:cubicBezTo>
                    <a:pt x="8479" y="505"/>
                    <a:pt x="8408" y="514"/>
                    <a:pt x="8340" y="536"/>
                  </a:cubicBezTo>
                  <a:cubicBezTo>
                    <a:pt x="7940" y="670"/>
                    <a:pt x="7739" y="1270"/>
                    <a:pt x="7339" y="1404"/>
                  </a:cubicBezTo>
                  <a:cubicBezTo>
                    <a:pt x="7203" y="1466"/>
                    <a:pt x="7039" y="1477"/>
                    <a:pt x="6867" y="1477"/>
                  </a:cubicBezTo>
                  <a:cubicBezTo>
                    <a:pt x="6769" y="1477"/>
                    <a:pt x="6669" y="1473"/>
                    <a:pt x="6570" y="1473"/>
                  </a:cubicBezTo>
                  <a:cubicBezTo>
                    <a:pt x="6377" y="1473"/>
                    <a:pt x="6191" y="1487"/>
                    <a:pt x="6038" y="1570"/>
                  </a:cubicBezTo>
                  <a:cubicBezTo>
                    <a:pt x="5671" y="1771"/>
                    <a:pt x="5571" y="2404"/>
                    <a:pt x="5238" y="2638"/>
                  </a:cubicBezTo>
                  <a:cubicBezTo>
                    <a:pt x="4904" y="2871"/>
                    <a:pt x="4304" y="2771"/>
                    <a:pt x="4003" y="3038"/>
                  </a:cubicBezTo>
                  <a:cubicBezTo>
                    <a:pt x="3670" y="3338"/>
                    <a:pt x="3703" y="3939"/>
                    <a:pt x="3436" y="4272"/>
                  </a:cubicBezTo>
                  <a:cubicBezTo>
                    <a:pt x="3169" y="4573"/>
                    <a:pt x="2536" y="4606"/>
                    <a:pt x="2302" y="4940"/>
                  </a:cubicBezTo>
                  <a:cubicBezTo>
                    <a:pt x="2035" y="5273"/>
                    <a:pt x="2202" y="5874"/>
                    <a:pt x="2002" y="6240"/>
                  </a:cubicBezTo>
                  <a:cubicBezTo>
                    <a:pt x="1802" y="6607"/>
                    <a:pt x="1168" y="6774"/>
                    <a:pt x="1035" y="7141"/>
                  </a:cubicBezTo>
                  <a:cubicBezTo>
                    <a:pt x="868" y="7508"/>
                    <a:pt x="1168" y="8075"/>
                    <a:pt x="1035" y="8475"/>
                  </a:cubicBezTo>
                  <a:cubicBezTo>
                    <a:pt x="901" y="8842"/>
                    <a:pt x="334" y="9143"/>
                    <a:pt x="267" y="9543"/>
                  </a:cubicBezTo>
                  <a:cubicBezTo>
                    <a:pt x="167" y="9943"/>
                    <a:pt x="568" y="10477"/>
                    <a:pt x="534" y="10844"/>
                  </a:cubicBezTo>
                  <a:cubicBezTo>
                    <a:pt x="468" y="11244"/>
                    <a:pt x="1" y="11644"/>
                    <a:pt x="1" y="12078"/>
                  </a:cubicBezTo>
                  <a:cubicBezTo>
                    <a:pt x="1" y="12478"/>
                    <a:pt x="468" y="12879"/>
                    <a:pt x="534" y="13279"/>
                  </a:cubicBezTo>
                  <a:cubicBezTo>
                    <a:pt x="568" y="13712"/>
                    <a:pt x="167" y="14179"/>
                    <a:pt x="267" y="14580"/>
                  </a:cubicBezTo>
                  <a:cubicBezTo>
                    <a:pt x="334" y="15013"/>
                    <a:pt x="901" y="15280"/>
                    <a:pt x="1035" y="15681"/>
                  </a:cubicBezTo>
                  <a:cubicBezTo>
                    <a:pt x="1135" y="16081"/>
                    <a:pt x="868" y="16615"/>
                    <a:pt x="1035" y="17015"/>
                  </a:cubicBezTo>
                  <a:cubicBezTo>
                    <a:pt x="1201" y="17382"/>
                    <a:pt x="1802" y="17549"/>
                    <a:pt x="2002" y="17915"/>
                  </a:cubicBezTo>
                  <a:cubicBezTo>
                    <a:pt x="2202" y="18282"/>
                    <a:pt x="2035" y="18883"/>
                    <a:pt x="2302" y="19216"/>
                  </a:cubicBezTo>
                  <a:cubicBezTo>
                    <a:pt x="2536" y="19550"/>
                    <a:pt x="3169" y="19583"/>
                    <a:pt x="3436" y="19884"/>
                  </a:cubicBezTo>
                  <a:cubicBezTo>
                    <a:pt x="3703" y="20184"/>
                    <a:pt x="3703" y="20818"/>
                    <a:pt x="4003" y="21084"/>
                  </a:cubicBezTo>
                  <a:cubicBezTo>
                    <a:pt x="4304" y="21351"/>
                    <a:pt x="4904" y="21285"/>
                    <a:pt x="5238" y="21518"/>
                  </a:cubicBezTo>
                  <a:cubicBezTo>
                    <a:pt x="5571" y="21752"/>
                    <a:pt x="5671" y="22385"/>
                    <a:pt x="6038" y="22586"/>
                  </a:cubicBezTo>
                  <a:cubicBezTo>
                    <a:pt x="6165" y="22655"/>
                    <a:pt x="6316" y="22672"/>
                    <a:pt x="6474" y="22672"/>
                  </a:cubicBezTo>
                  <a:cubicBezTo>
                    <a:pt x="6633" y="22672"/>
                    <a:pt x="6800" y="22654"/>
                    <a:pt x="6958" y="22654"/>
                  </a:cubicBezTo>
                  <a:cubicBezTo>
                    <a:pt x="7096" y="22654"/>
                    <a:pt x="7227" y="22668"/>
                    <a:pt x="7339" y="22719"/>
                  </a:cubicBezTo>
                  <a:cubicBezTo>
                    <a:pt x="7739" y="22886"/>
                    <a:pt x="7973" y="23486"/>
                    <a:pt x="8340" y="23620"/>
                  </a:cubicBezTo>
                  <a:cubicBezTo>
                    <a:pt x="8393" y="23633"/>
                    <a:pt x="8449" y="23639"/>
                    <a:pt x="8506" y="23639"/>
                  </a:cubicBezTo>
                  <a:cubicBezTo>
                    <a:pt x="8822" y="23639"/>
                    <a:pt x="9191" y="23467"/>
                    <a:pt x="9508" y="23467"/>
                  </a:cubicBezTo>
                  <a:cubicBezTo>
                    <a:pt x="9565" y="23467"/>
                    <a:pt x="9621" y="23473"/>
                    <a:pt x="9674" y="23486"/>
                  </a:cubicBezTo>
                  <a:cubicBezTo>
                    <a:pt x="10074" y="23553"/>
                    <a:pt x="10441" y="24120"/>
                    <a:pt x="10842" y="24120"/>
                  </a:cubicBezTo>
                  <a:cubicBezTo>
                    <a:pt x="10856" y="24121"/>
                    <a:pt x="10871" y="24122"/>
                    <a:pt x="10886" y="24122"/>
                  </a:cubicBezTo>
                  <a:cubicBezTo>
                    <a:pt x="11274" y="24122"/>
                    <a:pt x="11690" y="23720"/>
                    <a:pt x="12076" y="23720"/>
                  </a:cubicBezTo>
                  <a:cubicBezTo>
                    <a:pt x="12481" y="23720"/>
                    <a:pt x="12856" y="24126"/>
                    <a:pt x="13257" y="24126"/>
                  </a:cubicBezTo>
                  <a:cubicBezTo>
                    <a:pt x="13286" y="24126"/>
                    <a:pt x="13314" y="24124"/>
                    <a:pt x="13343" y="24120"/>
                  </a:cubicBezTo>
                  <a:cubicBezTo>
                    <a:pt x="13744" y="24087"/>
                    <a:pt x="14077" y="23553"/>
                    <a:pt x="14511" y="23486"/>
                  </a:cubicBezTo>
                  <a:cubicBezTo>
                    <a:pt x="14560" y="23474"/>
                    <a:pt x="14611" y="23469"/>
                    <a:pt x="14662" y="23469"/>
                  </a:cubicBezTo>
                  <a:cubicBezTo>
                    <a:pt x="14966" y="23469"/>
                    <a:pt x="15309" y="23649"/>
                    <a:pt x="15616" y="23649"/>
                  </a:cubicBezTo>
                  <a:cubicBezTo>
                    <a:pt x="15683" y="23649"/>
                    <a:pt x="15749" y="23641"/>
                    <a:pt x="15812" y="23620"/>
                  </a:cubicBezTo>
                  <a:cubicBezTo>
                    <a:pt x="16212" y="23486"/>
                    <a:pt x="16446" y="22886"/>
                    <a:pt x="16813" y="22719"/>
                  </a:cubicBezTo>
                  <a:cubicBezTo>
                    <a:pt x="16931" y="22679"/>
                    <a:pt x="17062" y="22669"/>
                    <a:pt x="17198" y="22669"/>
                  </a:cubicBezTo>
                  <a:cubicBezTo>
                    <a:pt x="17341" y="22669"/>
                    <a:pt x="17490" y="22681"/>
                    <a:pt x="17636" y="22681"/>
                  </a:cubicBezTo>
                  <a:cubicBezTo>
                    <a:pt x="17816" y="22681"/>
                    <a:pt x="17992" y="22663"/>
                    <a:pt x="18147" y="22586"/>
                  </a:cubicBezTo>
                  <a:cubicBezTo>
                    <a:pt x="18514" y="22352"/>
                    <a:pt x="18614" y="21752"/>
                    <a:pt x="18914" y="21518"/>
                  </a:cubicBezTo>
                  <a:cubicBezTo>
                    <a:pt x="19248" y="21285"/>
                    <a:pt x="19881" y="21385"/>
                    <a:pt x="20182" y="21084"/>
                  </a:cubicBezTo>
                  <a:cubicBezTo>
                    <a:pt x="20482" y="20818"/>
                    <a:pt x="20448" y="20184"/>
                    <a:pt x="20749" y="19884"/>
                  </a:cubicBezTo>
                  <a:cubicBezTo>
                    <a:pt x="21016" y="19583"/>
                    <a:pt x="21649" y="19550"/>
                    <a:pt x="21883" y="19216"/>
                  </a:cubicBezTo>
                  <a:cubicBezTo>
                    <a:pt x="22116" y="18883"/>
                    <a:pt x="21983" y="18282"/>
                    <a:pt x="22183" y="17915"/>
                  </a:cubicBezTo>
                  <a:cubicBezTo>
                    <a:pt x="22383" y="17549"/>
                    <a:pt x="22984" y="17382"/>
                    <a:pt x="23150" y="17015"/>
                  </a:cubicBezTo>
                  <a:cubicBezTo>
                    <a:pt x="23317" y="16615"/>
                    <a:pt x="23017" y="16081"/>
                    <a:pt x="23150" y="15681"/>
                  </a:cubicBezTo>
                  <a:cubicBezTo>
                    <a:pt x="23284" y="15280"/>
                    <a:pt x="23818" y="15013"/>
                    <a:pt x="23918" y="14580"/>
                  </a:cubicBezTo>
                  <a:cubicBezTo>
                    <a:pt x="23984" y="14179"/>
                    <a:pt x="23617" y="13712"/>
                    <a:pt x="23651" y="13279"/>
                  </a:cubicBezTo>
                  <a:cubicBezTo>
                    <a:pt x="23684" y="12879"/>
                    <a:pt x="24184" y="12478"/>
                    <a:pt x="24184" y="12078"/>
                  </a:cubicBezTo>
                  <a:cubicBezTo>
                    <a:pt x="24184" y="11644"/>
                    <a:pt x="23684" y="11277"/>
                    <a:pt x="23651" y="10844"/>
                  </a:cubicBezTo>
                  <a:cubicBezTo>
                    <a:pt x="23617" y="10443"/>
                    <a:pt x="23984" y="9976"/>
                    <a:pt x="23918" y="9543"/>
                  </a:cubicBezTo>
                  <a:cubicBezTo>
                    <a:pt x="23818" y="9143"/>
                    <a:pt x="23250" y="8876"/>
                    <a:pt x="23150" y="8475"/>
                  </a:cubicBezTo>
                  <a:cubicBezTo>
                    <a:pt x="23050" y="8075"/>
                    <a:pt x="23317" y="7508"/>
                    <a:pt x="23150" y="7141"/>
                  </a:cubicBezTo>
                  <a:cubicBezTo>
                    <a:pt x="22984" y="6741"/>
                    <a:pt x="22383" y="6607"/>
                    <a:pt x="22183" y="6240"/>
                  </a:cubicBezTo>
                  <a:cubicBezTo>
                    <a:pt x="21950" y="5874"/>
                    <a:pt x="22116" y="5273"/>
                    <a:pt x="21883" y="4940"/>
                  </a:cubicBezTo>
                  <a:cubicBezTo>
                    <a:pt x="21649" y="4606"/>
                    <a:pt x="21016" y="4573"/>
                    <a:pt x="20749" y="4272"/>
                  </a:cubicBezTo>
                  <a:cubicBezTo>
                    <a:pt x="20448" y="3939"/>
                    <a:pt x="20482" y="3338"/>
                    <a:pt x="20182" y="3038"/>
                  </a:cubicBezTo>
                  <a:cubicBezTo>
                    <a:pt x="19881" y="2771"/>
                    <a:pt x="19281" y="2871"/>
                    <a:pt x="18947" y="2638"/>
                  </a:cubicBezTo>
                  <a:cubicBezTo>
                    <a:pt x="18580" y="2404"/>
                    <a:pt x="18514" y="1771"/>
                    <a:pt x="18147" y="1570"/>
                  </a:cubicBezTo>
                  <a:cubicBezTo>
                    <a:pt x="17994" y="1487"/>
                    <a:pt x="17808" y="1473"/>
                    <a:pt x="17612" y="1473"/>
                  </a:cubicBezTo>
                  <a:cubicBezTo>
                    <a:pt x="17512" y="1473"/>
                    <a:pt x="17410" y="1477"/>
                    <a:pt x="17309" y="1477"/>
                  </a:cubicBezTo>
                  <a:cubicBezTo>
                    <a:pt x="17133" y="1477"/>
                    <a:pt x="16961" y="1466"/>
                    <a:pt x="16813" y="1404"/>
                  </a:cubicBezTo>
                  <a:cubicBezTo>
                    <a:pt x="16446" y="1237"/>
                    <a:pt x="16212" y="670"/>
                    <a:pt x="15812" y="536"/>
                  </a:cubicBezTo>
                  <a:cubicBezTo>
                    <a:pt x="15750" y="514"/>
                    <a:pt x="15683" y="505"/>
                    <a:pt x="15612" y="505"/>
                  </a:cubicBezTo>
                  <a:cubicBezTo>
                    <a:pt x="15306" y="505"/>
                    <a:pt x="14937" y="679"/>
                    <a:pt x="14625" y="679"/>
                  </a:cubicBezTo>
                  <a:cubicBezTo>
                    <a:pt x="14586" y="679"/>
                    <a:pt x="14548" y="676"/>
                    <a:pt x="14511" y="670"/>
                  </a:cubicBezTo>
                  <a:cubicBezTo>
                    <a:pt x="14111" y="570"/>
                    <a:pt x="13744" y="36"/>
                    <a:pt x="13343" y="3"/>
                  </a:cubicBezTo>
                  <a:cubicBezTo>
                    <a:pt x="13330" y="2"/>
                    <a:pt x="13316" y="1"/>
                    <a:pt x="13302" y="1"/>
                  </a:cubicBezTo>
                  <a:cubicBezTo>
                    <a:pt x="12913" y="1"/>
                    <a:pt x="12495" y="436"/>
                    <a:pt x="12076" y="436"/>
                  </a:cubicBezTo>
                  <a:cubicBezTo>
                    <a:pt x="11689" y="436"/>
                    <a:pt x="11272" y="1"/>
                    <a:pt x="108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6"/>
            <p:cNvSpPr/>
            <p:nvPr/>
          </p:nvSpPr>
          <p:spPr>
            <a:xfrm>
              <a:off x="2460200" y="-2784650"/>
              <a:ext cx="972375" cy="980500"/>
            </a:xfrm>
            <a:custGeom>
              <a:avLst/>
              <a:gdLst/>
              <a:ahLst/>
              <a:cxnLst/>
              <a:rect l="l" t="t" r="r" b="b"/>
              <a:pathLst>
                <a:path w="38895" h="39220" extrusionOk="0">
                  <a:moveTo>
                    <a:pt x="28840" y="0"/>
                  </a:moveTo>
                  <a:cubicBezTo>
                    <a:pt x="27189" y="0"/>
                    <a:pt x="25003" y="1069"/>
                    <a:pt x="22817" y="2535"/>
                  </a:cubicBezTo>
                  <a:cubicBezTo>
                    <a:pt x="19981" y="4470"/>
                    <a:pt x="18414" y="8206"/>
                    <a:pt x="17980" y="9207"/>
                  </a:cubicBezTo>
                  <a:cubicBezTo>
                    <a:pt x="17580" y="10208"/>
                    <a:pt x="9574" y="16879"/>
                    <a:pt x="9007" y="17479"/>
                  </a:cubicBezTo>
                  <a:cubicBezTo>
                    <a:pt x="8996" y="17490"/>
                    <a:pt x="8985" y="17495"/>
                    <a:pt x="8976" y="17495"/>
                  </a:cubicBezTo>
                  <a:cubicBezTo>
                    <a:pt x="8472" y="17495"/>
                    <a:pt x="10174" y="3136"/>
                    <a:pt x="10174" y="3136"/>
                  </a:cubicBezTo>
                  <a:lnTo>
                    <a:pt x="8340" y="2502"/>
                  </a:lnTo>
                  <a:cubicBezTo>
                    <a:pt x="8340" y="2502"/>
                    <a:pt x="4170" y="11742"/>
                    <a:pt x="2069" y="16746"/>
                  </a:cubicBezTo>
                  <a:cubicBezTo>
                    <a:pt x="1" y="21716"/>
                    <a:pt x="1568" y="26019"/>
                    <a:pt x="2903" y="26486"/>
                  </a:cubicBezTo>
                  <a:cubicBezTo>
                    <a:pt x="2994" y="26518"/>
                    <a:pt x="3122" y="26533"/>
                    <a:pt x="3280" y="26533"/>
                  </a:cubicBezTo>
                  <a:cubicBezTo>
                    <a:pt x="5609" y="26533"/>
                    <a:pt x="14700" y="23291"/>
                    <a:pt x="16979" y="22416"/>
                  </a:cubicBezTo>
                  <a:cubicBezTo>
                    <a:pt x="19013" y="21632"/>
                    <a:pt x="19275" y="21581"/>
                    <a:pt x="19309" y="21581"/>
                  </a:cubicBezTo>
                  <a:cubicBezTo>
                    <a:pt x="19314" y="21581"/>
                    <a:pt x="19314" y="21582"/>
                    <a:pt x="19314" y="21582"/>
                  </a:cubicBezTo>
                  <a:cubicBezTo>
                    <a:pt x="19314" y="21582"/>
                    <a:pt x="19481" y="29321"/>
                    <a:pt x="19481" y="30222"/>
                  </a:cubicBezTo>
                  <a:cubicBezTo>
                    <a:pt x="19481" y="31156"/>
                    <a:pt x="17813" y="34492"/>
                    <a:pt x="17980" y="35492"/>
                  </a:cubicBezTo>
                  <a:cubicBezTo>
                    <a:pt x="18147" y="36493"/>
                    <a:pt x="20415" y="38394"/>
                    <a:pt x="27087" y="39062"/>
                  </a:cubicBezTo>
                  <a:cubicBezTo>
                    <a:pt x="28181" y="39172"/>
                    <a:pt x="29199" y="39220"/>
                    <a:pt x="30139" y="39220"/>
                  </a:cubicBezTo>
                  <a:cubicBezTo>
                    <a:pt x="34903" y="39220"/>
                    <a:pt x="37671" y="37979"/>
                    <a:pt x="38228" y="37227"/>
                  </a:cubicBezTo>
                  <a:cubicBezTo>
                    <a:pt x="38895" y="36293"/>
                    <a:pt x="38895" y="35125"/>
                    <a:pt x="38895" y="33324"/>
                  </a:cubicBezTo>
                  <a:cubicBezTo>
                    <a:pt x="38895" y="31490"/>
                    <a:pt x="37994" y="21049"/>
                    <a:pt x="36660" y="12876"/>
                  </a:cubicBezTo>
                  <a:cubicBezTo>
                    <a:pt x="35326" y="4704"/>
                    <a:pt x="31823" y="1201"/>
                    <a:pt x="30155" y="301"/>
                  </a:cubicBezTo>
                  <a:cubicBezTo>
                    <a:pt x="29774" y="94"/>
                    <a:pt x="29330" y="0"/>
                    <a:pt x="28840"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6"/>
            <p:cNvSpPr/>
            <p:nvPr/>
          </p:nvSpPr>
          <p:spPr>
            <a:xfrm>
              <a:off x="2651175" y="-2683750"/>
              <a:ext cx="57550" cy="20050"/>
            </a:xfrm>
            <a:custGeom>
              <a:avLst/>
              <a:gdLst/>
              <a:ahLst/>
              <a:cxnLst/>
              <a:rect l="l" t="t" r="r" b="b"/>
              <a:pathLst>
                <a:path w="2302" h="802" fill="none" extrusionOk="0">
                  <a:moveTo>
                    <a:pt x="0" y="1"/>
                  </a:moveTo>
                  <a:lnTo>
                    <a:pt x="2302" y="80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6"/>
            <p:cNvSpPr/>
            <p:nvPr/>
          </p:nvSpPr>
          <p:spPr>
            <a:xfrm>
              <a:off x="2668675" y="-2347675"/>
              <a:ext cx="16700" cy="100100"/>
            </a:xfrm>
            <a:custGeom>
              <a:avLst/>
              <a:gdLst/>
              <a:ahLst/>
              <a:cxnLst/>
              <a:rect l="l" t="t" r="r" b="b"/>
              <a:pathLst>
                <a:path w="668" h="4004" extrusionOk="0">
                  <a:moveTo>
                    <a:pt x="668" y="0"/>
                  </a:moveTo>
                  <a:lnTo>
                    <a:pt x="1" y="4003"/>
                  </a:lnTo>
                  <a:cubicBezTo>
                    <a:pt x="301" y="2702"/>
                    <a:pt x="535" y="1368"/>
                    <a:pt x="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6"/>
            <p:cNvSpPr/>
            <p:nvPr/>
          </p:nvSpPr>
          <p:spPr>
            <a:xfrm>
              <a:off x="2668675" y="-2347675"/>
              <a:ext cx="16700" cy="100100"/>
            </a:xfrm>
            <a:custGeom>
              <a:avLst/>
              <a:gdLst/>
              <a:ahLst/>
              <a:cxnLst/>
              <a:rect l="l" t="t" r="r" b="b"/>
              <a:pathLst>
                <a:path w="668" h="4004" fill="none" extrusionOk="0">
                  <a:moveTo>
                    <a:pt x="668" y="0"/>
                  </a:moveTo>
                  <a:cubicBezTo>
                    <a:pt x="535" y="1368"/>
                    <a:pt x="301" y="2702"/>
                    <a:pt x="1" y="4003"/>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6"/>
            <p:cNvSpPr/>
            <p:nvPr/>
          </p:nvSpPr>
          <p:spPr>
            <a:xfrm>
              <a:off x="2918850" y="-2418550"/>
              <a:ext cx="25050" cy="172650"/>
            </a:xfrm>
            <a:custGeom>
              <a:avLst/>
              <a:gdLst/>
              <a:ahLst/>
              <a:cxnLst/>
              <a:rect l="l" t="t" r="r" b="b"/>
              <a:pathLst>
                <a:path w="1002" h="6906" fill="none" extrusionOk="0">
                  <a:moveTo>
                    <a:pt x="1002" y="6905"/>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6"/>
            <p:cNvSpPr/>
            <p:nvPr/>
          </p:nvSpPr>
          <p:spPr>
            <a:xfrm>
              <a:off x="2926375" y="-2724350"/>
              <a:ext cx="94250" cy="183225"/>
            </a:xfrm>
            <a:custGeom>
              <a:avLst/>
              <a:gdLst/>
              <a:ahLst/>
              <a:cxnLst/>
              <a:rect l="l" t="t" r="r" b="b"/>
              <a:pathLst>
                <a:path w="3770" h="7329" extrusionOk="0">
                  <a:moveTo>
                    <a:pt x="2951" y="1"/>
                  </a:moveTo>
                  <a:cubicBezTo>
                    <a:pt x="2761" y="1"/>
                    <a:pt x="2571" y="125"/>
                    <a:pt x="2435" y="490"/>
                  </a:cubicBezTo>
                  <a:cubicBezTo>
                    <a:pt x="2435" y="490"/>
                    <a:pt x="0" y="6328"/>
                    <a:pt x="534" y="6328"/>
                  </a:cubicBezTo>
                  <a:cubicBezTo>
                    <a:pt x="1034" y="6328"/>
                    <a:pt x="2102" y="4493"/>
                    <a:pt x="2102" y="4493"/>
                  </a:cubicBezTo>
                  <a:lnTo>
                    <a:pt x="3503" y="7329"/>
                  </a:lnTo>
                  <a:cubicBezTo>
                    <a:pt x="3503" y="7329"/>
                    <a:pt x="3770" y="657"/>
                    <a:pt x="3603" y="424"/>
                  </a:cubicBezTo>
                  <a:cubicBezTo>
                    <a:pt x="3504" y="265"/>
                    <a:pt x="3228" y="1"/>
                    <a:pt x="295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6"/>
            <p:cNvSpPr/>
            <p:nvPr/>
          </p:nvSpPr>
          <p:spPr>
            <a:xfrm>
              <a:off x="2924700" y="-2861375"/>
              <a:ext cx="221025" cy="322650"/>
            </a:xfrm>
            <a:custGeom>
              <a:avLst/>
              <a:gdLst/>
              <a:ahLst/>
              <a:cxnLst/>
              <a:rect l="l" t="t" r="r" b="b"/>
              <a:pathLst>
                <a:path w="8841" h="12906" extrusionOk="0">
                  <a:moveTo>
                    <a:pt x="7339" y="0"/>
                  </a:moveTo>
                  <a:cubicBezTo>
                    <a:pt x="7339" y="0"/>
                    <a:pt x="4003" y="2402"/>
                    <a:pt x="2436" y="2802"/>
                  </a:cubicBezTo>
                  <a:cubicBezTo>
                    <a:pt x="1635" y="3036"/>
                    <a:pt x="834" y="3169"/>
                    <a:pt x="0" y="3236"/>
                  </a:cubicBezTo>
                  <a:cubicBezTo>
                    <a:pt x="0" y="3236"/>
                    <a:pt x="2569" y="6805"/>
                    <a:pt x="2836" y="7806"/>
                  </a:cubicBezTo>
                  <a:cubicBezTo>
                    <a:pt x="3051" y="8728"/>
                    <a:pt x="3294" y="12906"/>
                    <a:pt x="3514" y="12906"/>
                  </a:cubicBezTo>
                  <a:cubicBezTo>
                    <a:pt x="3533" y="12906"/>
                    <a:pt x="3551" y="12875"/>
                    <a:pt x="3570" y="12810"/>
                  </a:cubicBezTo>
                  <a:cubicBezTo>
                    <a:pt x="3837" y="11976"/>
                    <a:pt x="8673" y="3470"/>
                    <a:pt x="8740" y="3069"/>
                  </a:cubicBezTo>
                  <a:cubicBezTo>
                    <a:pt x="8840" y="2636"/>
                    <a:pt x="7339" y="0"/>
                    <a:pt x="7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6"/>
            <p:cNvSpPr/>
            <p:nvPr/>
          </p:nvSpPr>
          <p:spPr>
            <a:xfrm>
              <a:off x="2924700" y="-2861375"/>
              <a:ext cx="221025" cy="322650"/>
            </a:xfrm>
            <a:custGeom>
              <a:avLst/>
              <a:gdLst/>
              <a:ahLst/>
              <a:cxnLst/>
              <a:rect l="l" t="t" r="r" b="b"/>
              <a:pathLst>
                <a:path w="8841" h="12906" extrusionOk="0">
                  <a:moveTo>
                    <a:pt x="7339" y="0"/>
                  </a:moveTo>
                  <a:cubicBezTo>
                    <a:pt x="7339" y="0"/>
                    <a:pt x="4003" y="2402"/>
                    <a:pt x="2436" y="2802"/>
                  </a:cubicBezTo>
                  <a:cubicBezTo>
                    <a:pt x="1635" y="3036"/>
                    <a:pt x="834" y="3169"/>
                    <a:pt x="0" y="3236"/>
                  </a:cubicBezTo>
                  <a:cubicBezTo>
                    <a:pt x="0" y="3236"/>
                    <a:pt x="2569" y="6805"/>
                    <a:pt x="2836" y="7806"/>
                  </a:cubicBezTo>
                  <a:cubicBezTo>
                    <a:pt x="3051" y="8728"/>
                    <a:pt x="3294" y="12906"/>
                    <a:pt x="3514" y="12906"/>
                  </a:cubicBezTo>
                  <a:cubicBezTo>
                    <a:pt x="3533" y="12906"/>
                    <a:pt x="3551" y="12875"/>
                    <a:pt x="3570" y="12810"/>
                  </a:cubicBezTo>
                  <a:cubicBezTo>
                    <a:pt x="3837" y="11976"/>
                    <a:pt x="8673" y="3470"/>
                    <a:pt x="8740" y="3069"/>
                  </a:cubicBezTo>
                  <a:cubicBezTo>
                    <a:pt x="8840" y="2636"/>
                    <a:pt x="7339" y="0"/>
                    <a:pt x="7339"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6"/>
            <p:cNvSpPr/>
            <p:nvPr/>
          </p:nvSpPr>
          <p:spPr>
            <a:xfrm>
              <a:off x="2924700" y="-2861375"/>
              <a:ext cx="221025" cy="341100"/>
            </a:xfrm>
            <a:custGeom>
              <a:avLst/>
              <a:gdLst/>
              <a:ahLst/>
              <a:cxnLst/>
              <a:rect l="l" t="t" r="r" b="b"/>
              <a:pathLst>
                <a:path w="8841" h="13644" fill="none" extrusionOk="0">
                  <a:moveTo>
                    <a:pt x="0" y="3236"/>
                  </a:moveTo>
                  <a:cubicBezTo>
                    <a:pt x="0" y="3236"/>
                    <a:pt x="2569" y="6805"/>
                    <a:pt x="2836" y="7806"/>
                  </a:cubicBezTo>
                  <a:cubicBezTo>
                    <a:pt x="3069" y="8807"/>
                    <a:pt x="3336" y="13644"/>
                    <a:pt x="3570" y="12810"/>
                  </a:cubicBezTo>
                  <a:cubicBezTo>
                    <a:pt x="3837" y="11976"/>
                    <a:pt x="8673" y="3470"/>
                    <a:pt x="8740" y="3069"/>
                  </a:cubicBezTo>
                  <a:cubicBezTo>
                    <a:pt x="8840" y="2636"/>
                    <a:pt x="7339" y="0"/>
                    <a:pt x="7339" y="0"/>
                  </a:cubicBezTo>
                  <a:cubicBezTo>
                    <a:pt x="7339" y="0"/>
                    <a:pt x="4003" y="2402"/>
                    <a:pt x="2436" y="2802"/>
                  </a:cubicBezTo>
                  <a:cubicBezTo>
                    <a:pt x="1635" y="3036"/>
                    <a:pt x="834" y="3169"/>
                    <a:pt x="0" y="3236"/>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6"/>
            <p:cNvSpPr/>
            <p:nvPr/>
          </p:nvSpPr>
          <p:spPr>
            <a:xfrm>
              <a:off x="3013925" y="-2637050"/>
              <a:ext cx="50075" cy="95925"/>
            </a:xfrm>
            <a:custGeom>
              <a:avLst/>
              <a:gdLst/>
              <a:ahLst/>
              <a:cxnLst/>
              <a:rect l="l" t="t" r="r" b="b"/>
              <a:pathLst>
                <a:path w="2003" h="3837" extrusionOk="0">
                  <a:moveTo>
                    <a:pt x="434" y="1"/>
                  </a:moveTo>
                  <a:lnTo>
                    <a:pt x="1" y="3837"/>
                  </a:lnTo>
                  <a:lnTo>
                    <a:pt x="2002" y="1168"/>
                  </a:lnTo>
                  <a:lnTo>
                    <a:pt x="434"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6"/>
            <p:cNvSpPr/>
            <p:nvPr/>
          </p:nvSpPr>
          <p:spPr>
            <a:xfrm>
              <a:off x="3024775" y="-2830525"/>
              <a:ext cx="187650" cy="253550"/>
            </a:xfrm>
            <a:custGeom>
              <a:avLst/>
              <a:gdLst/>
              <a:ahLst/>
              <a:cxnLst/>
              <a:rect l="l" t="t" r="r" b="b"/>
              <a:pathLst>
                <a:path w="7506" h="10142" extrusionOk="0">
                  <a:moveTo>
                    <a:pt x="5237" y="1"/>
                  </a:moveTo>
                  <a:lnTo>
                    <a:pt x="0" y="7740"/>
                  </a:lnTo>
                  <a:lnTo>
                    <a:pt x="1668" y="10141"/>
                  </a:lnTo>
                  <a:lnTo>
                    <a:pt x="7506" y="1902"/>
                  </a:lnTo>
                  <a:lnTo>
                    <a:pt x="5237"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6"/>
            <p:cNvSpPr/>
            <p:nvPr/>
          </p:nvSpPr>
          <p:spPr>
            <a:xfrm>
              <a:off x="3076475" y="-3067575"/>
              <a:ext cx="55900" cy="110325"/>
            </a:xfrm>
            <a:custGeom>
              <a:avLst/>
              <a:gdLst/>
              <a:ahLst/>
              <a:cxnLst/>
              <a:rect l="l" t="t" r="r" b="b"/>
              <a:pathLst>
                <a:path w="2236" h="4413" extrusionOk="0">
                  <a:moveTo>
                    <a:pt x="1237" y="0"/>
                  </a:moveTo>
                  <a:cubicBezTo>
                    <a:pt x="403" y="0"/>
                    <a:pt x="0" y="2011"/>
                    <a:pt x="0" y="2011"/>
                  </a:cubicBezTo>
                  <a:lnTo>
                    <a:pt x="1001" y="4412"/>
                  </a:lnTo>
                  <a:cubicBezTo>
                    <a:pt x="1268" y="3945"/>
                    <a:pt x="1468" y="3478"/>
                    <a:pt x="1668" y="3011"/>
                  </a:cubicBezTo>
                  <a:cubicBezTo>
                    <a:pt x="2169" y="1844"/>
                    <a:pt x="2235" y="176"/>
                    <a:pt x="1335" y="9"/>
                  </a:cubicBezTo>
                  <a:cubicBezTo>
                    <a:pt x="1301" y="3"/>
                    <a:pt x="1269" y="0"/>
                    <a:pt x="1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6"/>
            <p:cNvSpPr/>
            <p:nvPr/>
          </p:nvSpPr>
          <p:spPr>
            <a:xfrm>
              <a:off x="3076475" y="-3067575"/>
              <a:ext cx="55900" cy="110325"/>
            </a:xfrm>
            <a:custGeom>
              <a:avLst/>
              <a:gdLst/>
              <a:ahLst/>
              <a:cxnLst/>
              <a:rect l="l" t="t" r="r" b="b"/>
              <a:pathLst>
                <a:path w="2236" h="4413" extrusionOk="0">
                  <a:moveTo>
                    <a:pt x="1237" y="0"/>
                  </a:moveTo>
                  <a:cubicBezTo>
                    <a:pt x="403" y="0"/>
                    <a:pt x="0" y="2011"/>
                    <a:pt x="0" y="2011"/>
                  </a:cubicBezTo>
                  <a:lnTo>
                    <a:pt x="1001" y="4412"/>
                  </a:lnTo>
                  <a:cubicBezTo>
                    <a:pt x="1268" y="3945"/>
                    <a:pt x="1468" y="3478"/>
                    <a:pt x="1668" y="3011"/>
                  </a:cubicBezTo>
                  <a:cubicBezTo>
                    <a:pt x="2169" y="1844"/>
                    <a:pt x="2235" y="176"/>
                    <a:pt x="1335" y="9"/>
                  </a:cubicBezTo>
                  <a:cubicBezTo>
                    <a:pt x="1301" y="3"/>
                    <a:pt x="1269" y="0"/>
                    <a:pt x="123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6"/>
            <p:cNvSpPr/>
            <p:nvPr/>
          </p:nvSpPr>
          <p:spPr>
            <a:xfrm>
              <a:off x="3076475" y="-3071525"/>
              <a:ext cx="55900" cy="114275"/>
            </a:xfrm>
            <a:custGeom>
              <a:avLst/>
              <a:gdLst/>
              <a:ahLst/>
              <a:cxnLst/>
              <a:rect l="l" t="t" r="r" b="b"/>
              <a:pathLst>
                <a:path w="2236" h="4571" fill="none" extrusionOk="0">
                  <a:moveTo>
                    <a:pt x="0" y="2169"/>
                  </a:moveTo>
                  <a:cubicBezTo>
                    <a:pt x="0" y="2169"/>
                    <a:pt x="434" y="0"/>
                    <a:pt x="1335" y="167"/>
                  </a:cubicBezTo>
                  <a:cubicBezTo>
                    <a:pt x="2235" y="334"/>
                    <a:pt x="2169" y="2002"/>
                    <a:pt x="1668" y="3169"/>
                  </a:cubicBezTo>
                  <a:cubicBezTo>
                    <a:pt x="1468" y="3636"/>
                    <a:pt x="1268" y="4103"/>
                    <a:pt x="1001" y="4570"/>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6"/>
            <p:cNvSpPr/>
            <p:nvPr/>
          </p:nvSpPr>
          <p:spPr>
            <a:xfrm>
              <a:off x="2753750" y="-2947075"/>
              <a:ext cx="70900" cy="75725"/>
            </a:xfrm>
            <a:custGeom>
              <a:avLst/>
              <a:gdLst/>
              <a:ahLst/>
              <a:cxnLst/>
              <a:rect l="l" t="t" r="r" b="b"/>
              <a:pathLst>
                <a:path w="2836" h="3029" extrusionOk="0">
                  <a:moveTo>
                    <a:pt x="941" y="1"/>
                  </a:moveTo>
                  <a:cubicBezTo>
                    <a:pt x="636" y="1"/>
                    <a:pt x="344" y="211"/>
                    <a:pt x="234" y="927"/>
                  </a:cubicBezTo>
                  <a:cubicBezTo>
                    <a:pt x="0" y="2695"/>
                    <a:pt x="2836" y="3028"/>
                    <a:pt x="2836" y="3028"/>
                  </a:cubicBezTo>
                  <a:lnTo>
                    <a:pt x="1835" y="426"/>
                  </a:lnTo>
                  <a:cubicBezTo>
                    <a:pt x="1835" y="426"/>
                    <a:pt x="1375" y="1"/>
                    <a:pt x="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6"/>
            <p:cNvSpPr/>
            <p:nvPr/>
          </p:nvSpPr>
          <p:spPr>
            <a:xfrm>
              <a:off x="2753750" y="-2947075"/>
              <a:ext cx="70900" cy="75725"/>
            </a:xfrm>
            <a:custGeom>
              <a:avLst/>
              <a:gdLst/>
              <a:ahLst/>
              <a:cxnLst/>
              <a:rect l="l" t="t" r="r" b="b"/>
              <a:pathLst>
                <a:path w="2836" h="3029" extrusionOk="0">
                  <a:moveTo>
                    <a:pt x="941" y="1"/>
                  </a:moveTo>
                  <a:cubicBezTo>
                    <a:pt x="636" y="1"/>
                    <a:pt x="344" y="211"/>
                    <a:pt x="234" y="927"/>
                  </a:cubicBezTo>
                  <a:cubicBezTo>
                    <a:pt x="0" y="2695"/>
                    <a:pt x="2836" y="3028"/>
                    <a:pt x="2836" y="3028"/>
                  </a:cubicBezTo>
                  <a:lnTo>
                    <a:pt x="1835" y="426"/>
                  </a:lnTo>
                  <a:cubicBezTo>
                    <a:pt x="1835" y="426"/>
                    <a:pt x="1375" y="1"/>
                    <a:pt x="9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6"/>
            <p:cNvSpPr/>
            <p:nvPr/>
          </p:nvSpPr>
          <p:spPr>
            <a:xfrm>
              <a:off x="2753750" y="-2967275"/>
              <a:ext cx="70900" cy="95925"/>
            </a:xfrm>
            <a:custGeom>
              <a:avLst/>
              <a:gdLst/>
              <a:ahLst/>
              <a:cxnLst/>
              <a:rect l="l" t="t" r="r" b="b"/>
              <a:pathLst>
                <a:path w="2836" h="3837" fill="none" extrusionOk="0">
                  <a:moveTo>
                    <a:pt x="1835" y="1234"/>
                  </a:moveTo>
                  <a:cubicBezTo>
                    <a:pt x="1835" y="1234"/>
                    <a:pt x="501" y="0"/>
                    <a:pt x="234" y="1735"/>
                  </a:cubicBezTo>
                  <a:cubicBezTo>
                    <a:pt x="0" y="3503"/>
                    <a:pt x="2836" y="3836"/>
                    <a:pt x="2836" y="3836"/>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6"/>
            <p:cNvSpPr/>
            <p:nvPr/>
          </p:nvSpPr>
          <p:spPr>
            <a:xfrm>
              <a:off x="2739575" y="-3211850"/>
              <a:ext cx="406150" cy="474875"/>
            </a:xfrm>
            <a:custGeom>
              <a:avLst/>
              <a:gdLst/>
              <a:ahLst/>
              <a:cxnLst/>
              <a:rect l="l" t="t" r="r" b="b"/>
              <a:pathLst>
                <a:path w="16246" h="18995" extrusionOk="0">
                  <a:moveTo>
                    <a:pt x="8674" y="1"/>
                  </a:moveTo>
                  <a:cubicBezTo>
                    <a:pt x="8204" y="1"/>
                    <a:pt x="7747" y="115"/>
                    <a:pt x="7405" y="376"/>
                  </a:cubicBezTo>
                  <a:cubicBezTo>
                    <a:pt x="6405" y="1110"/>
                    <a:pt x="6805" y="2044"/>
                    <a:pt x="5137" y="2444"/>
                  </a:cubicBezTo>
                  <a:cubicBezTo>
                    <a:pt x="3469" y="2878"/>
                    <a:pt x="1468" y="2211"/>
                    <a:pt x="567" y="3445"/>
                  </a:cubicBezTo>
                  <a:cubicBezTo>
                    <a:pt x="34" y="4179"/>
                    <a:pt x="0" y="5180"/>
                    <a:pt x="467" y="5947"/>
                  </a:cubicBezTo>
                  <a:cubicBezTo>
                    <a:pt x="467" y="5947"/>
                    <a:pt x="4136" y="16021"/>
                    <a:pt x="5471" y="17522"/>
                  </a:cubicBezTo>
                  <a:cubicBezTo>
                    <a:pt x="6218" y="18363"/>
                    <a:pt x="7677" y="18994"/>
                    <a:pt x="9327" y="18994"/>
                  </a:cubicBezTo>
                  <a:cubicBezTo>
                    <a:pt x="10621" y="18994"/>
                    <a:pt x="12033" y="18605"/>
                    <a:pt x="13310" y="17622"/>
                  </a:cubicBezTo>
                  <a:cubicBezTo>
                    <a:pt x="16245" y="15354"/>
                    <a:pt x="15311" y="12852"/>
                    <a:pt x="14644" y="10850"/>
                  </a:cubicBezTo>
                  <a:cubicBezTo>
                    <a:pt x="13977" y="8849"/>
                    <a:pt x="11242" y="1944"/>
                    <a:pt x="10808" y="1043"/>
                  </a:cubicBezTo>
                  <a:cubicBezTo>
                    <a:pt x="10544" y="428"/>
                    <a:pt x="9585" y="1"/>
                    <a:pt x="86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6"/>
            <p:cNvSpPr/>
            <p:nvPr/>
          </p:nvSpPr>
          <p:spPr>
            <a:xfrm>
              <a:off x="2739575" y="-3211850"/>
              <a:ext cx="406150" cy="474875"/>
            </a:xfrm>
            <a:custGeom>
              <a:avLst/>
              <a:gdLst/>
              <a:ahLst/>
              <a:cxnLst/>
              <a:rect l="l" t="t" r="r" b="b"/>
              <a:pathLst>
                <a:path w="16246" h="18995" extrusionOk="0">
                  <a:moveTo>
                    <a:pt x="8674" y="1"/>
                  </a:moveTo>
                  <a:cubicBezTo>
                    <a:pt x="8204" y="1"/>
                    <a:pt x="7747" y="115"/>
                    <a:pt x="7405" y="376"/>
                  </a:cubicBezTo>
                  <a:cubicBezTo>
                    <a:pt x="6405" y="1110"/>
                    <a:pt x="6805" y="2044"/>
                    <a:pt x="5137" y="2444"/>
                  </a:cubicBezTo>
                  <a:cubicBezTo>
                    <a:pt x="3469" y="2878"/>
                    <a:pt x="1468" y="2211"/>
                    <a:pt x="567" y="3445"/>
                  </a:cubicBezTo>
                  <a:cubicBezTo>
                    <a:pt x="34" y="4179"/>
                    <a:pt x="0" y="5180"/>
                    <a:pt x="467" y="5947"/>
                  </a:cubicBezTo>
                  <a:cubicBezTo>
                    <a:pt x="467" y="5947"/>
                    <a:pt x="4136" y="16021"/>
                    <a:pt x="5471" y="17522"/>
                  </a:cubicBezTo>
                  <a:cubicBezTo>
                    <a:pt x="6218" y="18363"/>
                    <a:pt x="7677" y="18994"/>
                    <a:pt x="9327" y="18994"/>
                  </a:cubicBezTo>
                  <a:cubicBezTo>
                    <a:pt x="10621" y="18994"/>
                    <a:pt x="12033" y="18605"/>
                    <a:pt x="13310" y="17622"/>
                  </a:cubicBezTo>
                  <a:cubicBezTo>
                    <a:pt x="16245" y="15354"/>
                    <a:pt x="15311" y="12852"/>
                    <a:pt x="14644" y="10850"/>
                  </a:cubicBezTo>
                  <a:cubicBezTo>
                    <a:pt x="13977" y="8849"/>
                    <a:pt x="11242" y="1944"/>
                    <a:pt x="10808" y="1043"/>
                  </a:cubicBezTo>
                  <a:cubicBezTo>
                    <a:pt x="10544" y="428"/>
                    <a:pt x="9585" y="1"/>
                    <a:pt x="8674"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6"/>
            <p:cNvSpPr/>
            <p:nvPr/>
          </p:nvSpPr>
          <p:spPr>
            <a:xfrm>
              <a:off x="2739575" y="-3221625"/>
              <a:ext cx="406150" cy="506200"/>
            </a:xfrm>
            <a:custGeom>
              <a:avLst/>
              <a:gdLst/>
              <a:ahLst/>
              <a:cxnLst/>
              <a:rect l="l" t="t" r="r" b="b"/>
              <a:pathLst>
                <a:path w="16246" h="20248" fill="none" extrusionOk="0">
                  <a:moveTo>
                    <a:pt x="467" y="6338"/>
                  </a:moveTo>
                  <a:cubicBezTo>
                    <a:pt x="467" y="6338"/>
                    <a:pt x="4136" y="16412"/>
                    <a:pt x="5471" y="17913"/>
                  </a:cubicBezTo>
                  <a:cubicBezTo>
                    <a:pt x="6805" y="19414"/>
                    <a:pt x="10408" y="20248"/>
                    <a:pt x="13310" y="18013"/>
                  </a:cubicBezTo>
                  <a:cubicBezTo>
                    <a:pt x="16245" y="15745"/>
                    <a:pt x="15311" y="13243"/>
                    <a:pt x="14644" y="11241"/>
                  </a:cubicBezTo>
                  <a:cubicBezTo>
                    <a:pt x="13977" y="9240"/>
                    <a:pt x="11242" y="2335"/>
                    <a:pt x="10808" y="1434"/>
                  </a:cubicBezTo>
                  <a:cubicBezTo>
                    <a:pt x="10408" y="500"/>
                    <a:pt x="8406" y="0"/>
                    <a:pt x="7405" y="767"/>
                  </a:cubicBezTo>
                  <a:cubicBezTo>
                    <a:pt x="6405" y="1501"/>
                    <a:pt x="6805" y="2435"/>
                    <a:pt x="5137" y="2835"/>
                  </a:cubicBezTo>
                  <a:cubicBezTo>
                    <a:pt x="3469" y="3269"/>
                    <a:pt x="1468" y="2602"/>
                    <a:pt x="567" y="3836"/>
                  </a:cubicBezTo>
                  <a:cubicBezTo>
                    <a:pt x="34" y="4570"/>
                    <a:pt x="0" y="5571"/>
                    <a:pt x="467" y="6338"/>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6"/>
            <p:cNvSpPr/>
            <p:nvPr/>
          </p:nvSpPr>
          <p:spPr>
            <a:xfrm>
              <a:off x="2777100" y="-3023875"/>
              <a:ext cx="148450" cy="108500"/>
            </a:xfrm>
            <a:custGeom>
              <a:avLst/>
              <a:gdLst/>
              <a:ahLst/>
              <a:cxnLst/>
              <a:rect l="l" t="t" r="r" b="b"/>
              <a:pathLst>
                <a:path w="5938" h="4340" extrusionOk="0">
                  <a:moveTo>
                    <a:pt x="4633" y="0"/>
                  </a:moveTo>
                  <a:cubicBezTo>
                    <a:pt x="4568" y="0"/>
                    <a:pt x="4502" y="10"/>
                    <a:pt x="4437" y="29"/>
                  </a:cubicBezTo>
                  <a:lnTo>
                    <a:pt x="467" y="1497"/>
                  </a:lnTo>
                  <a:cubicBezTo>
                    <a:pt x="167" y="1630"/>
                    <a:pt x="0" y="1964"/>
                    <a:pt x="100" y="2297"/>
                  </a:cubicBezTo>
                  <a:lnTo>
                    <a:pt x="534" y="3465"/>
                  </a:lnTo>
                  <a:cubicBezTo>
                    <a:pt x="744" y="4016"/>
                    <a:pt x="1242" y="4339"/>
                    <a:pt x="1770" y="4339"/>
                  </a:cubicBezTo>
                  <a:cubicBezTo>
                    <a:pt x="1913" y="4339"/>
                    <a:pt x="2059" y="4315"/>
                    <a:pt x="2202" y="4265"/>
                  </a:cubicBezTo>
                  <a:lnTo>
                    <a:pt x="4904" y="3265"/>
                  </a:lnTo>
                  <a:cubicBezTo>
                    <a:pt x="5604" y="2998"/>
                    <a:pt x="5938" y="2264"/>
                    <a:pt x="5704" y="1597"/>
                  </a:cubicBezTo>
                  <a:lnTo>
                    <a:pt x="5271" y="429"/>
                  </a:lnTo>
                  <a:cubicBezTo>
                    <a:pt x="5163" y="161"/>
                    <a:pt x="4904" y="0"/>
                    <a:pt x="4633" y="0"/>
                  </a:cubicBezTo>
                  <a:close/>
                </a:path>
              </a:pathLst>
            </a:custGeom>
            <a:solidFill>
              <a:srgbClr val="FFFFFF"/>
            </a:solid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6"/>
            <p:cNvSpPr/>
            <p:nvPr/>
          </p:nvSpPr>
          <p:spPr>
            <a:xfrm>
              <a:off x="2938050" y="-3083100"/>
              <a:ext cx="149300" cy="108525"/>
            </a:xfrm>
            <a:custGeom>
              <a:avLst/>
              <a:gdLst/>
              <a:ahLst/>
              <a:cxnLst/>
              <a:rect l="l" t="t" r="r" b="b"/>
              <a:pathLst>
                <a:path w="5972" h="4341" extrusionOk="0">
                  <a:moveTo>
                    <a:pt x="4666" y="1"/>
                  </a:moveTo>
                  <a:cubicBezTo>
                    <a:pt x="4601" y="1"/>
                    <a:pt x="4535" y="10"/>
                    <a:pt x="4470" y="30"/>
                  </a:cubicBezTo>
                  <a:lnTo>
                    <a:pt x="501" y="1497"/>
                  </a:lnTo>
                  <a:cubicBezTo>
                    <a:pt x="167" y="1631"/>
                    <a:pt x="0" y="1998"/>
                    <a:pt x="134" y="2298"/>
                  </a:cubicBezTo>
                  <a:lnTo>
                    <a:pt x="567" y="3499"/>
                  </a:lnTo>
                  <a:cubicBezTo>
                    <a:pt x="750" y="4022"/>
                    <a:pt x="1262" y="4340"/>
                    <a:pt x="1796" y="4340"/>
                  </a:cubicBezTo>
                  <a:cubicBezTo>
                    <a:pt x="1943" y="4340"/>
                    <a:pt x="2091" y="4316"/>
                    <a:pt x="2235" y="4266"/>
                  </a:cubicBezTo>
                  <a:lnTo>
                    <a:pt x="4937" y="3265"/>
                  </a:lnTo>
                  <a:cubicBezTo>
                    <a:pt x="5604" y="2999"/>
                    <a:pt x="5971" y="2265"/>
                    <a:pt x="5704" y="1598"/>
                  </a:cubicBezTo>
                  <a:lnTo>
                    <a:pt x="5271" y="430"/>
                  </a:lnTo>
                  <a:cubicBezTo>
                    <a:pt x="5190" y="161"/>
                    <a:pt x="4936" y="1"/>
                    <a:pt x="4666" y="1"/>
                  </a:cubicBezTo>
                  <a:close/>
                </a:path>
              </a:pathLst>
            </a:custGeom>
            <a:solidFill>
              <a:srgbClr val="FFFFFF"/>
            </a:solid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6"/>
            <p:cNvSpPr/>
            <p:nvPr/>
          </p:nvSpPr>
          <p:spPr>
            <a:xfrm>
              <a:off x="2826300" y="-2987300"/>
              <a:ext cx="29200" cy="71750"/>
            </a:xfrm>
            <a:custGeom>
              <a:avLst/>
              <a:gdLst/>
              <a:ahLst/>
              <a:cxnLst/>
              <a:rect l="l" t="t" r="r" b="b"/>
              <a:pathLst>
                <a:path w="1168" h="2870" fill="none" extrusionOk="0">
                  <a:moveTo>
                    <a:pt x="0" y="2869"/>
                  </a:moveTo>
                  <a:lnTo>
                    <a:pt x="1168" y="0"/>
                  </a:lnTo>
                </a:path>
              </a:pathLst>
            </a:custGeom>
            <a:noFill/>
            <a:ln w="5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6"/>
            <p:cNvSpPr/>
            <p:nvPr/>
          </p:nvSpPr>
          <p:spPr>
            <a:xfrm>
              <a:off x="2855475" y="-3008975"/>
              <a:ext cx="22550" cy="55900"/>
            </a:xfrm>
            <a:custGeom>
              <a:avLst/>
              <a:gdLst/>
              <a:ahLst/>
              <a:cxnLst/>
              <a:rect l="l" t="t" r="r" b="b"/>
              <a:pathLst>
                <a:path w="902" h="2236" fill="none" extrusionOk="0">
                  <a:moveTo>
                    <a:pt x="901" y="0"/>
                  </a:moveTo>
                  <a:lnTo>
                    <a:pt x="1" y="2235"/>
                  </a:lnTo>
                </a:path>
              </a:pathLst>
            </a:custGeom>
            <a:noFill/>
            <a:ln w="5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6"/>
            <p:cNvSpPr/>
            <p:nvPr/>
          </p:nvSpPr>
          <p:spPr>
            <a:xfrm>
              <a:off x="2989750" y="-3049850"/>
              <a:ext cx="29200" cy="71750"/>
            </a:xfrm>
            <a:custGeom>
              <a:avLst/>
              <a:gdLst/>
              <a:ahLst/>
              <a:cxnLst/>
              <a:rect l="l" t="t" r="r" b="b"/>
              <a:pathLst>
                <a:path w="1168" h="2870" fill="none" extrusionOk="0">
                  <a:moveTo>
                    <a:pt x="0" y="2869"/>
                  </a:moveTo>
                  <a:lnTo>
                    <a:pt x="1168" y="1"/>
                  </a:lnTo>
                </a:path>
              </a:pathLst>
            </a:custGeom>
            <a:noFill/>
            <a:ln w="5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6"/>
            <p:cNvSpPr/>
            <p:nvPr/>
          </p:nvSpPr>
          <p:spPr>
            <a:xfrm>
              <a:off x="3018925" y="-3072350"/>
              <a:ext cx="22550" cy="56725"/>
            </a:xfrm>
            <a:custGeom>
              <a:avLst/>
              <a:gdLst/>
              <a:ahLst/>
              <a:cxnLst/>
              <a:rect l="l" t="t" r="r" b="b"/>
              <a:pathLst>
                <a:path w="902" h="2269" fill="none" extrusionOk="0">
                  <a:moveTo>
                    <a:pt x="901" y="0"/>
                  </a:moveTo>
                  <a:lnTo>
                    <a:pt x="1" y="2268"/>
                  </a:lnTo>
                </a:path>
              </a:pathLst>
            </a:custGeom>
            <a:noFill/>
            <a:ln w="5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6"/>
            <p:cNvSpPr/>
            <p:nvPr/>
          </p:nvSpPr>
          <p:spPr>
            <a:xfrm>
              <a:off x="2887175" y="-3046500"/>
              <a:ext cx="65075" cy="24200"/>
            </a:xfrm>
            <a:custGeom>
              <a:avLst/>
              <a:gdLst/>
              <a:ahLst/>
              <a:cxnLst/>
              <a:rect l="l" t="t" r="r" b="b"/>
              <a:pathLst>
                <a:path w="2603" h="968" fill="none" extrusionOk="0">
                  <a:moveTo>
                    <a:pt x="0" y="967"/>
                  </a:moveTo>
                  <a:lnTo>
                    <a:pt x="2602"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6"/>
            <p:cNvSpPr/>
            <p:nvPr/>
          </p:nvSpPr>
          <p:spPr>
            <a:xfrm>
              <a:off x="2908850" y="-3024000"/>
              <a:ext cx="32550" cy="12550"/>
            </a:xfrm>
            <a:custGeom>
              <a:avLst/>
              <a:gdLst/>
              <a:ahLst/>
              <a:cxnLst/>
              <a:rect l="l" t="t" r="r" b="b"/>
              <a:pathLst>
                <a:path w="1302" h="502" fill="none" extrusionOk="0">
                  <a:moveTo>
                    <a:pt x="1" y="501"/>
                  </a:moveTo>
                  <a:cubicBezTo>
                    <a:pt x="401" y="201"/>
                    <a:pt x="835" y="34"/>
                    <a:pt x="1302"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6"/>
            <p:cNvSpPr/>
            <p:nvPr/>
          </p:nvSpPr>
          <p:spPr>
            <a:xfrm>
              <a:off x="2945550" y="-3107375"/>
              <a:ext cx="80925" cy="39200"/>
            </a:xfrm>
            <a:custGeom>
              <a:avLst/>
              <a:gdLst/>
              <a:ahLst/>
              <a:cxnLst/>
              <a:rect l="l" t="t" r="r" b="b"/>
              <a:pathLst>
                <a:path w="3237" h="1568" fill="none" extrusionOk="0">
                  <a:moveTo>
                    <a:pt x="0" y="1568"/>
                  </a:moveTo>
                  <a:cubicBezTo>
                    <a:pt x="701" y="534"/>
                    <a:pt x="2002" y="0"/>
                    <a:pt x="3236" y="267"/>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6"/>
            <p:cNvSpPr/>
            <p:nvPr/>
          </p:nvSpPr>
          <p:spPr>
            <a:xfrm>
              <a:off x="2797950" y="-3061525"/>
              <a:ext cx="87575" cy="25875"/>
            </a:xfrm>
            <a:custGeom>
              <a:avLst/>
              <a:gdLst/>
              <a:ahLst/>
              <a:cxnLst/>
              <a:rect l="l" t="t" r="r" b="b"/>
              <a:pathLst>
                <a:path w="3503" h="1035" fill="none" extrusionOk="0">
                  <a:moveTo>
                    <a:pt x="3503" y="868"/>
                  </a:moveTo>
                  <a:cubicBezTo>
                    <a:pt x="2469" y="1"/>
                    <a:pt x="934" y="67"/>
                    <a:pt x="0" y="1035"/>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6"/>
            <p:cNvSpPr/>
            <p:nvPr/>
          </p:nvSpPr>
          <p:spPr>
            <a:xfrm>
              <a:off x="2919700" y="-2953950"/>
              <a:ext cx="77575" cy="57575"/>
            </a:xfrm>
            <a:custGeom>
              <a:avLst/>
              <a:gdLst/>
              <a:ahLst/>
              <a:cxnLst/>
              <a:rect l="l" t="t" r="r" b="b"/>
              <a:pathLst>
                <a:path w="3103" h="2303" fill="none" extrusionOk="0">
                  <a:moveTo>
                    <a:pt x="0" y="1135"/>
                  </a:moveTo>
                  <a:cubicBezTo>
                    <a:pt x="0" y="1135"/>
                    <a:pt x="200" y="1969"/>
                    <a:pt x="367" y="2036"/>
                  </a:cubicBezTo>
                  <a:cubicBezTo>
                    <a:pt x="1001" y="2302"/>
                    <a:pt x="3103" y="1802"/>
                    <a:pt x="3069" y="868"/>
                  </a:cubicBezTo>
                  <a:cubicBezTo>
                    <a:pt x="3002" y="568"/>
                    <a:pt x="2902" y="268"/>
                    <a:pt x="2736"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6"/>
            <p:cNvSpPr/>
            <p:nvPr/>
          </p:nvSpPr>
          <p:spPr>
            <a:xfrm>
              <a:off x="2947225" y="-2881400"/>
              <a:ext cx="65050" cy="29225"/>
            </a:xfrm>
            <a:custGeom>
              <a:avLst/>
              <a:gdLst/>
              <a:ahLst/>
              <a:cxnLst/>
              <a:rect l="l" t="t" r="r" b="b"/>
              <a:pathLst>
                <a:path w="2602" h="1169" fill="none" extrusionOk="0">
                  <a:moveTo>
                    <a:pt x="0" y="1102"/>
                  </a:moveTo>
                  <a:cubicBezTo>
                    <a:pt x="967" y="1168"/>
                    <a:pt x="1935" y="768"/>
                    <a:pt x="2602"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6"/>
            <p:cNvSpPr/>
            <p:nvPr/>
          </p:nvSpPr>
          <p:spPr>
            <a:xfrm>
              <a:off x="2092450" y="-1751425"/>
              <a:ext cx="502050" cy="783925"/>
            </a:xfrm>
            <a:custGeom>
              <a:avLst/>
              <a:gdLst/>
              <a:ahLst/>
              <a:cxnLst/>
              <a:rect l="l" t="t" r="r" b="b"/>
              <a:pathLst>
                <a:path w="20082" h="31357" extrusionOk="0">
                  <a:moveTo>
                    <a:pt x="8640" y="1"/>
                  </a:moveTo>
                  <a:lnTo>
                    <a:pt x="1801" y="168"/>
                  </a:lnTo>
                  <a:cubicBezTo>
                    <a:pt x="1801" y="168"/>
                    <a:pt x="0" y="1902"/>
                    <a:pt x="867" y="4171"/>
                  </a:cubicBezTo>
                  <a:cubicBezTo>
                    <a:pt x="1735" y="6439"/>
                    <a:pt x="16612" y="31357"/>
                    <a:pt x="16612" y="31357"/>
                  </a:cubicBezTo>
                  <a:lnTo>
                    <a:pt x="20081" y="30589"/>
                  </a:lnTo>
                  <a:cubicBezTo>
                    <a:pt x="20081" y="30589"/>
                    <a:pt x="13143" y="7907"/>
                    <a:pt x="11842" y="5105"/>
                  </a:cubicBezTo>
                  <a:cubicBezTo>
                    <a:pt x="10541" y="2336"/>
                    <a:pt x="9507" y="601"/>
                    <a:pt x="86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6"/>
            <p:cNvSpPr/>
            <p:nvPr/>
          </p:nvSpPr>
          <p:spPr>
            <a:xfrm>
              <a:off x="2092450" y="-1751425"/>
              <a:ext cx="502050" cy="783925"/>
            </a:xfrm>
            <a:custGeom>
              <a:avLst/>
              <a:gdLst/>
              <a:ahLst/>
              <a:cxnLst/>
              <a:rect l="l" t="t" r="r" b="b"/>
              <a:pathLst>
                <a:path w="20082" h="31357" fill="none" extrusionOk="0">
                  <a:moveTo>
                    <a:pt x="1801" y="168"/>
                  </a:moveTo>
                  <a:cubicBezTo>
                    <a:pt x="1801" y="168"/>
                    <a:pt x="0" y="1902"/>
                    <a:pt x="867" y="4171"/>
                  </a:cubicBezTo>
                  <a:cubicBezTo>
                    <a:pt x="1735" y="6439"/>
                    <a:pt x="16612" y="31357"/>
                    <a:pt x="16612" y="31357"/>
                  </a:cubicBezTo>
                  <a:lnTo>
                    <a:pt x="20081" y="30589"/>
                  </a:lnTo>
                  <a:cubicBezTo>
                    <a:pt x="20081" y="30589"/>
                    <a:pt x="13143" y="7907"/>
                    <a:pt x="11842" y="5105"/>
                  </a:cubicBezTo>
                  <a:cubicBezTo>
                    <a:pt x="10541" y="2336"/>
                    <a:pt x="9507" y="601"/>
                    <a:pt x="8640"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6"/>
            <p:cNvSpPr/>
            <p:nvPr/>
          </p:nvSpPr>
          <p:spPr>
            <a:xfrm>
              <a:off x="2302600" y="-993375"/>
              <a:ext cx="340250" cy="165150"/>
            </a:xfrm>
            <a:custGeom>
              <a:avLst/>
              <a:gdLst/>
              <a:ahLst/>
              <a:cxnLst/>
              <a:rect l="l" t="t" r="r" b="b"/>
              <a:pathLst>
                <a:path w="13610" h="6606" extrusionOk="0">
                  <a:moveTo>
                    <a:pt x="11708" y="1"/>
                  </a:moveTo>
                  <a:lnTo>
                    <a:pt x="8206" y="1035"/>
                  </a:lnTo>
                  <a:cubicBezTo>
                    <a:pt x="8206" y="1035"/>
                    <a:pt x="3803" y="4070"/>
                    <a:pt x="1901" y="4871"/>
                  </a:cubicBezTo>
                  <a:cubicBezTo>
                    <a:pt x="0" y="5638"/>
                    <a:pt x="600" y="6605"/>
                    <a:pt x="1901" y="6605"/>
                  </a:cubicBezTo>
                  <a:cubicBezTo>
                    <a:pt x="3202" y="6605"/>
                    <a:pt x="8139" y="5972"/>
                    <a:pt x="10241" y="5738"/>
                  </a:cubicBezTo>
                  <a:cubicBezTo>
                    <a:pt x="12309" y="5471"/>
                    <a:pt x="13443" y="5638"/>
                    <a:pt x="13543" y="4504"/>
                  </a:cubicBezTo>
                  <a:cubicBezTo>
                    <a:pt x="13610" y="3403"/>
                    <a:pt x="11708" y="1"/>
                    <a:pt x="11708"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6"/>
            <p:cNvSpPr/>
            <p:nvPr/>
          </p:nvSpPr>
          <p:spPr>
            <a:xfrm>
              <a:off x="2712050" y="-3019125"/>
              <a:ext cx="110100" cy="113575"/>
            </a:xfrm>
            <a:custGeom>
              <a:avLst/>
              <a:gdLst/>
              <a:ahLst/>
              <a:cxnLst/>
              <a:rect l="l" t="t" r="r" b="b"/>
              <a:pathLst>
                <a:path w="4404" h="4543" extrusionOk="0">
                  <a:moveTo>
                    <a:pt x="3731" y="0"/>
                  </a:moveTo>
                  <a:cubicBezTo>
                    <a:pt x="2965" y="0"/>
                    <a:pt x="951" y="984"/>
                    <a:pt x="501" y="1374"/>
                  </a:cubicBezTo>
                  <a:cubicBezTo>
                    <a:pt x="0" y="1774"/>
                    <a:pt x="0" y="3942"/>
                    <a:pt x="0" y="3942"/>
                  </a:cubicBezTo>
                  <a:lnTo>
                    <a:pt x="2002" y="4543"/>
                  </a:lnTo>
                  <a:lnTo>
                    <a:pt x="1768" y="2174"/>
                  </a:lnTo>
                  <a:cubicBezTo>
                    <a:pt x="1768" y="2174"/>
                    <a:pt x="3336" y="1107"/>
                    <a:pt x="3670" y="873"/>
                  </a:cubicBezTo>
                  <a:cubicBezTo>
                    <a:pt x="4003" y="606"/>
                    <a:pt x="4404" y="273"/>
                    <a:pt x="3937" y="39"/>
                  </a:cubicBezTo>
                  <a:cubicBezTo>
                    <a:pt x="3886" y="12"/>
                    <a:pt x="3816" y="0"/>
                    <a:pt x="3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6"/>
            <p:cNvSpPr/>
            <p:nvPr/>
          </p:nvSpPr>
          <p:spPr>
            <a:xfrm>
              <a:off x="2712050" y="-3019125"/>
              <a:ext cx="110100" cy="113575"/>
            </a:xfrm>
            <a:custGeom>
              <a:avLst/>
              <a:gdLst/>
              <a:ahLst/>
              <a:cxnLst/>
              <a:rect l="l" t="t" r="r" b="b"/>
              <a:pathLst>
                <a:path w="4404" h="4543" extrusionOk="0">
                  <a:moveTo>
                    <a:pt x="3731" y="0"/>
                  </a:moveTo>
                  <a:cubicBezTo>
                    <a:pt x="2965" y="0"/>
                    <a:pt x="951" y="984"/>
                    <a:pt x="501" y="1374"/>
                  </a:cubicBezTo>
                  <a:cubicBezTo>
                    <a:pt x="0" y="1774"/>
                    <a:pt x="0" y="3942"/>
                    <a:pt x="0" y="3942"/>
                  </a:cubicBezTo>
                  <a:lnTo>
                    <a:pt x="2002" y="4543"/>
                  </a:lnTo>
                  <a:lnTo>
                    <a:pt x="1768" y="2174"/>
                  </a:lnTo>
                  <a:cubicBezTo>
                    <a:pt x="1768" y="2174"/>
                    <a:pt x="3336" y="1107"/>
                    <a:pt x="3670" y="873"/>
                  </a:cubicBezTo>
                  <a:cubicBezTo>
                    <a:pt x="4003" y="606"/>
                    <a:pt x="4404" y="273"/>
                    <a:pt x="3937" y="39"/>
                  </a:cubicBezTo>
                  <a:cubicBezTo>
                    <a:pt x="3886" y="12"/>
                    <a:pt x="3816" y="0"/>
                    <a:pt x="373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6"/>
            <p:cNvSpPr/>
            <p:nvPr/>
          </p:nvSpPr>
          <p:spPr>
            <a:xfrm>
              <a:off x="2712050" y="-3024825"/>
              <a:ext cx="110100" cy="119275"/>
            </a:xfrm>
            <a:custGeom>
              <a:avLst/>
              <a:gdLst/>
              <a:ahLst/>
              <a:cxnLst/>
              <a:rect l="l" t="t" r="r" b="b"/>
              <a:pathLst>
                <a:path w="4404" h="4771" fill="none" extrusionOk="0">
                  <a:moveTo>
                    <a:pt x="0" y="4170"/>
                  </a:moveTo>
                  <a:cubicBezTo>
                    <a:pt x="0" y="4170"/>
                    <a:pt x="0" y="2002"/>
                    <a:pt x="501" y="1602"/>
                  </a:cubicBezTo>
                  <a:cubicBezTo>
                    <a:pt x="1001" y="1168"/>
                    <a:pt x="3436" y="0"/>
                    <a:pt x="3937" y="267"/>
                  </a:cubicBezTo>
                  <a:cubicBezTo>
                    <a:pt x="4404" y="501"/>
                    <a:pt x="4003" y="834"/>
                    <a:pt x="3670" y="1101"/>
                  </a:cubicBezTo>
                  <a:cubicBezTo>
                    <a:pt x="3336" y="1335"/>
                    <a:pt x="1768" y="2402"/>
                    <a:pt x="1768" y="2402"/>
                  </a:cubicBezTo>
                  <a:lnTo>
                    <a:pt x="2002" y="4771"/>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6"/>
            <p:cNvSpPr/>
            <p:nvPr/>
          </p:nvSpPr>
          <p:spPr>
            <a:xfrm>
              <a:off x="2806275" y="-2928200"/>
              <a:ext cx="84600" cy="81025"/>
            </a:xfrm>
            <a:custGeom>
              <a:avLst/>
              <a:gdLst/>
              <a:ahLst/>
              <a:cxnLst/>
              <a:rect l="l" t="t" r="r" b="b"/>
              <a:pathLst>
                <a:path w="3384" h="3241" extrusionOk="0">
                  <a:moveTo>
                    <a:pt x="3018" y="0"/>
                  </a:moveTo>
                  <a:cubicBezTo>
                    <a:pt x="2875" y="0"/>
                    <a:pt x="2676" y="41"/>
                    <a:pt x="2402" y="138"/>
                  </a:cubicBezTo>
                  <a:cubicBezTo>
                    <a:pt x="1869" y="338"/>
                    <a:pt x="1435" y="772"/>
                    <a:pt x="1235" y="1306"/>
                  </a:cubicBezTo>
                  <a:lnTo>
                    <a:pt x="67" y="1406"/>
                  </a:lnTo>
                  <a:lnTo>
                    <a:pt x="1" y="3241"/>
                  </a:lnTo>
                  <a:cubicBezTo>
                    <a:pt x="1" y="3241"/>
                    <a:pt x="1235" y="3241"/>
                    <a:pt x="1502" y="2907"/>
                  </a:cubicBezTo>
                  <a:cubicBezTo>
                    <a:pt x="1735" y="2573"/>
                    <a:pt x="3236" y="805"/>
                    <a:pt x="3336" y="472"/>
                  </a:cubicBezTo>
                  <a:cubicBezTo>
                    <a:pt x="3384" y="236"/>
                    <a:pt x="3364" y="0"/>
                    <a:pt x="30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6"/>
            <p:cNvSpPr/>
            <p:nvPr/>
          </p:nvSpPr>
          <p:spPr>
            <a:xfrm>
              <a:off x="2806275" y="-2928200"/>
              <a:ext cx="84600" cy="81025"/>
            </a:xfrm>
            <a:custGeom>
              <a:avLst/>
              <a:gdLst/>
              <a:ahLst/>
              <a:cxnLst/>
              <a:rect l="l" t="t" r="r" b="b"/>
              <a:pathLst>
                <a:path w="3384" h="3241" extrusionOk="0">
                  <a:moveTo>
                    <a:pt x="3018" y="0"/>
                  </a:moveTo>
                  <a:cubicBezTo>
                    <a:pt x="2875" y="0"/>
                    <a:pt x="2676" y="41"/>
                    <a:pt x="2402" y="138"/>
                  </a:cubicBezTo>
                  <a:cubicBezTo>
                    <a:pt x="1869" y="338"/>
                    <a:pt x="1435" y="772"/>
                    <a:pt x="1235" y="1306"/>
                  </a:cubicBezTo>
                  <a:lnTo>
                    <a:pt x="67" y="1406"/>
                  </a:lnTo>
                  <a:lnTo>
                    <a:pt x="1" y="3241"/>
                  </a:lnTo>
                  <a:cubicBezTo>
                    <a:pt x="1" y="3241"/>
                    <a:pt x="1235" y="3241"/>
                    <a:pt x="1502" y="2907"/>
                  </a:cubicBezTo>
                  <a:cubicBezTo>
                    <a:pt x="1735" y="2573"/>
                    <a:pt x="3236" y="805"/>
                    <a:pt x="3336" y="472"/>
                  </a:cubicBezTo>
                  <a:cubicBezTo>
                    <a:pt x="3384" y="236"/>
                    <a:pt x="3364" y="0"/>
                    <a:pt x="3018"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6"/>
            <p:cNvSpPr/>
            <p:nvPr/>
          </p:nvSpPr>
          <p:spPr>
            <a:xfrm>
              <a:off x="2806275" y="-2933100"/>
              <a:ext cx="85100" cy="85925"/>
            </a:xfrm>
            <a:custGeom>
              <a:avLst/>
              <a:gdLst/>
              <a:ahLst/>
              <a:cxnLst/>
              <a:rect l="l" t="t" r="r" b="b"/>
              <a:pathLst>
                <a:path w="3404" h="3437" fill="none" extrusionOk="0">
                  <a:moveTo>
                    <a:pt x="1" y="3437"/>
                  </a:moveTo>
                  <a:cubicBezTo>
                    <a:pt x="1" y="3437"/>
                    <a:pt x="1235" y="3437"/>
                    <a:pt x="1502" y="3103"/>
                  </a:cubicBezTo>
                  <a:cubicBezTo>
                    <a:pt x="1735" y="2769"/>
                    <a:pt x="3236" y="1001"/>
                    <a:pt x="3336" y="668"/>
                  </a:cubicBezTo>
                  <a:cubicBezTo>
                    <a:pt x="3403" y="334"/>
                    <a:pt x="3336" y="1"/>
                    <a:pt x="2402" y="334"/>
                  </a:cubicBezTo>
                  <a:cubicBezTo>
                    <a:pt x="1869" y="534"/>
                    <a:pt x="1435" y="968"/>
                    <a:pt x="1235" y="1502"/>
                  </a:cubicBezTo>
                  <a:lnTo>
                    <a:pt x="67" y="16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6"/>
            <p:cNvSpPr/>
            <p:nvPr/>
          </p:nvSpPr>
          <p:spPr>
            <a:xfrm>
              <a:off x="2668675" y="-2920575"/>
              <a:ext cx="160150" cy="215175"/>
            </a:xfrm>
            <a:custGeom>
              <a:avLst/>
              <a:gdLst/>
              <a:ahLst/>
              <a:cxnLst/>
              <a:rect l="l" t="t" r="r" b="b"/>
              <a:pathLst>
                <a:path w="6406" h="8607" extrusionOk="0">
                  <a:moveTo>
                    <a:pt x="1735" y="0"/>
                  </a:moveTo>
                  <a:cubicBezTo>
                    <a:pt x="1068" y="100"/>
                    <a:pt x="1235" y="667"/>
                    <a:pt x="1068" y="1935"/>
                  </a:cubicBezTo>
                  <a:cubicBezTo>
                    <a:pt x="901" y="3169"/>
                    <a:pt x="1" y="7939"/>
                    <a:pt x="1" y="7939"/>
                  </a:cubicBezTo>
                  <a:lnTo>
                    <a:pt x="1835" y="8606"/>
                  </a:lnTo>
                  <a:lnTo>
                    <a:pt x="2336" y="7272"/>
                  </a:lnTo>
                  <a:cubicBezTo>
                    <a:pt x="2803" y="7105"/>
                    <a:pt x="3236" y="6905"/>
                    <a:pt x="3670" y="6672"/>
                  </a:cubicBezTo>
                  <a:cubicBezTo>
                    <a:pt x="4671" y="6171"/>
                    <a:pt x="4337" y="5337"/>
                    <a:pt x="4337" y="5337"/>
                  </a:cubicBezTo>
                  <a:cubicBezTo>
                    <a:pt x="4871" y="5337"/>
                    <a:pt x="5405" y="5137"/>
                    <a:pt x="5838" y="4770"/>
                  </a:cubicBezTo>
                  <a:cubicBezTo>
                    <a:pt x="6405" y="4170"/>
                    <a:pt x="5905" y="2168"/>
                    <a:pt x="6072" y="1268"/>
                  </a:cubicBezTo>
                  <a:cubicBezTo>
                    <a:pt x="6239" y="334"/>
                    <a:pt x="5672" y="334"/>
                    <a:pt x="5071" y="267"/>
                  </a:cubicBezTo>
                  <a:cubicBezTo>
                    <a:pt x="3970" y="100"/>
                    <a:pt x="2870" y="0"/>
                    <a:pt x="17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6"/>
            <p:cNvSpPr/>
            <p:nvPr/>
          </p:nvSpPr>
          <p:spPr>
            <a:xfrm>
              <a:off x="2668675" y="-2920575"/>
              <a:ext cx="160150" cy="215175"/>
            </a:xfrm>
            <a:custGeom>
              <a:avLst/>
              <a:gdLst/>
              <a:ahLst/>
              <a:cxnLst/>
              <a:rect l="l" t="t" r="r" b="b"/>
              <a:pathLst>
                <a:path w="6406" h="8607" extrusionOk="0">
                  <a:moveTo>
                    <a:pt x="1735" y="0"/>
                  </a:moveTo>
                  <a:cubicBezTo>
                    <a:pt x="1068" y="100"/>
                    <a:pt x="1235" y="667"/>
                    <a:pt x="1068" y="1935"/>
                  </a:cubicBezTo>
                  <a:cubicBezTo>
                    <a:pt x="901" y="3169"/>
                    <a:pt x="1" y="7939"/>
                    <a:pt x="1" y="7939"/>
                  </a:cubicBezTo>
                  <a:lnTo>
                    <a:pt x="1835" y="8606"/>
                  </a:lnTo>
                  <a:lnTo>
                    <a:pt x="2336" y="7272"/>
                  </a:lnTo>
                  <a:cubicBezTo>
                    <a:pt x="2803" y="7105"/>
                    <a:pt x="3236" y="6905"/>
                    <a:pt x="3670" y="6672"/>
                  </a:cubicBezTo>
                  <a:cubicBezTo>
                    <a:pt x="4671" y="6171"/>
                    <a:pt x="4337" y="5337"/>
                    <a:pt x="4337" y="5337"/>
                  </a:cubicBezTo>
                  <a:cubicBezTo>
                    <a:pt x="4871" y="5337"/>
                    <a:pt x="5405" y="5137"/>
                    <a:pt x="5838" y="4770"/>
                  </a:cubicBezTo>
                  <a:cubicBezTo>
                    <a:pt x="6405" y="4170"/>
                    <a:pt x="5905" y="2168"/>
                    <a:pt x="6072" y="1268"/>
                  </a:cubicBezTo>
                  <a:cubicBezTo>
                    <a:pt x="6239" y="334"/>
                    <a:pt x="5672" y="334"/>
                    <a:pt x="5071" y="267"/>
                  </a:cubicBezTo>
                  <a:cubicBezTo>
                    <a:pt x="3970" y="100"/>
                    <a:pt x="2870" y="0"/>
                    <a:pt x="173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6"/>
            <p:cNvSpPr/>
            <p:nvPr/>
          </p:nvSpPr>
          <p:spPr>
            <a:xfrm>
              <a:off x="2668675" y="-2920575"/>
              <a:ext cx="160150" cy="215175"/>
            </a:xfrm>
            <a:custGeom>
              <a:avLst/>
              <a:gdLst/>
              <a:ahLst/>
              <a:cxnLst/>
              <a:rect l="l" t="t" r="r" b="b"/>
              <a:pathLst>
                <a:path w="6406" h="8607" fill="none" extrusionOk="0">
                  <a:moveTo>
                    <a:pt x="1" y="7939"/>
                  </a:moveTo>
                  <a:cubicBezTo>
                    <a:pt x="1" y="7939"/>
                    <a:pt x="901" y="3169"/>
                    <a:pt x="1068" y="1935"/>
                  </a:cubicBezTo>
                  <a:cubicBezTo>
                    <a:pt x="1235" y="667"/>
                    <a:pt x="1068" y="100"/>
                    <a:pt x="1735" y="0"/>
                  </a:cubicBezTo>
                  <a:cubicBezTo>
                    <a:pt x="2870" y="0"/>
                    <a:pt x="3970" y="100"/>
                    <a:pt x="5071" y="267"/>
                  </a:cubicBezTo>
                  <a:cubicBezTo>
                    <a:pt x="5672" y="334"/>
                    <a:pt x="6239" y="334"/>
                    <a:pt x="6072" y="1268"/>
                  </a:cubicBezTo>
                  <a:cubicBezTo>
                    <a:pt x="5905" y="2168"/>
                    <a:pt x="6405" y="4170"/>
                    <a:pt x="5838" y="4770"/>
                  </a:cubicBezTo>
                  <a:cubicBezTo>
                    <a:pt x="5405" y="5137"/>
                    <a:pt x="4871" y="5337"/>
                    <a:pt x="4337" y="5337"/>
                  </a:cubicBezTo>
                  <a:cubicBezTo>
                    <a:pt x="4337" y="5337"/>
                    <a:pt x="4671" y="6171"/>
                    <a:pt x="3670" y="6672"/>
                  </a:cubicBezTo>
                  <a:cubicBezTo>
                    <a:pt x="3236" y="6905"/>
                    <a:pt x="2803" y="7105"/>
                    <a:pt x="2336" y="7272"/>
                  </a:cubicBezTo>
                  <a:lnTo>
                    <a:pt x="1835" y="8606"/>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6"/>
            <p:cNvSpPr/>
            <p:nvPr/>
          </p:nvSpPr>
          <p:spPr>
            <a:xfrm>
              <a:off x="2745400" y="-2830525"/>
              <a:ext cx="31725" cy="43400"/>
            </a:xfrm>
            <a:custGeom>
              <a:avLst/>
              <a:gdLst/>
              <a:ahLst/>
              <a:cxnLst/>
              <a:rect l="l" t="t" r="r" b="b"/>
              <a:pathLst>
                <a:path w="1269" h="1736" fill="none" extrusionOk="0">
                  <a:moveTo>
                    <a:pt x="1268" y="1735"/>
                  </a:moveTo>
                  <a:lnTo>
                    <a:pt x="1101" y="167"/>
                  </a:ln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2747900" y="-2868875"/>
              <a:ext cx="70925" cy="54225"/>
            </a:xfrm>
            <a:custGeom>
              <a:avLst/>
              <a:gdLst/>
              <a:ahLst/>
              <a:cxnLst/>
              <a:rect l="l" t="t" r="r" b="b"/>
              <a:pathLst>
                <a:path w="2837" h="2169" fill="none" extrusionOk="0">
                  <a:moveTo>
                    <a:pt x="1" y="0"/>
                  </a:moveTo>
                  <a:cubicBezTo>
                    <a:pt x="1" y="0"/>
                    <a:pt x="2202" y="100"/>
                    <a:pt x="2503" y="300"/>
                  </a:cubicBezTo>
                  <a:cubicBezTo>
                    <a:pt x="2803" y="467"/>
                    <a:pt x="2836" y="2168"/>
                    <a:pt x="2836" y="2168"/>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6"/>
            <p:cNvSpPr/>
            <p:nvPr/>
          </p:nvSpPr>
          <p:spPr>
            <a:xfrm>
              <a:off x="2746250" y="-2895575"/>
              <a:ext cx="74225" cy="6700"/>
            </a:xfrm>
            <a:custGeom>
              <a:avLst/>
              <a:gdLst/>
              <a:ahLst/>
              <a:cxnLst/>
              <a:rect l="l" t="t" r="r" b="b"/>
              <a:pathLst>
                <a:path w="2969" h="268" fill="none" extrusionOk="0">
                  <a:moveTo>
                    <a:pt x="0" y="1"/>
                  </a:moveTo>
                  <a:lnTo>
                    <a:pt x="2969" y="268"/>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6"/>
            <p:cNvSpPr/>
            <p:nvPr/>
          </p:nvSpPr>
          <p:spPr>
            <a:xfrm>
              <a:off x="2111625" y="-1880675"/>
              <a:ext cx="1295100" cy="353625"/>
            </a:xfrm>
            <a:custGeom>
              <a:avLst/>
              <a:gdLst/>
              <a:ahLst/>
              <a:cxnLst/>
              <a:rect l="l" t="t" r="r" b="b"/>
              <a:pathLst>
                <a:path w="51804" h="14145" extrusionOk="0">
                  <a:moveTo>
                    <a:pt x="32290" y="1"/>
                  </a:moveTo>
                  <a:lnTo>
                    <a:pt x="31523" y="935"/>
                  </a:lnTo>
                  <a:lnTo>
                    <a:pt x="31623" y="1635"/>
                  </a:lnTo>
                  <a:cubicBezTo>
                    <a:pt x="31623" y="1635"/>
                    <a:pt x="25504" y="704"/>
                    <a:pt x="19003" y="704"/>
                  </a:cubicBezTo>
                  <a:cubicBezTo>
                    <a:pt x="17066" y="704"/>
                    <a:pt x="15096" y="787"/>
                    <a:pt x="13243" y="1001"/>
                  </a:cubicBezTo>
                  <a:cubicBezTo>
                    <a:pt x="5204" y="1969"/>
                    <a:pt x="334" y="4404"/>
                    <a:pt x="0" y="7339"/>
                  </a:cubicBezTo>
                  <a:lnTo>
                    <a:pt x="4170" y="9240"/>
                  </a:lnTo>
                  <a:cubicBezTo>
                    <a:pt x="10308" y="12876"/>
                    <a:pt x="24017" y="13677"/>
                    <a:pt x="28787" y="14011"/>
                  </a:cubicBezTo>
                  <a:cubicBezTo>
                    <a:pt x="30099" y="14103"/>
                    <a:pt x="31745" y="14144"/>
                    <a:pt x="33513" y="14144"/>
                  </a:cubicBezTo>
                  <a:cubicBezTo>
                    <a:pt x="38134" y="14144"/>
                    <a:pt x="43591" y="13863"/>
                    <a:pt x="46100" y="13477"/>
                  </a:cubicBezTo>
                  <a:cubicBezTo>
                    <a:pt x="49569" y="12976"/>
                    <a:pt x="51137" y="11509"/>
                    <a:pt x="51470" y="8640"/>
                  </a:cubicBezTo>
                  <a:cubicBezTo>
                    <a:pt x="51771" y="6272"/>
                    <a:pt x="51804" y="2636"/>
                    <a:pt x="51804" y="1402"/>
                  </a:cubicBezTo>
                  <a:lnTo>
                    <a:pt x="51804" y="1402"/>
                  </a:lnTo>
                  <a:cubicBezTo>
                    <a:pt x="50805" y="2158"/>
                    <a:pt x="48209" y="3067"/>
                    <a:pt x="44141" y="3067"/>
                  </a:cubicBezTo>
                  <a:cubicBezTo>
                    <a:pt x="43184" y="3067"/>
                    <a:pt x="42147" y="3017"/>
                    <a:pt x="41030" y="2903"/>
                  </a:cubicBezTo>
                  <a:cubicBezTo>
                    <a:pt x="35659" y="2369"/>
                    <a:pt x="33157" y="1035"/>
                    <a:pt x="32290" y="1"/>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6"/>
            <p:cNvSpPr/>
            <p:nvPr/>
          </p:nvSpPr>
          <p:spPr>
            <a:xfrm>
              <a:off x="2911350" y="-1828975"/>
              <a:ext cx="133450" cy="118450"/>
            </a:xfrm>
            <a:custGeom>
              <a:avLst/>
              <a:gdLst/>
              <a:ahLst/>
              <a:cxnLst/>
              <a:rect l="l" t="t" r="r" b="b"/>
              <a:pathLst>
                <a:path w="5338" h="4738" fill="none" extrusionOk="0">
                  <a:moveTo>
                    <a:pt x="1" y="1"/>
                  </a:moveTo>
                  <a:lnTo>
                    <a:pt x="5338" y="4737"/>
                  </a:ln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6"/>
            <p:cNvSpPr/>
            <p:nvPr/>
          </p:nvSpPr>
          <p:spPr>
            <a:xfrm>
              <a:off x="2932200" y="-1822300"/>
              <a:ext cx="97600" cy="36725"/>
            </a:xfrm>
            <a:custGeom>
              <a:avLst/>
              <a:gdLst/>
              <a:ahLst/>
              <a:cxnLst/>
              <a:rect l="l" t="t" r="r" b="b"/>
              <a:pathLst>
                <a:path w="3904" h="1469" fill="none" extrusionOk="0">
                  <a:moveTo>
                    <a:pt x="1" y="1"/>
                  </a:moveTo>
                  <a:lnTo>
                    <a:pt x="3903" y="1468"/>
                  </a:ln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6"/>
            <p:cNvSpPr/>
            <p:nvPr/>
          </p:nvSpPr>
          <p:spPr>
            <a:xfrm>
              <a:off x="2035725" y="-2588200"/>
              <a:ext cx="617975" cy="393150"/>
            </a:xfrm>
            <a:custGeom>
              <a:avLst/>
              <a:gdLst/>
              <a:ahLst/>
              <a:cxnLst/>
              <a:rect l="l" t="t" r="r" b="b"/>
              <a:pathLst>
                <a:path w="24719" h="15726" extrusionOk="0">
                  <a:moveTo>
                    <a:pt x="9813" y="1"/>
                  </a:moveTo>
                  <a:cubicBezTo>
                    <a:pt x="6504" y="1"/>
                    <a:pt x="3199" y="423"/>
                    <a:pt x="1" y="1249"/>
                  </a:cubicBezTo>
                  <a:lnTo>
                    <a:pt x="8140" y="15726"/>
                  </a:lnTo>
                  <a:cubicBezTo>
                    <a:pt x="10241" y="12890"/>
                    <a:pt x="16913" y="10722"/>
                    <a:pt x="16913" y="10722"/>
                  </a:cubicBezTo>
                  <a:lnTo>
                    <a:pt x="24718" y="7987"/>
                  </a:lnTo>
                  <a:cubicBezTo>
                    <a:pt x="22984" y="5085"/>
                    <a:pt x="18747" y="548"/>
                    <a:pt x="12310" y="81"/>
                  </a:cubicBezTo>
                  <a:cubicBezTo>
                    <a:pt x="11478" y="28"/>
                    <a:pt x="10645" y="1"/>
                    <a:pt x="9813"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6"/>
            <p:cNvSpPr/>
            <p:nvPr/>
          </p:nvSpPr>
          <p:spPr>
            <a:xfrm>
              <a:off x="2193350" y="-2521975"/>
              <a:ext cx="102600" cy="188500"/>
            </a:xfrm>
            <a:custGeom>
              <a:avLst/>
              <a:gdLst/>
              <a:ahLst/>
              <a:cxnLst/>
              <a:rect l="l" t="t" r="r" b="b"/>
              <a:pathLst>
                <a:path w="4104" h="7540" fill="none" extrusionOk="0">
                  <a:moveTo>
                    <a:pt x="0" y="1"/>
                  </a:moveTo>
                  <a:lnTo>
                    <a:pt x="4103" y="754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6"/>
            <p:cNvSpPr/>
            <p:nvPr/>
          </p:nvSpPr>
          <p:spPr>
            <a:xfrm>
              <a:off x="2291750" y="-2538650"/>
              <a:ext cx="90075" cy="170975"/>
            </a:xfrm>
            <a:custGeom>
              <a:avLst/>
              <a:gdLst/>
              <a:ahLst/>
              <a:cxnLst/>
              <a:rect l="l" t="t" r="r" b="b"/>
              <a:pathLst>
                <a:path w="3603" h="6839" fill="none" extrusionOk="0">
                  <a:moveTo>
                    <a:pt x="0" y="1"/>
                  </a:moveTo>
                  <a:lnTo>
                    <a:pt x="3603" y="683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6"/>
            <p:cNvSpPr/>
            <p:nvPr/>
          </p:nvSpPr>
          <p:spPr>
            <a:xfrm>
              <a:off x="2390150" y="-2542825"/>
              <a:ext cx="76750" cy="149300"/>
            </a:xfrm>
            <a:custGeom>
              <a:avLst/>
              <a:gdLst/>
              <a:ahLst/>
              <a:cxnLst/>
              <a:rect l="l" t="t" r="r" b="b"/>
              <a:pathLst>
                <a:path w="3070" h="5972" fill="none" extrusionOk="0">
                  <a:moveTo>
                    <a:pt x="1" y="1"/>
                  </a:moveTo>
                  <a:lnTo>
                    <a:pt x="3069" y="5972"/>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6"/>
            <p:cNvSpPr/>
            <p:nvPr/>
          </p:nvSpPr>
          <p:spPr>
            <a:xfrm>
              <a:off x="2728725" y="-2582850"/>
              <a:ext cx="648825" cy="584600"/>
            </a:xfrm>
            <a:custGeom>
              <a:avLst/>
              <a:gdLst/>
              <a:ahLst/>
              <a:cxnLst/>
              <a:rect l="l" t="t" r="r" b="b"/>
              <a:pathLst>
                <a:path w="25953" h="23384" extrusionOk="0">
                  <a:moveTo>
                    <a:pt x="24285" y="1"/>
                  </a:moveTo>
                  <a:lnTo>
                    <a:pt x="16913" y="334"/>
                  </a:lnTo>
                  <a:cubicBezTo>
                    <a:pt x="16913" y="334"/>
                    <a:pt x="16012" y="2669"/>
                    <a:pt x="16179" y="4070"/>
                  </a:cubicBezTo>
                  <a:cubicBezTo>
                    <a:pt x="16346" y="5505"/>
                    <a:pt x="16846" y="14845"/>
                    <a:pt x="16846" y="14845"/>
                  </a:cubicBezTo>
                  <a:cubicBezTo>
                    <a:pt x="16846" y="14845"/>
                    <a:pt x="9274" y="14344"/>
                    <a:pt x="6272" y="13244"/>
                  </a:cubicBezTo>
                  <a:cubicBezTo>
                    <a:pt x="3270" y="12176"/>
                    <a:pt x="668" y="10909"/>
                    <a:pt x="668" y="10909"/>
                  </a:cubicBezTo>
                  <a:lnTo>
                    <a:pt x="1" y="13577"/>
                  </a:lnTo>
                  <a:cubicBezTo>
                    <a:pt x="1" y="13577"/>
                    <a:pt x="5338" y="18347"/>
                    <a:pt x="9841" y="20148"/>
                  </a:cubicBezTo>
                  <a:cubicBezTo>
                    <a:pt x="13877" y="21793"/>
                    <a:pt x="21263" y="23384"/>
                    <a:pt x="23472" y="23384"/>
                  </a:cubicBezTo>
                  <a:cubicBezTo>
                    <a:pt x="23728" y="23384"/>
                    <a:pt x="23914" y="23362"/>
                    <a:pt x="24018" y="23317"/>
                  </a:cubicBezTo>
                  <a:cubicBezTo>
                    <a:pt x="25052" y="22917"/>
                    <a:pt x="25952" y="13677"/>
                    <a:pt x="25852" y="10075"/>
                  </a:cubicBezTo>
                  <a:cubicBezTo>
                    <a:pt x="25786" y="6505"/>
                    <a:pt x="25952" y="2669"/>
                    <a:pt x="242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6"/>
            <p:cNvSpPr/>
            <p:nvPr/>
          </p:nvSpPr>
          <p:spPr>
            <a:xfrm>
              <a:off x="2728725" y="-2582850"/>
              <a:ext cx="648825" cy="593800"/>
            </a:xfrm>
            <a:custGeom>
              <a:avLst/>
              <a:gdLst/>
              <a:ahLst/>
              <a:cxnLst/>
              <a:rect l="l" t="t" r="r" b="b"/>
              <a:pathLst>
                <a:path w="25953" h="23752" fill="none" extrusionOk="0">
                  <a:moveTo>
                    <a:pt x="16913" y="334"/>
                  </a:moveTo>
                  <a:cubicBezTo>
                    <a:pt x="16913" y="334"/>
                    <a:pt x="16012" y="2669"/>
                    <a:pt x="16179" y="4070"/>
                  </a:cubicBezTo>
                  <a:cubicBezTo>
                    <a:pt x="16346" y="5505"/>
                    <a:pt x="16846" y="14845"/>
                    <a:pt x="16846" y="14845"/>
                  </a:cubicBezTo>
                  <a:cubicBezTo>
                    <a:pt x="16846" y="14845"/>
                    <a:pt x="9274" y="14344"/>
                    <a:pt x="6272" y="13244"/>
                  </a:cubicBezTo>
                  <a:cubicBezTo>
                    <a:pt x="3270" y="12176"/>
                    <a:pt x="668" y="10909"/>
                    <a:pt x="668" y="10909"/>
                  </a:cubicBezTo>
                  <a:lnTo>
                    <a:pt x="1" y="13577"/>
                  </a:lnTo>
                  <a:cubicBezTo>
                    <a:pt x="1" y="13577"/>
                    <a:pt x="5338" y="18347"/>
                    <a:pt x="9841" y="20148"/>
                  </a:cubicBezTo>
                  <a:cubicBezTo>
                    <a:pt x="14344" y="21983"/>
                    <a:pt x="23017" y="23751"/>
                    <a:pt x="24018" y="23317"/>
                  </a:cubicBezTo>
                  <a:cubicBezTo>
                    <a:pt x="25052" y="22917"/>
                    <a:pt x="25952" y="13677"/>
                    <a:pt x="25852" y="10075"/>
                  </a:cubicBezTo>
                  <a:cubicBezTo>
                    <a:pt x="25786" y="6505"/>
                    <a:pt x="25952" y="2669"/>
                    <a:pt x="24285"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6"/>
            <p:cNvSpPr/>
            <p:nvPr/>
          </p:nvSpPr>
          <p:spPr>
            <a:xfrm>
              <a:off x="2774600" y="-2287625"/>
              <a:ext cx="16700" cy="80075"/>
            </a:xfrm>
            <a:custGeom>
              <a:avLst/>
              <a:gdLst/>
              <a:ahLst/>
              <a:cxnLst/>
              <a:rect l="l" t="t" r="r" b="b"/>
              <a:pathLst>
                <a:path w="668" h="3203" fill="none" extrusionOk="0">
                  <a:moveTo>
                    <a:pt x="667" y="0"/>
                  </a:moveTo>
                  <a:lnTo>
                    <a:pt x="0" y="3202"/>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6"/>
            <p:cNvSpPr/>
            <p:nvPr/>
          </p:nvSpPr>
          <p:spPr>
            <a:xfrm>
              <a:off x="3149850" y="-2211750"/>
              <a:ext cx="76750" cy="76750"/>
            </a:xfrm>
            <a:custGeom>
              <a:avLst/>
              <a:gdLst/>
              <a:ahLst/>
              <a:cxnLst/>
              <a:rect l="l" t="t" r="r" b="b"/>
              <a:pathLst>
                <a:path w="3070" h="3070" extrusionOk="0">
                  <a:moveTo>
                    <a:pt x="1" y="1"/>
                  </a:moveTo>
                  <a:cubicBezTo>
                    <a:pt x="1" y="1"/>
                    <a:pt x="2002" y="2402"/>
                    <a:pt x="3070" y="307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6"/>
            <p:cNvSpPr/>
            <p:nvPr/>
          </p:nvSpPr>
          <p:spPr>
            <a:xfrm>
              <a:off x="3149850" y="-2211750"/>
              <a:ext cx="76750" cy="76750"/>
            </a:xfrm>
            <a:custGeom>
              <a:avLst/>
              <a:gdLst/>
              <a:ahLst/>
              <a:cxnLst/>
              <a:rect l="l" t="t" r="r" b="b"/>
              <a:pathLst>
                <a:path w="3070" h="3070" fill="none" extrusionOk="0">
                  <a:moveTo>
                    <a:pt x="1" y="1"/>
                  </a:moveTo>
                  <a:cubicBezTo>
                    <a:pt x="1" y="1"/>
                    <a:pt x="2002" y="2402"/>
                    <a:pt x="3070" y="307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6"/>
            <p:cNvSpPr/>
            <p:nvPr/>
          </p:nvSpPr>
          <p:spPr>
            <a:xfrm>
              <a:off x="2458525" y="-2432875"/>
              <a:ext cx="286900" cy="189475"/>
            </a:xfrm>
            <a:custGeom>
              <a:avLst/>
              <a:gdLst/>
              <a:ahLst/>
              <a:cxnLst/>
              <a:rect l="l" t="t" r="r" b="b"/>
              <a:pathLst>
                <a:path w="11476" h="7579" extrusionOk="0">
                  <a:moveTo>
                    <a:pt x="2120" y="1"/>
                  </a:moveTo>
                  <a:cubicBezTo>
                    <a:pt x="2102" y="1"/>
                    <a:pt x="2085" y="2"/>
                    <a:pt x="2069" y="6"/>
                  </a:cubicBezTo>
                  <a:cubicBezTo>
                    <a:pt x="1635" y="73"/>
                    <a:pt x="1569" y="840"/>
                    <a:pt x="2002" y="1240"/>
                  </a:cubicBezTo>
                  <a:cubicBezTo>
                    <a:pt x="2403" y="1674"/>
                    <a:pt x="4504" y="2741"/>
                    <a:pt x="4504" y="2741"/>
                  </a:cubicBezTo>
                  <a:lnTo>
                    <a:pt x="1" y="4509"/>
                  </a:lnTo>
                  <a:cubicBezTo>
                    <a:pt x="234" y="4743"/>
                    <a:pt x="501" y="4943"/>
                    <a:pt x="835" y="5076"/>
                  </a:cubicBezTo>
                  <a:cubicBezTo>
                    <a:pt x="1118" y="5210"/>
                    <a:pt x="1410" y="5210"/>
                    <a:pt x="1660" y="5210"/>
                  </a:cubicBezTo>
                  <a:cubicBezTo>
                    <a:pt x="1911" y="5210"/>
                    <a:pt x="2119" y="5210"/>
                    <a:pt x="2236" y="5343"/>
                  </a:cubicBezTo>
                  <a:cubicBezTo>
                    <a:pt x="2503" y="5577"/>
                    <a:pt x="4004" y="6077"/>
                    <a:pt x="4904" y="6411"/>
                  </a:cubicBezTo>
                  <a:cubicBezTo>
                    <a:pt x="5138" y="6494"/>
                    <a:pt x="5499" y="6525"/>
                    <a:pt x="5908" y="6525"/>
                  </a:cubicBezTo>
                  <a:cubicBezTo>
                    <a:pt x="7137" y="6525"/>
                    <a:pt x="8807" y="6244"/>
                    <a:pt x="8807" y="6244"/>
                  </a:cubicBezTo>
                  <a:lnTo>
                    <a:pt x="10842" y="7578"/>
                  </a:lnTo>
                  <a:lnTo>
                    <a:pt x="11476" y="4910"/>
                  </a:lnTo>
                  <a:cubicBezTo>
                    <a:pt x="10508" y="4276"/>
                    <a:pt x="9608" y="3509"/>
                    <a:pt x="8807" y="2675"/>
                  </a:cubicBezTo>
                  <a:cubicBezTo>
                    <a:pt x="7740" y="1407"/>
                    <a:pt x="7073" y="1407"/>
                    <a:pt x="5571" y="1340"/>
                  </a:cubicBezTo>
                  <a:cubicBezTo>
                    <a:pt x="4125" y="1244"/>
                    <a:pt x="2616" y="1"/>
                    <a:pt x="2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6"/>
            <p:cNvSpPr/>
            <p:nvPr/>
          </p:nvSpPr>
          <p:spPr>
            <a:xfrm>
              <a:off x="2458525" y="-2432875"/>
              <a:ext cx="286900" cy="189475"/>
            </a:xfrm>
            <a:custGeom>
              <a:avLst/>
              <a:gdLst/>
              <a:ahLst/>
              <a:cxnLst/>
              <a:rect l="l" t="t" r="r" b="b"/>
              <a:pathLst>
                <a:path w="11476" h="7579" extrusionOk="0">
                  <a:moveTo>
                    <a:pt x="2120" y="1"/>
                  </a:moveTo>
                  <a:cubicBezTo>
                    <a:pt x="2102" y="1"/>
                    <a:pt x="2085" y="2"/>
                    <a:pt x="2069" y="6"/>
                  </a:cubicBezTo>
                  <a:cubicBezTo>
                    <a:pt x="1635" y="73"/>
                    <a:pt x="1569" y="840"/>
                    <a:pt x="2002" y="1240"/>
                  </a:cubicBezTo>
                  <a:cubicBezTo>
                    <a:pt x="2403" y="1674"/>
                    <a:pt x="4504" y="2741"/>
                    <a:pt x="4504" y="2741"/>
                  </a:cubicBezTo>
                  <a:lnTo>
                    <a:pt x="1" y="4509"/>
                  </a:lnTo>
                  <a:cubicBezTo>
                    <a:pt x="234" y="4743"/>
                    <a:pt x="501" y="4943"/>
                    <a:pt x="835" y="5076"/>
                  </a:cubicBezTo>
                  <a:cubicBezTo>
                    <a:pt x="1118" y="5210"/>
                    <a:pt x="1410" y="5210"/>
                    <a:pt x="1660" y="5210"/>
                  </a:cubicBezTo>
                  <a:cubicBezTo>
                    <a:pt x="1911" y="5210"/>
                    <a:pt x="2119" y="5210"/>
                    <a:pt x="2236" y="5343"/>
                  </a:cubicBezTo>
                  <a:cubicBezTo>
                    <a:pt x="2503" y="5577"/>
                    <a:pt x="4004" y="6077"/>
                    <a:pt x="4904" y="6411"/>
                  </a:cubicBezTo>
                  <a:cubicBezTo>
                    <a:pt x="5138" y="6494"/>
                    <a:pt x="5499" y="6525"/>
                    <a:pt x="5908" y="6525"/>
                  </a:cubicBezTo>
                  <a:cubicBezTo>
                    <a:pt x="7137" y="6525"/>
                    <a:pt x="8807" y="6244"/>
                    <a:pt x="8807" y="6244"/>
                  </a:cubicBezTo>
                  <a:lnTo>
                    <a:pt x="10842" y="7578"/>
                  </a:lnTo>
                  <a:lnTo>
                    <a:pt x="11476" y="4910"/>
                  </a:lnTo>
                  <a:cubicBezTo>
                    <a:pt x="10508" y="4276"/>
                    <a:pt x="9608" y="3509"/>
                    <a:pt x="8807" y="2675"/>
                  </a:cubicBezTo>
                  <a:cubicBezTo>
                    <a:pt x="7740" y="1407"/>
                    <a:pt x="7073" y="1407"/>
                    <a:pt x="5571" y="1340"/>
                  </a:cubicBezTo>
                  <a:cubicBezTo>
                    <a:pt x="4125" y="1244"/>
                    <a:pt x="2616" y="1"/>
                    <a:pt x="2120"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6"/>
            <p:cNvSpPr/>
            <p:nvPr/>
          </p:nvSpPr>
          <p:spPr>
            <a:xfrm>
              <a:off x="2458525" y="-2435250"/>
              <a:ext cx="286900" cy="191850"/>
            </a:xfrm>
            <a:custGeom>
              <a:avLst/>
              <a:gdLst/>
              <a:ahLst/>
              <a:cxnLst/>
              <a:rect l="l" t="t" r="r" b="b"/>
              <a:pathLst>
                <a:path w="11476" h="7674" fill="none" extrusionOk="0">
                  <a:moveTo>
                    <a:pt x="11476" y="5005"/>
                  </a:moveTo>
                  <a:cubicBezTo>
                    <a:pt x="10508" y="4371"/>
                    <a:pt x="9608" y="3604"/>
                    <a:pt x="8807" y="2770"/>
                  </a:cubicBezTo>
                  <a:cubicBezTo>
                    <a:pt x="7740" y="1502"/>
                    <a:pt x="7073" y="1502"/>
                    <a:pt x="5571" y="1435"/>
                  </a:cubicBezTo>
                  <a:cubicBezTo>
                    <a:pt x="4070" y="1335"/>
                    <a:pt x="2503" y="1"/>
                    <a:pt x="2069" y="101"/>
                  </a:cubicBezTo>
                  <a:cubicBezTo>
                    <a:pt x="1635" y="168"/>
                    <a:pt x="1569" y="935"/>
                    <a:pt x="2002" y="1335"/>
                  </a:cubicBezTo>
                  <a:cubicBezTo>
                    <a:pt x="2403" y="1769"/>
                    <a:pt x="4504" y="2836"/>
                    <a:pt x="4504" y="2836"/>
                  </a:cubicBezTo>
                  <a:lnTo>
                    <a:pt x="1" y="4604"/>
                  </a:lnTo>
                  <a:cubicBezTo>
                    <a:pt x="234" y="4838"/>
                    <a:pt x="501" y="5038"/>
                    <a:pt x="835" y="5171"/>
                  </a:cubicBezTo>
                  <a:cubicBezTo>
                    <a:pt x="1402" y="5438"/>
                    <a:pt x="2002" y="5171"/>
                    <a:pt x="2236" y="5438"/>
                  </a:cubicBezTo>
                  <a:cubicBezTo>
                    <a:pt x="2503" y="5672"/>
                    <a:pt x="4004" y="6172"/>
                    <a:pt x="4904" y="6506"/>
                  </a:cubicBezTo>
                  <a:cubicBezTo>
                    <a:pt x="5838" y="6839"/>
                    <a:pt x="8807" y="6339"/>
                    <a:pt x="8807" y="6339"/>
                  </a:cubicBezTo>
                  <a:lnTo>
                    <a:pt x="10842" y="7673"/>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6"/>
            <p:cNvSpPr/>
            <p:nvPr/>
          </p:nvSpPr>
          <p:spPr>
            <a:xfrm>
              <a:off x="2642000" y="-1504575"/>
              <a:ext cx="1079950" cy="272725"/>
            </a:xfrm>
            <a:custGeom>
              <a:avLst/>
              <a:gdLst/>
              <a:ahLst/>
              <a:cxnLst/>
              <a:rect l="l" t="t" r="r" b="b"/>
              <a:pathLst>
                <a:path w="43198" h="10909" extrusionOk="0">
                  <a:moveTo>
                    <a:pt x="0" y="1"/>
                  </a:moveTo>
                  <a:cubicBezTo>
                    <a:pt x="1501" y="3470"/>
                    <a:pt x="1501" y="7406"/>
                    <a:pt x="0" y="10908"/>
                  </a:cubicBezTo>
                  <a:lnTo>
                    <a:pt x="38461" y="10908"/>
                  </a:lnTo>
                  <a:cubicBezTo>
                    <a:pt x="38461" y="10908"/>
                    <a:pt x="43198" y="9708"/>
                    <a:pt x="43198" y="5438"/>
                  </a:cubicBezTo>
                  <a:cubicBezTo>
                    <a:pt x="43198" y="5438"/>
                    <a:pt x="42397" y="1602"/>
                    <a:pt x="38561" y="101"/>
                  </a:cubicBezTo>
                  <a:lnTo>
                    <a:pt x="0"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6"/>
            <p:cNvSpPr/>
            <p:nvPr/>
          </p:nvSpPr>
          <p:spPr>
            <a:xfrm>
              <a:off x="2647825" y="-1504575"/>
              <a:ext cx="1078300" cy="263550"/>
            </a:xfrm>
            <a:custGeom>
              <a:avLst/>
              <a:gdLst/>
              <a:ahLst/>
              <a:cxnLst/>
              <a:rect l="l" t="t" r="r" b="b"/>
              <a:pathLst>
                <a:path w="43132" h="10542" extrusionOk="0">
                  <a:moveTo>
                    <a:pt x="3403" y="1"/>
                  </a:moveTo>
                  <a:cubicBezTo>
                    <a:pt x="3203" y="1"/>
                    <a:pt x="1802" y="104"/>
                    <a:pt x="861" y="104"/>
                  </a:cubicBezTo>
                  <a:cubicBezTo>
                    <a:pt x="390" y="104"/>
                    <a:pt x="34" y="78"/>
                    <a:pt x="1" y="1"/>
                  </a:cubicBezTo>
                  <a:lnTo>
                    <a:pt x="1" y="1"/>
                  </a:lnTo>
                  <a:cubicBezTo>
                    <a:pt x="301" y="701"/>
                    <a:pt x="568" y="1468"/>
                    <a:pt x="735" y="2236"/>
                  </a:cubicBezTo>
                  <a:lnTo>
                    <a:pt x="39162" y="2236"/>
                  </a:lnTo>
                  <a:lnTo>
                    <a:pt x="39162" y="10541"/>
                  </a:lnTo>
                  <a:cubicBezTo>
                    <a:pt x="41330" y="9741"/>
                    <a:pt x="42831" y="7739"/>
                    <a:pt x="42965" y="5438"/>
                  </a:cubicBezTo>
                  <a:cubicBezTo>
                    <a:pt x="43132" y="3536"/>
                    <a:pt x="41931" y="2069"/>
                    <a:pt x="40396" y="1101"/>
                  </a:cubicBezTo>
                  <a:cubicBezTo>
                    <a:pt x="40296" y="1035"/>
                    <a:pt x="40196" y="968"/>
                    <a:pt x="40063" y="901"/>
                  </a:cubicBezTo>
                  <a:cubicBezTo>
                    <a:pt x="38395" y="1"/>
                    <a:pt x="36827" y="101"/>
                    <a:pt x="34926" y="67"/>
                  </a:cubicBezTo>
                  <a:lnTo>
                    <a:pt x="31257" y="67"/>
                  </a:lnTo>
                  <a:lnTo>
                    <a:pt x="21816" y="34"/>
                  </a:lnTo>
                  <a:lnTo>
                    <a:pt x="3403" y="1"/>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6"/>
            <p:cNvSpPr/>
            <p:nvPr/>
          </p:nvSpPr>
          <p:spPr>
            <a:xfrm>
              <a:off x="3626875" y="-1473725"/>
              <a:ext cx="25" cy="213525"/>
            </a:xfrm>
            <a:custGeom>
              <a:avLst/>
              <a:gdLst/>
              <a:ahLst/>
              <a:cxnLst/>
              <a:rect l="l" t="t" r="r" b="b"/>
              <a:pathLst>
                <a:path w="1" h="8541" fill="none" extrusionOk="0">
                  <a:moveTo>
                    <a:pt x="0" y="1"/>
                  </a:moveTo>
                  <a:lnTo>
                    <a:pt x="0" y="854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6"/>
            <p:cNvSpPr/>
            <p:nvPr/>
          </p:nvSpPr>
          <p:spPr>
            <a:xfrm>
              <a:off x="2667850" y="-1438700"/>
              <a:ext cx="147625" cy="25"/>
            </a:xfrm>
            <a:custGeom>
              <a:avLst/>
              <a:gdLst/>
              <a:ahLst/>
              <a:cxnLst/>
              <a:rect l="l" t="t" r="r" b="b"/>
              <a:pathLst>
                <a:path w="5905" h="1" fill="none" extrusionOk="0">
                  <a:moveTo>
                    <a:pt x="0" y="1"/>
                  </a:moveTo>
                  <a:lnTo>
                    <a:pt x="5905"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6"/>
            <p:cNvSpPr/>
            <p:nvPr/>
          </p:nvSpPr>
          <p:spPr>
            <a:xfrm>
              <a:off x="2714550" y="-1417850"/>
              <a:ext cx="165150" cy="25"/>
            </a:xfrm>
            <a:custGeom>
              <a:avLst/>
              <a:gdLst/>
              <a:ahLst/>
              <a:cxnLst/>
              <a:rect l="l" t="t" r="r" b="b"/>
              <a:pathLst>
                <a:path w="6606" h="1" fill="none" extrusionOk="0">
                  <a:moveTo>
                    <a:pt x="0" y="1"/>
                  </a:moveTo>
                  <a:lnTo>
                    <a:pt x="6605"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6"/>
            <p:cNvSpPr/>
            <p:nvPr/>
          </p:nvSpPr>
          <p:spPr>
            <a:xfrm>
              <a:off x="2667850" y="-1319450"/>
              <a:ext cx="275225" cy="25"/>
            </a:xfrm>
            <a:custGeom>
              <a:avLst/>
              <a:gdLst/>
              <a:ahLst/>
              <a:cxnLst/>
              <a:rect l="l" t="t" r="r" b="b"/>
              <a:pathLst>
                <a:path w="11009" h="1" fill="none" extrusionOk="0">
                  <a:moveTo>
                    <a:pt x="0" y="1"/>
                  </a:moveTo>
                  <a:lnTo>
                    <a:pt x="11008"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6"/>
            <p:cNvSpPr/>
            <p:nvPr/>
          </p:nvSpPr>
          <p:spPr>
            <a:xfrm>
              <a:off x="3499275" y="-1427025"/>
              <a:ext cx="124275" cy="25"/>
            </a:xfrm>
            <a:custGeom>
              <a:avLst/>
              <a:gdLst/>
              <a:ahLst/>
              <a:cxnLst/>
              <a:rect l="l" t="t" r="r" b="b"/>
              <a:pathLst>
                <a:path w="4971" h="1" fill="none" extrusionOk="0">
                  <a:moveTo>
                    <a:pt x="4971"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6"/>
            <p:cNvSpPr/>
            <p:nvPr/>
          </p:nvSpPr>
          <p:spPr>
            <a:xfrm>
              <a:off x="3345825" y="-1392000"/>
              <a:ext cx="271900" cy="25"/>
            </a:xfrm>
            <a:custGeom>
              <a:avLst/>
              <a:gdLst/>
              <a:ahLst/>
              <a:cxnLst/>
              <a:rect l="l" t="t" r="r" b="b"/>
              <a:pathLst>
                <a:path w="10876" h="1" fill="none" extrusionOk="0">
                  <a:moveTo>
                    <a:pt x="10875"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6"/>
            <p:cNvSpPr/>
            <p:nvPr/>
          </p:nvSpPr>
          <p:spPr>
            <a:xfrm>
              <a:off x="3224075" y="-1392000"/>
              <a:ext cx="92600" cy="25"/>
            </a:xfrm>
            <a:custGeom>
              <a:avLst/>
              <a:gdLst/>
              <a:ahLst/>
              <a:cxnLst/>
              <a:rect l="l" t="t" r="r" b="b"/>
              <a:pathLst>
                <a:path w="3704" h="1" fill="none" extrusionOk="0">
                  <a:moveTo>
                    <a:pt x="3703"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6"/>
            <p:cNvSpPr/>
            <p:nvPr/>
          </p:nvSpPr>
          <p:spPr>
            <a:xfrm>
              <a:off x="3452575" y="-1334450"/>
              <a:ext cx="170975" cy="25"/>
            </a:xfrm>
            <a:custGeom>
              <a:avLst/>
              <a:gdLst/>
              <a:ahLst/>
              <a:cxnLst/>
              <a:rect l="l" t="t" r="r" b="b"/>
              <a:pathLst>
                <a:path w="6839" h="1" fill="none" extrusionOk="0">
                  <a:moveTo>
                    <a:pt x="1" y="0"/>
                  </a:moveTo>
                  <a:lnTo>
                    <a:pt x="6839"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6"/>
            <p:cNvSpPr/>
            <p:nvPr/>
          </p:nvSpPr>
          <p:spPr>
            <a:xfrm>
              <a:off x="2662000" y="-1281925"/>
              <a:ext cx="110125" cy="25"/>
            </a:xfrm>
            <a:custGeom>
              <a:avLst/>
              <a:gdLst/>
              <a:ahLst/>
              <a:cxnLst/>
              <a:rect l="l" t="t" r="r" b="b"/>
              <a:pathLst>
                <a:path w="4405" h="1" fill="none" extrusionOk="0">
                  <a:moveTo>
                    <a:pt x="1" y="1"/>
                  </a:moveTo>
                  <a:lnTo>
                    <a:pt x="4404"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6"/>
            <p:cNvSpPr/>
            <p:nvPr/>
          </p:nvSpPr>
          <p:spPr>
            <a:xfrm>
              <a:off x="2561050" y="-1533750"/>
              <a:ext cx="1184250" cy="338675"/>
            </a:xfrm>
            <a:custGeom>
              <a:avLst/>
              <a:gdLst/>
              <a:ahLst/>
              <a:cxnLst/>
              <a:rect l="l" t="t" r="r" b="b"/>
              <a:pathLst>
                <a:path w="47370" h="13547" extrusionOk="0">
                  <a:moveTo>
                    <a:pt x="1937" y="0"/>
                  </a:moveTo>
                  <a:cubicBezTo>
                    <a:pt x="403" y="0"/>
                    <a:pt x="403" y="2302"/>
                    <a:pt x="1937" y="2302"/>
                  </a:cubicBezTo>
                  <a:lnTo>
                    <a:pt x="40231" y="2302"/>
                  </a:lnTo>
                  <a:cubicBezTo>
                    <a:pt x="42900" y="2302"/>
                    <a:pt x="45035" y="4303"/>
                    <a:pt x="45035" y="6772"/>
                  </a:cubicBezTo>
                  <a:cubicBezTo>
                    <a:pt x="45035" y="9240"/>
                    <a:pt x="42900" y="11241"/>
                    <a:pt x="40231" y="11241"/>
                  </a:cubicBezTo>
                  <a:lnTo>
                    <a:pt x="1604" y="11241"/>
                  </a:lnTo>
                  <a:cubicBezTo>
                    <a:pt x="1572" y="11240"/>
                    <a:pt x="1540" y="11239"/>
                    <a:pt x="1510" y="11239"/>
                  </a:cubicBezTo>
                  <a:cubicBezTo>
                    <a:pt x="1" y="11239"/>
                    <a:pt x="1" y="13546"/>
                    <a:pt x="1510" y="13546"/>
                  </a:cubicBezTo>
                  <a:cubicBezTo>
                    <a:pt x="1540" y="13546"/>
                    <a:pt x="1572" y="13545"/>
                    <a:pt x="1604" y="13543"/>
                  </a:cubicBezTo>
                  <a:lnTo>
                    <a:pt x="40231" y="13543"/>
                  </a:lnTo>
                  <a:cubicBezTo>
                    <a:pt x="44168" y="13543"/>
                    <a:pt x="47370" y="10508"/>
                    <a:pt x="47370" y="6772"/>
                  </a:cubicBezTo>
                  <a:cubicBezTo>
                    <a:pt x="47370" y="3036"/>
                    <a:pt x="44168" y="0"/>
                    <a:pt x="402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6"/>
            <p:cNvSpPr/>
            <p:nvPr/>
          </p:nvSpPr>
          <p:spPr>
            <a:xfrm>
              <a:off x="2595300" y="-1168500"/>
              <a:ext cx="1080800" cy="271900"/>
            </a:xfrm>
            <a:custGeom>
              <a:avLst/>
              <a:gdLst/>
              <a:ahLst/>
              <a:cxnLst/>
              <a:rect l="l" t="t" r="r" b="b"/>
              <a:pathLst>
                <a:path w="43232" h="10876" extrusionOk="0">
                  <a:moveTo>
                    <a:pt x="43231" y="1"/>
                  </a:moveTo>
                  <a:lnTo>
                    <a:pt x="4637" y="101"/>
                  </a:lnTo>
                  <a:cubicBezTo>
                    <a:pt x="801" y="1602"/>
                    <a:pt x="0" y="5438"/>
                    <a:pt x="0" y="5438"/>
                  </a:cubicBezTo>
                  <a:cubicBezTo>
                    <a:pt x="0" y="9708"/>
                    <a:pt x="4770" y="10875"/>
                    <a:pt x="4770" y="10875"/>
                  </a:cubicBezTo>
                  <a:lnTo>
                    <a:pt x="43231" y="10875"/>
                  </a:lnTo>
                  <a:cubicBezTo>
                    <a:pt x="41697" y="7406"/>
                    <a:pt x="41697" y="3470"/>
                    <a:pt x="4323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6"/>
            <p:cNvSpPr/>
            <p:nvPr/>
          </p:nvSpPr>
          <p:spPr>
            <a:xfrm>
              <a:off x="2591125" y="-1168500"/>
              <a:ext cx="1079125" cy="263550"/>
            </a:xfrm>
            <a:custGeom>
              <a:avLst/>
              <a:gdLst/>
              <a:ahLst/>
              <a:cxnLst/>
              <a:rect l="l" t="t" r="r" b="b"/>
              <a:pathLst>
                <a:path w="43165" h="10542" extrusionOk="0">
                  <a:moveTo>
                    <a:pt x="39729" y="1"/>
                  </a:moveTo>
                  <a:lnTo>
                    <a:pt x="21316" y="34"/>
                  </a:lnTo>
                  <a:lnTo>
                    <a:pt x="11842" y="67"/>
                  </a:lnTo>
                  <a:lnTo>
                    <a:pt x="8206" y="67"/>
                  </a:lnTo>
                  <a:cubicBezTo>
                    <a:pt x="7961" y="67"/>
                    <a:pt x="7721" y="66"/>
                    <a:pt x="7486" y="66"/>
                  </a:cubicBezTo>
                  <a:cubicBezTo>
                    <a:pt x="5899" y="66"/>
                    <a:pt x="4522" y="117"/>
                    <a:pt x="3069" y="901"/>
                  </a:cubicBezTo>
                  <a:cubicBezTo>
                    <a:pt x="2969" y="968"/>
                    <a:pt x="2836" y="1035"/>
                    <a:pt x="2736" y="1135"/>
                  </a:cubicBezTo>
                  <a:cubicBezTo>
                    <a:pt x="1201" y="2069"/>
                    <a:pt x="1" y="3536"/>
                    <a:pt x="167" y="5438"/>
                  </a:cubicBezTo>
                  <a:cubicBezTo>
                    <a:pt x="301" y="7739"/>
                    <a:pt x="1802" y="9741"/>
                    <a:pt x="4003" y="10541"/>
                  </a:cubicBezTo>
                  <a:lnTo>
                    <a:pt x="4003" y="2236"/>
                  </a:lnTo>
                  <a:lnTo>
                    <a:pt x="42398" y="2236"/>
                  </a:lnTo>
                  <a:cubicBezTo>
                    <a:pt x="42564" y="1435"/>
                    <a:pt x="42831" y="701"/>
                    <a:pt x="43165" y="1"/>
                  </a:cubicBezTo>
                  <a:lnTo>
                    <a:pt x="43165" y="1"/>
                  </a:lnTo>
                  <a:cubicBezTo>
                    <a:pt x="43120" y="78"/>
                    <a:pt x="42757" y="104"/>
                    <a:pt x="42281" y="104"/>
                  </a:cubicBezTo>
                  <a:cubicBezTo>
                    <a:pt x="41330" y="104"/>
                    <a:pt x="39929" y="1"/>
                    <a:pt x="3972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6"/>
            <p:cNvSpPr/>
            <p:nvPr/>
          </p:nvSpPr>
          <p:spPr>
            <a:xfrm>
              <a:off x="2687875" y="-1122625"/>
              <a:ext cx="25" cy="187650"/>
            </a:xfrm>
            <a:custGeom>
              <a:avLst/>
              <a:gdLst/>
              <a:ahLst/>
              <a:cxnLst/>
              <a:rect l="l" t="t" r="r" b="b"/>
              <a:pathLst>
                <a:path w="1" h="7506" fill="none" extrusionOk="0">
                  <a:moveTo>
                    <a:pt x="0" y="0"/>
                  </a:moveTo>
                  <a:lnTo>
                    <a:pt x="0" y="7506"/>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6"/>
            <p:cNvSpPr/>
            <p:nvPr/>
          </p:nvSpPr>
          <p:spPr>
            <a:xfrm>
              <a:off x="3501775" y="-1102625"/>
              <a:ext cx="147625" cy="25"/>
            </a:xfrm>
            <a:custGeom>
              <a:avLst/>
              <a:gdLst/>
              <a:ahLst/>
              <a:cxnLst/>
              <a:rect l="l" t="t" r="r" b="b"/>
              <a:pathLst>
                <a:path w="5905" h="1" fill="none" extrusionOk="0">
                  <a:moveTo>
                    <a:pt x="5905"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6"/>
            <p:cNvSpPr/>
            <p:nvPr/>
          </p:nvSpPr>
          <p:spPr>
            <a:xfrm>
              <a:off x="3438400" y="-1081775"/>
              <a:ext cx="165150" cy="25"/>
            </a:xfrm>
            <a:custGeom>
              <a:avLst/>
              <a:gdLst/>
              <a:ahLst/>
              <a:cxnLst/>
              <a:rect l="l" t="t" r="r" b="b"/>
              <a:pathLst>
                <a:path w="6606" h="1" fill="none" extrusionOk="0">
                  <a:moveTo>
                    <a:pt x="6605" y="1"/>
                  </a:moveTo>
                  <a:lnTo>
                    <a:pt x="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6"/>
            <p:cNvSpPr/>
            <p:nvPr/>
          </p:nvSpPr>
          <p:spPr>
            <a:xfrm>
              <a:off x="3374175" y="-983375"/>
              <a:ext cx="275225" cy="25"/>
            </a:xfrm>
            <a:custGeom>
              <a:avLst/>
              <a:gdLst/>
              <a:ahLst/>
              <a:cxnLst/>
              <a:rect l="l" t="t" r="r" b="b"/>
              <a:pathLst>
                <a:path w="11009" h="1" fill="none" extrusionOk="0">
                  <a:moveTo>
                    <a:pt x="11009" y="1"/>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6"/>
            <p:cNvSpPr/>
            <p:nvPr/>
          </p:nvSpPr>
          <p:spPr>
            <a:xfrm>
              <a:off x="2693700" y="-1090950"/>
              <a:ext cx="125125" cy="25"/>
            </a:xfrm>
            <a:custGeom>
              <a:avLst/>
              <a:gdLst/>
              <a:ahLst/>
              <a:cxnLst/>
              <a:rect l="l" t="t" r="r" b="b"/>
              <a:pathLst>
                <a:path w="5005" h="1" fill="none" extrusionOk="0">
                  <a:moveTo>
                    <a:pt x="1" y="1"/>
                  </a:moveTo>
                  <a:lnTo>
                    <a:pt x="5004"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6"/>
            <p:cNvSpPr/>
            <p:nvPr/>
          </p:nvSpPr>
          <p:spPr>
            <a:xfrm>
              <a:off x="2699550" y="-1055925"/>
              <a:ext cx="272700" cy="25"/>
            </a:xfrm>
            <a:custGeom>
              <a:avLst/>
              <a:gdLst/>
              <a:ahLst/>
              <a:cxnLst/>
              <a:rect l="l" t="t" r="r" b="b"/>
              <a:pathLst>
                <a:path w="10908" h="1" fill="none" extrusionOk="0">
                  <a:moveTo>
                    <a:pt x="0" y="1"/>
                  </a:moveTo>
                  <a:lnTo>
                    <a:pt x="10908"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6"/>
            <p:cNvSpPr/>
            <p:nvPr/>
          </p:nvSpPr>
          <p:spPr>
            <a:xfrm>
              <a:off x="3000575" y="-1055925"/>
              <a:ext cx="93425" cy="25"/>
            </a:xfrm>
            <a:custGeom>
              <a:avLst/>
              <a:gdLst/>
              <a:ahLst/>
              <a:cxnLst/>
              <a:rect l="l" t="t" r="r" b="b"/>
              <a:pathLst>
                <a:path w="3737" h="1" fill="none" extrusionOk="0">
                  <a:moveTo>
                    <a:pt x="1" y="1"/>
                  </a:moveTo>
                  <a:lnTo>
                    <a:pt x="3737"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6"/>
            <p:cNvSpPr/>
            <p:nvPr/>
          </p:nvSpPr>
          <p:spPr>
            <a:xfrm>
              <a:off x="2693700" y="-998375"/>
              <a:ext cx="170975" cy="25"/>
            </a:xfrm>
            <a:custGeom>
              <a:avLst/>
              <a:gdLst/>
              <a:ahLst/>
              <a:cxnLst/>
              <a:rect l="l" t="t" r="r" b="b"/>
              <a:pathLst>
                <a:path w="6839" h="1" fill="none" extrusionOk="0">
                  <a:moveTo>
                    <a:pt x="6839"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6"/>
            <p:cNvSpPr/>
            <p:nvPr/>
          </p:nvSpPr>
          <p:spPr>
            <a:xfrm>
              <a:off x="3545150" y="-945850"/>
              <a:ext cx="110100" cy="25"/>
            </a:xfrm>
            <a:custGeom>
              <a:avLst/>
              <a:gdLst/>
              <a:ahLst/>
              <a:cxnLst/>
              <a:rect l="l" t="t" r="r" b="b"/>
              <a:pathLst>
                <a:path w="4404" h="1" fill="none" extrusionOk="0">
                  <a:moveTo>
                    <a:pt x="4403" y="1"/>
                  </a:moveTo>
                  <a:lnTo>
                    <a:pt x="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6"/>
            <p:cNvSpPr/>
            <p:nvPr/>
          </p:nvSpPr>
          <p:spPr>
            <a:xfrm>
              <a:off x="2571950" y="-1197750"/>
              <a:ext cx="1183375" cy="338675"/>
            </a:xfrm>
            <a:custGeom>
              <a:avLst/>
              <a:gdLst/>
              <a:ahLst/>
              <a:cxnLst/>
              <a:rect l="l" t="t" r="r" b="b"/>
              <a:pathLst>
                <a:path w="47335" h="13547" extrusionOk="0">
                  <a:moveTo>
                    <a:pt x="45527" y="0"/>
                  </a:moveTo>
                  <a:cubicBezTo>
                    <a:pt x="45496" y="0"/>
                    <a:pt x="45465" y="1"/>
                    <a:pt x="45433" y="3"/>
                  </a:cubicBezTo>
                  <a:lnTo>
                    <a:pt x="7139" y="3"/>
                  </a:lnTo>
                  <a:cubicBezTo>
                    <a:pt x="3203" y="3"/>
                    <a:pt x="0" y="3039"/>
                    <a:pt x="0" y="6775"/>
                  </a:cubicBezTo>
                  <a:cubicBezTo>
                    <a:pt x="0" y="10511"/>
                    <a:pt x="3203" y="13546"/>
                    <a:pt x="7139" y="13546"/>
                  </a:cubicBezTo>
                  <a:lnTo>
                    <a:pt x="45766" y="13546"/>
                  </a:lnTo>
                  <a:cubicBezTo>
                    <a:pt x="47334" y="13546"/>
                    <a:pt x="47334" y="11244"/>
                    <a:pt x="45766" y="11244"/>
                  </a:cubicBezTo>
                  <a:lnTo>
                    <a:pt x="7139" y="11244"/>
                  </a:lnTo>
                  <a:cubicBezTo>
                    <a:pt x="4470" y="11244"/>
                    <a:pt x="2335" y="9243"/>
                    <a:pt x="2335" y="6775"/>
                  </a:cubicBezTo>
                  <a:cubicBezTo>
                    <a:pt x="2335" y="4306"/>
                    <a:pt x="4470" y="2305"/>
                    <a:pt x="7139" y="2305"/>
                  </a:cubicBezTo>
                  <a:lnTo>
                    <a:pt x="45433" y="2305"/>
                  </a:lnTo>
                  <a:cubicBezTo>
                    <a:pt x="45465" y="2307"/>
                    <a:pt x="45496" y="2308"/>
                    <a:pt x="45527" y="2308"/>
                  </a:cubicBezTo>
                  <a:cubicBezTo>
                    <a:pt x="47036" y="2308"/>
                    <a:pt x="47036" y="0"/>
                    <a:pt x="45527" y="0"/>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6"/>
            <p:cNvSpPr/>
            <p:nvPr/>
          </p:nvSpPr>
          <p:spPr>
            <a:xfrm>
              <a:off x="2642000" y="-831600"/>
              <a:ext cx="1079950" cy="272725"/>
            </a:xfrm>
            <a:custGeom>
              <a:avLst/>
              <a:gdLst/>
              <a:ahLst/>
              <a:cxnLst/>
              <a:rect l="l" t="t" r="r" b="b"/>
              <a:pathLst>
                <a:path w="43198" h="10909" extrusionOk="0">
                  <a:moveTo>
                    <a:pt x="0" y="1"/>
                  </a:moveTo>
                  <a:cubicBezTo>
                    <a:pt x="1501" y="3470"/>
                    <a:pt x="1501" y="7440"/>
                    <a:pt x="0" y="10909"/>
                  </a:cubicBezTo>
                  <a:lnTo>
                    <a:pt x="38461" y="10909"/>
                  </a:lnTo>
                  <a:cubicBezTo>
                    <a:pt x="38461" y="10909"/>
                    <a:pt x="43198" y="9741"/>
                    <a:pt x="43198" y="5471"/>
                  </a:cubicBezTo>
                  <a:cubicBezTo>
                    <a:pt x="43198" y="5471"/>
                    <a:pt x="42397" y="1635"/>
                    <a:pt x="38561" y="134"/>
                  </a:cubicBezTo>
                  <a:lnTo>
                    <a:pt x="0"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6"/>
            <p:cNvSpPr/>
            <p:nvPr/>
          </p:nvSpPr>
          <p:spPr>
            <a:xfrm>
              <a:off x="2647000" y="-831600"/>
              <a:ext cx="1079125" cy="263550"/>
            </a:xfrm>
            <a:custGeom>
              <a:avLst/>
              <a:gdLst/>
              <a:ahLst/>
              <a:cxnLst/>
              <a:rect l="l" t="t" r="r" b="b"/>
              <a:pathLst>
                <a:path w="43165" h="10542" extrusionOk="0">
                  <a:moveTo>
                    <a:pt x="3436" y="1"/>
                  </a:moveTo>
                  <a:cubicBezTo>
                    <a:pt x="3236" y="1"/>
                    <a:pt x="1835" y="119"/>
                    <a:pt x="884" y="119"/>
                  </a:cubicBezTo>
                  <a:cubicBezTo>
                    <a:pt x="408" y="119"/>
                    <a:pt x="45" y="90"/>
                    <a:pt x="1" y="1"/>
                  </a:cubicBezTo>
                  <a:lnTo>
                    <a:pt x="1" y="1"/>
                  </a:lnTo>
                  <a:cubicBezTo>
                    <a:pt x="334" y="735"/>
                    <a:pt x="601" y="1469"/>
                    <a:pt x="768" y="2236"/>
                  </a:cubicBezTo>
                  <a:lnTo>
                    <a:pt x="39162" y="2236"/>
                  </a:lnTo>
                  <a:lnTo>
                    <a:pt x="39162" y="10542"/>
                  </a:lnTo>
                  <a:cubicBezTo>
                    <a:pt x="41363" y="9775"/>
                    <a:pt x="42864" y="7773"/>
                    <a:pt x="42998" y="5471"/>
                  </a:cubicBezTo>
                  <a:cubicBezTo>
                    <a:pt x="43165" y="3570"/>
                    <a:pt x="41964" y="2102"/>
                    <a:pt x="40429" y="1135"/>
                  </a:cubicBezTo>
                  <a:cubicBezTo>
                    <a:pt x="40329" y="1068"/>
                    <a:pt x="40229" y="1035"/>
                    <a:pt x="40096" y="935"/>
                  </a:cubicBezTo>
                  <a:cubicBezTo>
                    <a:pt x="38643" y="150"/>
                    <a:pt x="37266" y="100"/>
                    <a:pt x="35679" y="100"/>
                  </a:cubicBezTo>
                  <a:cubicBezTo>
                    <a:pt x="35444" y="100"/>
                    <a:pt x="35204" y="101"/>
                    <a:pt x="34959" y="101"/>
                  </a:cubicBezTo>
                  <a:lnTo>
                    <a:pt x="31290" y="101"/>
                  </a:lnTo>
                  <a:lnTo>
                    <a:pt x="21849" y="68"/>
                  </a:lnTo>
                  <a:lnTo>
                    <a:pt x="3436" y="1"/>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6"/>
            <p:cNvSpPr/>
            <p:nvPr/>
          </p:nvSpPr>
          <p:spPr>
            <a:xfrm>
              <a:off x="3626875" y="-800725"/>
              <a:ext cx="25" cy="214325"/>
            </a:xfrm>
            <a:custGeom>
              <a:avLst/>
              <a:gdLst/>
              <a:ahLst/>
              <a:cxnLst/>
              <a:rect l="l" t="t" r="r" b="b"/>
              <a:pathLst>
                <a:path w="1" h="8573" fill="none" extrusionOk="0">
                  <a:moveTo>
                    <a:pt x="0" y="0"/>
                  </a:moveTo>
                  <a:lnTo>
                    <a:pt x="0" y="8573"/>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6"/>
            <p:cNvSpPr/>
            <p:nvPr/>
          </p:nvSpPr>
          <p:spPr>
            <a:xfrm>
              <a:off x="2667850" y="-764875"/>
              <a:ext cx="147625" cy="25"/>
            </a:xfrm>
            <a:custGeom>
              <a:avLst/>
              <a:gdLst/>
              <a:ahLst/>
              <a:cxnLst/>
              <a:rect l="l" t="t" r="r" b="b"/>
              <a:pathLst>
                <a:path w="5905" h="1" fill="none" extrusionOk="0">
                  <a:moveTo>
                    <a:pt x="0" y="0"/>
                  </a:moveTo>
                  <a:lnTo>
                    <a:pt x="5905"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6"/>
            <p:cNvSpPr/>
            <p:nvPr/>
          </p:nvSpPr>
          <p:spPr>
            <a:xfrm>
              <a:off x="2714550" y="-744850"/>
              <a:ext cx="165150" cy="25"/>
            </a:xfrm>
            <a:custGeom>
              <a:avLst/>
              <a:gdLst/>
              <a:ahLst/>
              <a:cxnLst/>
              <a:rect l="l" t="t" r="r" b="b"/>
              <a:pathLst>
                <a:path w="6606" h="1" fill="none" extrusionOk="0">
                  <a:moveTo>
                    <a:pt x="0" y="0"/>
                  </a:moveTo>
                  <a:lnTo>
                    <a:pt x="6605"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6"/>
            <p:cNvSpPr/>
            <p:nvPr/>
          </p:nvSpPr>
          <p:spPr>
            <a:xfrm>
              <a:off x="2667850" y="-646450"/>
              <a:ext cx="275225" cy="25"/>
            </a:xfrm>
            <a:custGeom>
              <a:avLst/>
              <a:gdLst/>
              <a:ahLst/>
              <a:cxnLst/>
              <a:rect l="l" t="t" r="r" b="b"/>
              <a:pathLst>
                <a:path w="11009" h="1" fill="none" extrusionOk="0">
                  <a:moveTo>
                    <a:pt x="0" y="0"/>
                  </a:moveTo>
                  <a:lnTo>
                    <a:pt x="11008"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6"/>
            <p:cNvSpPr/>
            <p:nvPr/>
          </p:nvSpPr>
          <p:spPr>
            <a:xfrm>
              <a:off x="3499275" y="-753200"/>
              <a:ext cx="124275" cy="25"/>
            </a:xfrm>
            <a:custGeom>
              <a:avLst/>
              <a:gdLst/>
              <a:ahLst/>
              <a:cxnLst/>
              <a:rect l="l" t="t" r="r" b="b"/>
              <a:pathLst>
                <a:path w="4971" h="1" fill="none" extrusionOk="0">
                  <a:moveTo>
                    <a:pt x="4971"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6"/>
            <p:cNvSpPr/>
            <p:nvPr/>
          </p:nvSpPr>
          <p:spPr>
            <a:xfrm>
              <a:off x="3345825" y="-718175"/>
              <a:ext cx="271900" cy="25"/>
            </a:xfrm>
            <a:custGeom>
              <a:avLst/>
              <a:gdLst/>
              <a:ahLst/>
              <a:cxnLst/>
              <a:rect l="l" t="t" r="r" b="b"/>
              <a:pathLst>
                <a:path w="10876" h="1" fill="none" extrusionOk="0">
                  <a:moveTo>
                    <a:pt x="10875"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6"/>
            <p:cNvSpPr/>
            <p:nvPr/>
          </p:nvSpPr>
          <p:spPr>
            <a:xfrm>
              <a:off x="3224075" y="-718175"/>
              <a:ext cx="92600" cy="25"/>
            </a:xfrm>
            <a:custGeom>
              <a:avLst/>
              <a:gdLst/>
              <a:ahLst/>
              <a:cxnLst/>
              <a:rect l="l" t="t" r="r" b="b"/>
              <a:pathLst>
                <a:path w="3704" h="1" fill="none" extrusionOk="0">
                  <a:moveTo>
                    <a:pt x="3703"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6"/>
            <p:cNvSpPr/>
            <p:nvPr/>
          </p:nvSpPr>
          <p:spPr>
            <a:xfrm>
              <a:off x="3452575" y="-660625"/>
              <a:ext cx="170975" cy="25"/>
            </a:xfrm>
            <a:custGeom>
              <a:avLst/>
              <a:gdLst/>
              <a:ahLst/>
              <a:cxnLst/>
              <a:rect l="l" t="t" r="r" b="b"/>
              <a:pathLst>
                <a:path w="6839" h="1" fill="none" extrusionOk="0">
                  <a:moveTo>
                    <a:pt x="1" y="0"/>
                  </a:moveTo>
                  <a:lnTo>
                    <a:pt x="6839"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6"/>
            <p:cNvSpPr/>
            <p:nvPr/>
          </p:nvSpPr>
          <p:spPr>
            <a:xfrm>
              <a:off x="2662000" y="-608100"/>
              <a:ext cx="110125" cy="25"/>
            </a:xfrm>
            <a:custGeom>
              <a:avLst/>
              <a:gdLst/>
              <a:ahLst/>
              <a:cxnLst/>
              <a:rect l="l" t="t" r="r" b="b"/>
              <a:pathLst>
                <a:path w="4405" h="1" fill="none" extrusionOk="0">
                  <a:moveTo>
                    <a:pt x="1" y="1"/>
                  </a:moveTo>
                  <a:lnTo>
                    <a:pt x="4404"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6"/>
            <p:cNvSpPr/>
            <p:nvPr/>
          </p:nvSpPr>
          <p:spPr>
            <a:xfrm>
              <a:off x="2562775" y="-859950"/>
              <a:ext cx="1182525" cy="338600"/>
            </a:xfrm>
            <a:custGeom>
              <a:avLst/>
              <a:gdLst/>
              <a:ahLst/>
              <a:cxnLst/>
              <a:rect l="l" t="t" r="r" b="b"/>
              <a:pathLst>
                <a:path w="47301" h="13544" extrusionOk="0">
                  <a:moveTo>
                    <a:pt x="1836" y="0"/>
                  </a:moveTo>
                  <a:cubicBezTo>
                    <a:pt x="334" y="0"/>
                    <a:pt x="345" y="2302"/>
                    <a:pt x="1868" y="2302"/>
                  </a:cubicBezTo>
                  <a:lnTo>
                    <a:pt x="40162" y="2302"/>
                  </a:lnTo>
                  <a:cubicBezTo>
                    <a:pt x="42831" y="2302"/>
                    <a:pt x="44966" y="4304"/>
                    <a:pt x="44966" y="6772"/>
                  </a:cubicBezTo>
                  <a:cubicBezTo>
                    <a:pt x="44966" y="9207"/>
                    <a:pt x="42831" y="11209"/>
                    <a:pt x="40162" y="11209"/>
                  </a:cubicBezTo>
                  <a:lnTo>
                    <a:pt x="1535" y="11209"/>
                  </a:lnTo>
                  <a:cubicBezTo>
                    <a:pt x="0" y="11209"/>
                    <a:pt x="0" y="13544"/>
                    <a:pt x="1535" y="13544"/>
                  </a:cubicBezTo>
                  <a:lnTo>
                    <a:pt x="40162" y="13544"/>
                  </a:lnTo>
                  <a:cubicBezTo>
                    <a:pt x="44099" y="13544"/>
                    <a:pt x="47301" y="10508"/>
                    <a:pt x="47301" y="6772"/>
                  </a:cubicBezTo>
                  <a:cubicBezTo>
                    <a:pt x="47301" y="3036"/>
                    <a:pt x="44099" y="1"/>
                    <a:pt x="40162" y="1"/>
                  </a:cubicBezTo>
                  <a:lnTo>
                    <a:pt x="1868" y="1"/>
                  </a:lnTo>
                  <a:cubicBezTo>
                    <a:pt x="1858" y="1"/>
                    <a:pt x="1847" y="0"/>
                    <a:pt x="18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6"/>
            <p:cNvSpPr/>
            <p:nvPr/>
          </p:nvSpPr>
          <p:spPr>
            <a:xfrm>
              <a:off x="2595300" y="-495525"/>
              <a:ext cx="1080800" cy="272725"/>
            </a:xfrm>
            <a:custGeom>
              <a:avLst/>
              <a:gdLst/>
              <a:ahLst/>
              <a:cxnLst/>
              <a:rect l="l" t="t" r="r" b="b"/>
              <a:pathLst>
                <a:path w="43232" h="10909" extrusionOk="0">
                  <a:moveTo>
                    <a:pt x="43231" y="1"/>
                  </a:moveTo>
                  <a:lnTo>
                    <a:pt x="4637" y="134"/>
                  </a:lnTo>
                  <a:cubicBezTo>
                    <a:pt x="801" y="1635"/>
                    <a:pt x="0" y="5438"/>
                    <a:pt x="0" y="5438"/>
                  </a:cubicBezTo>
                  <a:cubicBezTo>
                    <a:pt x="0" y="9741"/>
                    <a:pt x="4770" y="10909"/>
                    <a:pt x="4770" y="10909"/>
                  </a:cubicBezTo>
                  <a:lnTo>
                    <a:pt x="43231" y="10909"/>
                  </a:lnTo>
                  <a:cubicBezTo>
                    <a:pt x="41697" y="7440"/>
                    <a:pt x="41697" y="3470"/>
                    <a:pt x="4323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6"/>
            <p:cNvSpPr/>
            <p:nvPr/>
          </p:nvSpPr>
          <p:spPr>
            <a:xfrm>
              <a:off x="2591125" y="-495525"/>
              <a:ext cx="1079125" cy="263550"/>
            </a:xfrm>
            <a:custGeom>
              <a:avLst/>
              <a:gdLst/>
              <a:ahLst/>
              <a:cxnLst/>
              <a:rect l="l" t="t" r="r" b="b"/>
              <a:pathLst>
                <a:path w="43165" h="10542" extrusionOk="0">
                  <a:moveTo>
                    <a:pt x="39729" y="1"/>
                  </a:moveTo>
                  <a:lnTo>
                    <a:pt x="21316" y="68"/>
                  </a:lnTo>
                  <a:lnTo>
                    <a:pt x="11842" y="101"/>
                  </a:lnTo>
                  <a:lnTo>
                    <a:pt x="8206" y="101"/>
                  </a:lnTo>
                  <a:cubicBezTo>
                    <a:pt x="7871" y="101"/>
                    <a:pt x="7546" y="98"/>
                    <a:pt x="7229" y="98"/>
                  </a:cubicBezTo>
                  <a:cubicBezTo>
                    <a:pt x="5749" y="98"/>
                    <a:pt x="4443" y="166"/>
                    <a:pt x="3069" y="935"/>
                  </a:cubicBezTo>
                  <a:cubicBezTo>
                    <a:pt x="2969" y="1002"/>
                    <a:pt x="2836" y="1068"/>
                    <a:pt x="2736" y="1135"/>
                  </a:cubicBezTo>
                  <a:cubicBezTo>
                    <a:pt x="1201" y="2102"/>
                    <a:pt x="1" y="3570"/>
                    <a:pt x="167" y="5438"/>
                  </a:cubicBezTo>
                  <a:cubicBezTo>
                    <a:pt x="301" y="7773"/>
                    <a:pt x="1802" y="9775"/>
                    <a:pt x="4003" y="10542"/>
                  </a:cubicBezTo>
                  <a:lnTo>
                    <a:pt x="4003" y="2236"/>
                  </a:lnTo>
                  <a:lnTo>
                    <a:pt x="42398" y="2236"/>
                  </a:lnTo>
                  <a:cubicBezTo>
                    <a:pt x="42564" y="1469"/>
                    <a:pt x="42831" y="701"/>
                    <a:pt x="43165" y="1"/>
                  </a:cubicBezTo>
                  <a:lnTo>
                    <a:pt x="43165" y="1"/>
                  </a:lnTo>
                  <a:cubicBezTo>
                    <a:pt x="43120" y="79"/>
                    <a:pt x="42757" y="105"/>
                    <a:pt x="42281" y="105"/>
                  </a:cubicBezTo>
                  <a:cubicBezTo>
                    <a:pt x="41330" y="105"/>
                    <a:pt x="39929" y="1"/>
                    <a:pt x="3972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6"/>
            <p:cNvSpPr/>
            <p:nvPr/>
          </p:nvSpPr>
          <p:spPr>
            <a:xfrm>
              <a:off x="2687875" y="-449650"/>
              <a:ext cx="25" cy="188500"/>
            </a:xfrm>
            <a:custGeom>
              <a:avLst/>
              <a:gdLst/>
              <a:ahLst/>
              <a:cxnLst/>
              <a:rect l="l" t="t" r="r" b="b"/>
              <a:pathLst>
                <a:path w="1" h="7540" fill="none" extrusionOk="0">
                  <a:moveTo>
                    <a:pt x="0" y="0"/>
                  </a:moveTo>
                  <a:lnTo>
                    <a:pt x="0" y="753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6"/>
            <p:cNvSpPr/>
            <p:nvPr/>
          </p:nvSpPr>
          <p:spPr>
            <a:xfrm>
              <a:off x="3501775" y="-428800"/>
              <a:ext cx="147625" cy="25"/>
            </a:xfrm>
            <a:custGeom>
              <a:avLst/>
              <a:gdLst/>
              <a:ahLst/>
              <a:cxnLst/>
              <a:rect l="l" t="t" r="r" b="b"/>
              <a:pathLst>
                <a:path w="5905" h="1" fill="none" extrusionOk="0">
                  <a:moveTo>
                    <a:pt x="5905"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6"/>
            <p:cNvSpPr/>
            <p:nvPr/>
          </p:nvSpPr>
          <p:spPr>
            <a:xfrm>
              <a:off x="3438400" y="-408800"/>
              <a:ext cx="165150" cy="25"/>
            </a:xfrm>
            <a:custGeom>
              <a:avLst/>
              <a:gdLst/>
              <a:ahLst/>
              <a:cxnLst/>
              <a:rect l="l" t="t" r="r" b="b"/>
              <a:pathLst>
                <a:path w="6606" h="1" fill="none" extrusionOk="0">
                  <a:moveTo>
                    <a:pt x="6605" y="1"/>
                  </a:moveTo>
                  <a:lnTo>
                    <a:pt x="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6"/>
            <p:cNvSpPr/>
            <p:nvPr/>
          </p:nvSpPr>
          <p:spPr>
            <a:xfrm>
              <a:off x="3374175" y="-310375"/>
              <a:ext cx="275225" cy="25"/>
            </a:xfrm>
            <a:custGeom>
              <a:avLst/>
              <a:gdLst/>
              <a:ahLst/>
              <a:cxnLst/>
              <a:rect l="l" t="t" r="r" b="b"/>
              <a:pathLst>
                <a:path w="11009" h="1" fill="none" extrusionOk="0">
                  <a:moveTo>
                    <a:pt x="11009"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6"/>
            <p:cNvSpPr/>
            <p:nvPr/>
          </p:nvSpPr>
          <p:spPr>
            <a:xfrm>
              <a:off x="2693700" y="-417125"/>
              <a:ext cx="125125" cy="25"/>
            </a:xfrm>
            <a:custGeom>
              <a:avLst/>
              <a:gdLst/>
              <a:ahLst/>
              <a:cxnLst/>
              <a:rect l="l" t="t" r="r" b="b"/>
              <a:pathLst>
                <a:path w="5005" h="1" fill="none" extrusionOk="0">
                  <a:moveTo>
                    <a:pt x="1" y="0"/>
                  </a:moveTo>
                  <a:lnTo>
                    <a:pt x="5004"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6"/>
            <p:cNvSpPr/>
            <p:nvPr/>
          </p:nvSpPr>
          <p:spPr>
            <a:xfrm>
              <a:off x="2699550" y="-382100"/>
              <a:ext cx="272700" cy="25"/>
            </a:xfrm>
            <a:custGeom>
              <a:avLst/>
              <a:gdLst/>
              <a:ahLst/>
              <a:cxnLst/>
              <a:rect l="l" t="t" r="r" b="b"/>
              <a:pathLst>
                <a:path w="10908" h="1" fill="none" extrusionOk="0">
                  <a:moveTo>
                    <a:pt x="0" y="0"/>
                  </a:moveTo>
                  <a:lnTo>
                    <a:pt x="10908"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6"/>
            <p:cNvSpPr/>
            <p:nvPr/>
          </p:nvSpPr>
          <p:spPr>
            <a:xfrm>
              <a:off x="3000575" y="-382100"/>
              <a:ext cx="93425" cy="25"/>
            </a:xfrm>
            <a:custGeom>
              <a:avLst/>
              <a:gdLst/>
              <a:ahLst/>
              <a:cxnLst/>
              <a:rect l="l" t="t" r="r" b="b"/>
              <a:pathLst>
                <a:path w="3737" h="1" fill="none" extrusionOk="0">
                  <a:moveTo>
                    <a:pt x="1" y="0"/>
                  </a:moveTo>
                  <a:lnTo>
                    <a:pt x="3737"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6"/>
            <p:cNvSpPr/>
            <p:nvPr/>
          </p:nvSpPr>
          <p:spPr>
            <a:xfrm>
              <a:off x="2693700" y="-324550"/>
              <a:ext cx="170975" cy="25"/>
            </a:xfrm>
            <a:custGeom>
              <a:avLst/>
              <a:gdLst/>
              <a:ahLst/>
              <a:cxnLst/>
              <a:rect l="l" t="t" r="r" b="b"/>
              <a:pathLst>
                <a:path w="6839" h="1" fill="none" extrusionOk="0">
                  <a:moveTo>
                    <a:pt x="6839" y="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6"/>
            <p:cNvSpPr/>
            <p:nvPr/>
          </p:nvSpPr>
          <p:spPr>
            <a:xfrm>
              <a:off x="3545150" y="-272025"/>
              <a:ext cx="110100" cy="25"/>
            </a:xfrm>
            <a:custGeom>
              <a:avLst/>
              <a:gdLst/>
              <a:ahLst/>
              <a:cxnLst/>
              <a:rect l="l" t="t" r="r" b="b"/>
              <a:pathLst>
                <a:path w="4404" h="1" fill="none" extrusionOk="0">
                  <a:moveTo>
                    <a:pt x="4403" y="1"/>
                  </a:moveTo>
                  <a:lnTo>
                    <a:pt x="0"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6"/>
            <p:cNvSpPr/>
            <p:nvPr/>
          </p:nvSpPr>
          <p:spPr>
            <a:xfrm>
              <a:off x="2571950" y="-524700"/>
              <a:ext cx="1183375" cy="339425"/>
            </a:xfrm>
            <a:custGeom>
              <a:avLst/>
              <a:gdLst/>
              <a:ahLst/>
              <a:cxnLst/>
              <a:rect l="l" t="t" r="r" b="b"/>
              <a:pathLst>
                <a:path w="47335" h="13577" extrusionOk="0">
                  <a:moveTo>
                    <a:pt x="7139" y="0"/>
                  </a:moveTo>
                  <a:cubicBezTo>
                    <a:pt x="3203" y="0"/>
                    <a:pt x="0" y="3069"/>
                    <a:pt x="0" y="6805"/>
                  </a:cubicBezTo>
                  <a:cubicBezTo>
                    <a:pt x="0" y="10541"/>
                    <a:pt x="3203" y="13577"/>
                    <a:pt x="7139" y="13577"/>
                  </a:cubicBezTo>
                  <a:lnTo>
                    <a:pt x="45766" y="13577"/>
                  </a:lnTo>
                  <a:cubicBezTo>
                    <a:pt x="47334" y="13577"/>
                    <a:pt x="47334" y="11242"/>
                    <a:pt x="45766" y="11242"/>
                  </a:cubicBezTo>
                  <a:lnTo>
                    <a:pt x="7139" y="11242"/>
                  </a:lnTo>
                  <a:cubicBezTo>
                    <a:pt x="4470" y="11242"/>
                    <a:pt x="2335" y="9240"/>
                    <a:pt x="2335" y="6805"/>
                  </a:cubicBezTo>
                  <a:cubicBezTo>
                    <a:pt x="2335" y="4337"/>
                    <a:pt x="4470" y="2335"/>
                    <a:pt x="7139" y="2335"/>
                  </a:cubicBezTo>
                  <a:lnTo>
                    <a:pt x="45433" y="2335"/>
                  </a:lnTo>
                  <a:cubicBezTo>
                    <a:pt x="46967" y="2335"/>
                    <a:pt x="46967" y="0"/>
                    <a:pt x="45433" y="0"/>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Shape 1617"/>
        <p:cNvGrpSpPr/>
        <p:nvPr/>
      </p:nvGrpSpPr>
      <p:grpSpPr>
        <a:xfrm>
          <a:off x="0" y="0"/>
          <a:ext cx="0" cy="0"/>
          <a:chOff x="0" y="0"/>
          <a:chExt cx="0" cy="0"/>
        </a:xfrm>
      </p:grpSpPr>
      <p:sp>
        <p:nvSpPr>
          <p:cNvPr id="1618" name="Google Shape;1618;p57"/>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sp>
        <p:nvSpPr>
          <p:cNvPr id="1619" name="Google Shape;1619;p57"/>
          <p:cNvSpPr txBox="1">
            <a:spLocks noGrp="1"/>
          </p:cNvSpPr>
          <p:nvPr>
            <p:ph type="subTitle" idx="4294967295"/>
          </p:nvPr>
        </p:nvSpPr>
        <p:spPr>
          <a:xfrm>
            <a:off x="1149100" y="1368133"/>
            <a:ext cx="23841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latin typeface="Oswald"/>
                <a:ea typeface="Oswald"/>
                <a:cs typeface="Oswald"/>
                <a:sym typeface="Oswald"/>
              </a:rPr>
              <a:t>Venus</a:t>
            </a:r>
            <a:endParaRPr sz="2400" b="1">
              <a:solidFill>
                <a:schemeClr val="dk1"/>
              </a:solidFill>
              <a:latin typeface="Oswald"/>
              <a:ea typeface="Oswald"/>
              <a:cs typeface="Oswald"/>
              <a:sym typeface="Oswald"/>
            </a:endParaRPr>
          </a:p>
        </p:txBody>
      </p:sp>
      <p:sp>
        <p:nvSpPr>
          <p:cNvPr id="1620" name="Google Shape;1620;p57"/>
          <p:cNvSpPr txBox="1">
            <a:spLocks noGrp="1"/>
          </p:cNvSpPr>
          <p:nvPr>
            <p:ph type="subTitle" idx="4294967295"/>
          </p:nvPr>
        </p:nvSpPr>
        <p:spPr>
          <a:xfrm>
            <a:off x="1149100" y="1727169"/>
            <a:ext cx="2384100" cy="6279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Venus is the second planet from the Sun</a:t>
            </a:r>
            <a:endParaRPr/>
          </a:p>
        </p:txBody>
      </p:sp>
      <p:sp>
        <p:nvSpPr>
          <p:cNvPr id="1621" name="Google Shape;1621;p57"/>
          <p:cNvSpPr txBox="1">
            <a:spLocks noGrp="1"/>
          </p:cNvSpPr>
          <p:nvPr>
            <p:ph type="subTitle" idx="4294967295"/>
          </p:nvPr>
        </p:nvSpPr>
        <p:spPr>
          <a:xfrm>
            <a:off x="1149100" y="2502539"/>
            <a:ext cx="23841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latin typeface="Oswald"/>
                <a:ea typeface="Oswald"/>
                <a:cs typeface="Oswald"/>
                <a:sym typeface="Oswald"/>
              </a:rPr>
              <a:t>Mercury</a:t>
            </a:r>
            <a:endParaRPr sz="2400" b="1">
              <a:latin typeface="Oswald"/>
              <a:ea typeface="Oswald"/>
              <a:cs typeface="Oswald"/>
              <a:sym typeface="Oswald"/>
            </a:endParaRPr>
          </a:p>
        </p:txBody>
      </p:sp>
      <p:sp>
        <p:nvSpPr>
          <p:cNvPr id="1622" name="Google Shape;1622;p57"/>
          <p:cNvSpPr txBox="1">
            <a:spLocks noGrp="1"/>
          </p:cNvSpPr>
          <p:nvPr>
            <p:ph type="subTitle" idx="4294967295"/>
          </p:nvPr>
        </p:nvSpPr>
        <p:spPr>
          <a:xfrm>
            <a:off x="1149100" y="2853843"/>
            <a:ext cx="2384100" cy="6279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It’s the biggest planet in the Solar System</a:t>
            </a:r>
            <a:endParaRPr/>
          </a:p>
        </p:txBody>
      </p:sp>
      <p:sp>
        <p:nvSpPr>
          <p:cNvPr id="1623" name="Google Shape;1623;p57"/>
          <p:cNvSpPr txBox="1">
            <a:spLocks noGrp="1"/>
          </p:cNvSpPr>
          <p:nvPr>
            <p:ph type="subTitle" idx="4294967295"/>
          </p:nvPr>
        </p:nvSpPr>
        <p:spPr>
          <a:xfrm>
            <a:off x="1149100" y="3636946"/>
            <a:ext cx="23841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latin typeface="Oswald"/>
                <a:ea typeface="Oswald"/>
                <a:cs typeface="Oswald"/>
                <a:sym typeface="Oswald"/>
              </a:rPr>
              <a:t>Mars</a:t>
            </a:r>
            <a:endParaRPr sz="2400" b="1">
              <a:solidFill>
                <a:schemeClr val="dk1"/>
              </a:solidFill>
              <a:latin typeface="Oswald"/>
              <a:ea typeface="Oswald"/>
              <a:cs typeface="Oswald"/>
              <a:sym typeface="Oswald"/>
            </a:endParaRPr>
          </a:p>
        </p:txBody>
      </p:sp>
      <p:sp>
        <p:nvSpPr>
          <p:cNvPr id="1624" name="Google Shape;1624;p57"/>
          <p:cNvSpPr txBox="1">
            <a:spLocks noGrp="1"/>
          </p:cNvSpPr>
          <p:nvPr>
            <p:ph type="subTitle" idx="4294967295"/>
          </p:nvPr>
        </p:nvSpPr>
        <p:spPr>
          <a:xfrm>
            <a:off x="1149100" y="3980518"/>
            <a:ext cx="2384100" cy="6279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Despite being red, Mars is a cold place</a:t>
            </a:r>
            <a:endParaRPr/>
          </a:p>
        </p:txBody>
      </p:sp>
      <p:grpSp>
        <p:nvGrpSpPr>
          <p:cNvPr id="1625" name="Google Shape;1625;p57"/>
          <p:cNvGrpSpPr/>
          <p:nvPr/>
        </p:nvGrpSpPr>
        <p:grpSpPr>
          <a:xfrm>
            <a:off x="3700275" y="1430527"/>
            <a:ext cx="4723713" cy="3106188"/>
            <a:chOff x="235800" y="830650"/>
            <a:chExt cx="6978450" cy="4588844"/>
          </a:xfrm>
        </p:grpSpPr>
        <p:sp>
          <p:nvSpPr>
            <p:cNvPr id="1626" name="Google Shape;1626;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2" name="Google Shape;1632;p57"/>
          <p:cNvSpPr/>
          <p:nvPr/>
        </p:nvSpPr>
        <p:spPr>
          <a:xfrm>
            <a:off x="295016" y="4536713"/>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7"/>
          <p:cNvSpPr/>
          <p:nvPr/>
        </p:nvSpPr>
        <p:spPr>
          <a:xfrm>
            <a:off x="8343600" y="4438179"/>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4" name="Google Shape;1634;p57"/>
          <p:cNvGrpSpPr/>
          <p:nvPr/>
        </p:nvGrpSpPr>
        <p:grpSpPr>
          <a:xfrm rot="-3512591">
            <a:off x="6013036" y="4317690"/>
            <a:ext cx="384630" cy="574466"/>
            <a:chOff x="5896600" y="1746775"/>
            <a:chExt cx="180375" cy="269400"/>
          </a:xfrm>
        </p:grpSpPr>
        <p:sp>
          <p:nvSpPr>
            <p:cNvPr id="1635" name="Google Shape;1635;p57"/>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7"/>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7"/>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7"/>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7"/>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7"/>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1" name="Google Shape;1641;p57"/>
          <p:cNvSpPr/>
          <p:nvPr/>
        </p:nvSpPr>
        <p:spPr>
          <a:xfrm rot="1791412">
            <a:off x="313875" y="406010"/>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7"/>
          <p:cNvSpPr/>
          <p:nvPr/>
        </p:nvSpPr>
        <p:spPr>
          <a:xfrm rot="1844305">
            <a:off x="8146860" y="40603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3" name="Google Shape;1643;p57"/>
          <p:cNvGrpSpPr/>
          <p:nvPr/>
        </p:nvGrpSpPr>
        <p:grpSpPr>
          <a:xfrm>
            <a:off x="549718" y="3700915"/>
            <a:ext cx="521700" cy="521700"/>
            <a:chOff x="549718" y="3700915"/>
            <a:chExt cx="521700" cy="521700"/>
          </a:xfrm>
        </p:grpSpPr>
        <p:sp>
          <p:nvSpPr>
            <p:cNvPr id="1644" name="Google Shape;1644;p57"/>
            <p:cNvSpPr/>
            <p:nvPr/>
          </p:nvSpPr>
          <p:spPr>
            <a:xfrm>
              <a:off x="549718" y="3700915"/>
              <a:ext cx="521700" cy="5217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645" name="Google Shape;1645;p57"/>
            <p:cNvGrpSpPr/>
            <p:nvPr/>
          </p:nvGrpSpPr>
          <p:grpSpPr>
            <a:xfrm>
              <a:off x="670087" y="3821306"/>
              <a:ext cx="280961" cy="280961"/>
              <a:chOff x="8565775" y="671075"/>
              <a:chExt cx="441000" cy="441000"/>
            </a:xfrm>
          </p:grpSpPr>
          <p:sp>
            <p:nvSpPr>
              <p:cNvPr id="1646" name="Google Shape;1646;p57"/>
              <p:cNvSpPr/>
              <p:nvPr/>
            </p:nvSpPr>
            <p:spPr>
              <a:xfrm>
                <a:off x="8565775" y="671075"/>
                <a:ext cx="441000" cy="441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7"/>
              <p:cNvSpPr/>
              <p:nvPr/>
            </p:nvSpPr>
            <p:spPr>
              <a:xfrm>
                <a:off x="8706625" y="811925"/>
                <a:ext cx="159300" cy="15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8" name="Google Shape;1648;p57"/>
          <p:cNvGrpSpPr/>
          <p:nvPr/>
        </p:nvGrpSpPr>
        <p:grpSpPr>
          <a:xfrm>
            <a:off x="549718" y="2565715"/>
            <a:ext cx="521700" cy="521700"/>
            <a:chOff x="549718" y="2565715"/>
            <a:chExt cx="521700" cy="521700"/>
          </a:xfrm>
        </p:grpSpPr>
        <p:sp>
          <p:nvSpPr>
            <p:cNvPr id="1649" name="Google Shape;1649;p57"/>
            <p:cNvSpPr/>
            <p:nvPr/>
          </p:nvSpPr>
          <p:spPr>
            <a:xfrm>
              <a:off x="549718" y="2565715"/>
              <a:ext cx="521700" cy="5217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p>
          </p:txBody>
        </p:sp>
        <p:grpSp>
          <p:nvGrpSpPr>
            <p:cNvPr id="1650" name="Google Shape;1650;p57"/>
            <p:cNvGrpSpPr/>
            <p:nvPr/>
          </p:nvGrpSpPr>
          <p:grpSpPr>
            <a:xfrm>
              <a:off x="670087" y="2686109"/>
              <a:ext cx="280961" cy="280917"/>
              <a:chOff x="8565775" y="671075"/>
              <a:chExt cx="441000" cy="441000"/>
            </a:xfrm>
          </p:grpSpPr>
          <p:sp>
            <p:nvSpPr>
              <p:cNvPr id="1651" name="Google Shape;1651;p57"/>
              <p:cNvSpPr/>
              <p:nvPr/>
            </p:nvSpPr>
            <p:spPr>
              <a:xfrm>
                <a:off x="8565775" y="671075"/>
                <a:ext cx="441000" cy="441000"/>
              </a:xfrm>
              <a:prstGeom prst="ellipse">
                <a:avLst/>
              </a:prstGeom>
              <a:solidFill>
                <a:srgbClr val="FCD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7"/>
              <p:cNvSpPr/>
              <p:nvPr/>
            </p:nvSpPr>
            <p:spPr>
              <a:xfrm>
                <a:off x="8706625" y="811925"/>
                <a:ext cx="159300" cy="15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3" name="Google Shape;1653;p57"/>
          <p:cNvGrpSpPr/>
          <p:nvPr/>
        </p:nvGrpSpPr>
        <p:grpSpPr>
          <a:xfrm>
            <a:off x="549718" y="1430515"/>
            <a:ext cx="521700" cy="521700"/>
            <a:chOff x="549718" y="1430515"/>
            <a:chExt cx="521700" cy="521700"/>
          </a:xfrm>
        </p:grpSpPr>
        <p:sp>
          <p:nvSpPr>
            <p:cNvPr id="1654" name="Google Shape;1654;p57"/>
            <p:cNvSpPr/>
            <p:nvPr/>
          </p:nvSpPr>
          <p:spPr>
            <a:xfrm>
              <a:off x="549718" y="1430515"/>
              <a:ext cx="521700" cy="5217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300" b="1">
                <a:solidFill>
                  <a:schemeClr val="dk1"/>
                </a:solidFill>
                <a:latin typeface="Oswald"/>
                <a:ea typeface="Oswald"/>
                <a:cs typeface="Oswald"/>
                <a:sym typeface="Oswald"/>
              </a:endParaRPr>
            </a:p>
          </p:txBody>
        </p:sp>
        <p:grpSp>
          <p:nvGrpSpPr>
            <p:cNvPr id="1655" name="Google Shape;1655;p57"/>
            <p:cNvGrpSpPr/>
            <p:nvPr/>
          </p:nvGrpSpPr>
          <p:grpSpPr>
            <a:xfrm>
              <a:off x="670087" y="1550921"/>
              <a:ext cx="280961" cy="280917"/>
              <a:chOff x="8565775" y="671075"/>
              <a:chExt cx="441000" cy="441000"/>
            </a:xfrm>
          </p:grpSpPr>
          <p:sp>
            <p:nvSpPr>
              <p:cNvPr id="1656" name="Google Shape;1656;p57"/>
              <p:cNvSpPr/>
              <p:nvPr/>
            </p:nvSpPr>
            <p:spPr>
              <a:xfrm>
                <a:off x="8565775" y="671075"/>
                <a:ext cx="441000" cy="441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7"/>
              <p:cNvSpPr/>
              <p:nvPr/>
            </p:nvSpPr>
            <p:spPr>
              <a:xfrm>
                <a:off x="8706625" y="811925"/>
                <a:ext cx="159300" cy="1593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8" name="Google Shape;1658;p57"/>
          <p:cNvGrpSpPr/>
          <p:nvPr/>
        </p:nvGrpSpPr>
        <p:grpSpPr>
          <a:xfrm>
            <a:off x="4956813" y="3540331"/>
            <a:ext cx="280961" cy="280961"/>
            <a:chOff x="8565775" y="671075"/>
            <a:chExt cx="441000" cy="441000"/>
          </a:xfrm>
        </p:grpSpPr>
        <p:sp>
          <p:nvSpPr>
            <p:cNvPr id="1659" name="Google Shape;1659;p57"/>
            <p:cNvSpPr/>
            <p:nvPr/>
          </p:nvSpPr>
          <p:spPr>
            <a:xfrm>
              <a:off x="8565775" y="671075"/>
              <a:ext cx="441000" cy="441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7"/>
            <p:cNvSpPr/>
            <p:nvPr/>
          </p:nvSpPr>
          <p:spPr>
            <a:xfrm>
              <a:off x="8706625" y="811925"/>
              <a:ext cx="159300" cy="15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 name="Google Shape;1661;p57"/>
          <p:cNvGrpSpPr/>
          <p:nvPr/>
        </p:nvGrpSpPr>
        <p:grpSpPr>
          <a:xfrm>
            <a:off x="7144438" y="2247059"/>
            <a:ext cx="280961" cy="280917"/>
            <a:chOff x="8565775" y="671075"/>
            <a:chExt cx="441000" cy="441000"/>
          </a:xfrm>
        </p:grpSpPr>
        <p:sp>
          <p:nvSpPr>
            <p:cNvPr id="1662" name="Google Shape;1662;p57"/>
            <p:cNvSpPr/>
            <p:nvPr/>
          </p:nvSpPr>
          <p:spPr>
            <a:xfrm>
              <a:off x="8565775" y="671075"/>
              <a:ext cx="441000" cy="441000"/>
            </a:xfrm>
            <a:prstGeom prst="ellipse">
              <a:avLst/>
            </a:prstGeom>
            <a:solidFill>
              <a:srgbClr val="FCD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7"/>
            <p:cNvSpPr/>
            <p:nvPr/>
          </p:nvSpPr>
          <p:spPr>
            <a:xfrm>
              <a:off x="8706625" y="811925"/>
              <a:ext cx="159300" cy="159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 name="Google Shape;1664;p57"/>
          <p:cNvGrpSpPr/>
          <p:nvPr/>
        </p:nvGrpSpPr>
        <p:grpSpPr>
          <a:xfrm>
            <a:off x="4247138" y="2183871"/>
            <a:ext cx="280961" cy="280917"/>
            <a:chOff x="8565775" y="671075"/>
            <a:chExt cx="441000" cy="441000"/>
          </a:xfrm>
        </p:grpSpPr>
        <p:sp>
          <p:nvSpPr>
            <p:cNvPr id="1665" name="Google Shape;1665;p57"/>
            <p:cNvSpPr/>
            <p:nvPr/>
          </p:nvSpPr>
          <p:spPr>
            <a:xfrm>
              <a:off x="8565775" y="671075"/>
              <a:ext cx="441000" cy="441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7"/>
            <p:cNvSpPr/>
            <p:nvPr/>
          </p:nvSpPr>
          <p:spPr>
            <a:xfrm>
              <a:off x="8706625" y="811925"/>
              <a:ext cx="159300" cy="1593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67" name="Google Shape;1667;p57"/>
          <p:cNvCxnSpPr>
            <a:stCxn id="1619" idx="3"/>
            <a:endCxn id="1666" idx="0"/>
          </p:cNvCxnSpPr>
          <p:nvPr/>
        </p:nvCxnSpPr>
        <p:spPr>
          <a:xfrm>
            <a:off x="3533200" y="1619533"/>
            <a:ext cx="854400" cy="654000"/>
          </a:xfrm>
          <a:prstGeom prst="bentConnector2">
            <a:avLst/>
          </a:prstGeom>
          <a:noFill/>
          <a:ln w="19050" cap="flat" cmpd="sng">
            <a:solidFill>
              <a:schemeClr val="dk1"/>
            </a:solidFill>
            <a:prstDash val="dash"/>
            <a:round/>
            <a:headEnd type="none" w="med" len="med"/>
            <a:tailEnd type="none" w="med" len="med"/>
          </a:ln>
        </p:spPr>
      </p:cxnSp>
      <p:cxnSp>
        <p:nvCxnSpPr>
          <p:cNvPr id="1668" name="Google Shape;1668;p57"/>
          <p:cNvCxnSpPr>
            <a:stCxn id="1663" idx="0"/>
            <a:endCxn id="1621" idx="3"/>
          </p:cNvCxnSpPr>
          <p:nvPr/>
        </p:nvCxnSpPr>
        <p:spPr>
          <a:xfrm rot="5400000">
            <a:off x="5200368" y="669530"/>
            <a:ext cx="417300" cy="3751800"/>
          </a:xfrm>
          <a:prstGeom prst="bentConnector4">
            <a:avLst>
              <a:gd name="adj1" fmla="val -57063"/>
              <a:gd name="adj2" fmla="val 50675"/>
            </a:avLst>
          </a:prstGeom>
          <a:noFill/>
          <a:ln w="19050" cap="flat" cmpd="sng">
            <a:solidFill>
              <a:schemeClr val="dk1"/>
            </a:solidFill>
            <a:prstDash val="dash"/>
            <a:round/>
            <a:headEnd type="none" w="med" len="med"/>
            <a:tailEnd type="none" w="med" len="med"/>
          </a:ln>
        </p:spPr>
      </p:cxnSp>
      <p:cxnSp>
        <p:nvCxnSpPr>
          <p:cNvPr id="1669" name="Google Shape;1669;p57"/>
          <p:cNvCxnSpPr>
            <a:stCxn id="1660" idx="0"/>
            <a:endCxn id="1623" idx="3"/>
          </p:cNvCxnSpPr>
          <p:nvPr/>
        </p:nvCxnSpPr>
        <p:spPr>
          <a:xfrm rot="5400000">
            <a:off x="4186043" y="2977117"/>
            <a:ext cx="258300" cy="1564200"/>
          </a:xfrm>
          <a:prstGeom prst="bentConnector4">
            <a:avLst>
              <a:gd name="adj1" fmla="val -92189"/>
              <a:gd name="adj2" fmla="val 51619"/>
            </a:avLst>
          </a:prstGeom>
          <a:noFill/>
          <a:ln w="19050" cap="flat" cmpd="sng">
            <a:solidFill>
              <a:schemeClr val="dk1"/>
            </a:solidFill>
            <a:prstDash val="dash"/>
            <a:round/>
            <a:headEnd type="none" w="med" len="med"/>
            <a:tailEnd type="none" w="med" len="med"/>
          </a:ln>
        </p:spPr>
      </p:cxn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Shape 1673"/>
        <p:cNvGrpSpPr/>
        <p:nvPr/>
      </p:nvGrpSpPr>
      <p:grpSpPr>
        <a:xfrm>
          <a:off x="0" y="0"/>
          <a:ext cx="0" cy="0"/>
          <a:chOff x="0" y="0"/>
          <a:chExt cx="0" cy="0"/>
        </a:xfrm>
      </p:grpSpPr>
      <p:sp>
        <p:nvSpPr>
          <p:cNvPr id="1674" name="Google Shape;1674;p58"/>
          <p:cNvSpPr txBox="1">
            <a:spLocks noGrp="1"/>
          </p:cNvSpPr>
          <p:nvPr>
            <p:ph type="title"/>
          </p:nvPr>
        </p:nvSpPr>
        <p:spPr>
          <a:xfrm>
            <a:off x="4951653" y="1685207"/>
            <a:ext cx="3455700" cy="6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Let’s practice</a:t>
            </a:r>
            <a:endParaRPr/>
          </a:p>
        </p:txBody>
      </p:sp>
      <p:sp>
        <p:nvSpPr>
          <p:cNvPr id="1675" name="Google Shape;1675;p58"/>
          <p:cNvSpPr txBox="1">
            <a:spLocks noGrp="1"/>
          </p:cNvSpPr>
          <p:nvPr>
            <p:ph type="subTitle" idx="1"/>
          </p:nvPr>
        </p:nvSpPr>
        <p:spPr>
          <a:xfrm>
            <a:off x="4951653" y="2312233"/>
            <a:ext cx="3455700" cy="119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grpSp>
        <p:nvGrpSpPr>
          <p:cNvPr id="1676" name="Google Shape;1676;p58"/>
          <p:cNvGrpSpPr/>
          <p:nvPr/>
        </p:nvGrpSpPr>
        <p:grpSpPr>
          <a:xfrm rot="-1464382">
            <a:off x="8115534" y="383964"/>
            <a:ext cx="825540" cy="309244"/>
            <a:chOff x="5553275" y="2092625"/>
            <a:chExt cx="387150" cy="145025"/>
          </a:xfrm>
        </p:grpSpPr>
        <p:sp>
          <p:nvSpPr>
            <p:cNvPr id="1677" name="Google Shape;1677;p58"/>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8"/>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8"/>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8"/>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8"/>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8"/>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3" name="Google Shape;1683;p58"/>
          <p:cNvSpPr/>
          <p:nvPr/>
        </p:nvSpPr>
        <p:spPr>
          <a:xfrm>
            <a:off x="8479103" y="4093925"/>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8"/>
          <p:cNvSpPr/>
          <p:nvPr/>
        </p:nvSpPr>
        <p:spPr>
          <a:xfrm>
            <a:off x="278600" y="439909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5" name="Google Shape;1685;p58"/>
          <p:cNvGrpSpPr/>
          <p:nvPr/>
        </p:nvGrpSpPr>
        <p:grpSpPr>
          <a:xfrm rot="-3512591">
            <a:off x="347186" y="145115"/>
            <a:ext cx="384630" cy="574466"/>
            <a:chOff x="5896600" y="1746775"/>
            <a:chExt cx="180375" cy="269400"/>
          </a:xfrm>
        </p:grpSpPr>
        <p:sp>
          <p:nvSpPr>
            <p:cNvPr id="1686" name="Google Shape;1686;p58"/>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8"/>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8"/>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8"/>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8"/>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8"/>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58"/>
          <p:cNvGrpSpPr/>
          <p:nvPr/>
        </p:nvGrpSpPr>
        <p:grpSpPr>
          <a:xfrm>
            <a:off x="5841023" y="3761903"/>
            <a:ext cx="490612" cy="415445"/>
            <a:chOff x="5278225" y="2418025"/>
            <a:chExt cx="230075" cy="194825"/>
          </a:xfrm>
        </p:grpSpPr>
        <p:sp>
          <p:nvSpPr>
            <p:cNvPr id="1693" name="Google Shape;1693;p58"/>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8"/>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8"/>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8"/>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8"/>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8"/>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9" name="Google Shape;1699;p58"/>
          <p:cNvSpPr/>
          <p:nvPr/>
        </p:nvSpPr>
        <p:spPr>
          <a:xfrm rot="1791412">
            <a:off x="3959375" y="4377610"/>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8"/>
          <p:cNvSpPr/>
          <p:nvPr/>
        </p:nvSpPr>
        <p:spPr>
          <a:xfrm rot="1844305">
            <a:off x="5768235" y="384856"/>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01" name="Google Shape;1701;p58"/>
          <p:cNvPicPr preferRelativeResize="0"/>
          <p:nvPr/>
        </p:nvPicPr>
        <p:blipFill rotWithShape="1">
          <a:blip r:embed="rId3">
            <a:alphaModFix/>
          </a:blip>
          <a:srcRect l="19734" r="13616"/>
          <a:stretch/>
        </p:blipFill>
        <p:spPr>
          <a:xfrm>
            <a:off x="736647" y="538574"/>
            <a:ext cx="3960900" cy="3960900"/>
          </a:xfrm>
          <a:prstGeom prst="ellipse">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Shape 1705"/>
        <p:cNvGrpSpPr/>
        <p:nvPr/>
      </p:nvGrpSpPr>
      <p:grpSpPr>
        <a:xfrm>
          <a:off x="0" y="0"/>
          <a:ext cx="0" cy="0"/>
          <a:chOff x="0" y="0"/>
          <a:chExt cx="0" cy="0"/>
        </a:xfrm>
      </p:grpSpPr>
      <p:sp>
        <p:nvSpPr>
          <p:cNvPr id="1706" name="Google Shape;1706;p59"/>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Steps for math</a:t>
            </a:r>
            <a:endParaRPr/>
          </a:p>
        </p:txBody>
      </p:sp>
      <p:sp>
        <p:nvSpPr>
          <p:cNvPr id="1707" name="Google Shape;1707;p59"/>
          <p:cNvSpPr txBox="1"/>
          <p:nvPr/>
        </p:nvSpPr>
        <p:spPr>
          <a:xfrm>
            <a:off x="539500" y="2089463"/>
            <a:ext cx="1659600" cy="655800"/>
          </a:xfrm>
          <a:prstGeom prst="rect">
            <a:avLst/>
          </a:prstGeom>
          <a:solidFill>
            <a:schemeClr val="accent4"/>
          </a:solidFill>
          <a:ln>
            <a:noFill/>
          </a:ln>
        </p:spPr>
        <p:txBody>
          <a:bodyPr spcFirstLastPara="1" wrap="square" lIns="0" tIns="91425" rIns="91425" bIns="91425" anchor="ctr" anchorCtr="0">
            <a:noAutofit/>
          </a:bodyPr>
          <a:lstStyle/>
          <a:p>
            <a:pPr marL="0" lvl="0" indent="0" algn="ctr" rtl="0">
              <a:lnSpc>
                <a:spcPct val="115000"/>
              </a:lnSpc>
              <a:spcBef>
                <a:spcPts val="0"/>
              </a:spcBef>
              <a:spcAft>
                <a:spcPts val="0"/>
              </a:spcAft>
              <a:buNone/>
            </a:pPr>
            <a:r>
              <a:rPr lang="en" sz="2000" b="1">
                <a:solidFill>
                  <a:schemeClr val="dk1"/>
                </a:solidFill>
                <a:latin typeface="Oswald"/>
                <a:ea typeface="Oswald"/>
                <a:cs typeface="Oswald"/>
                <a:sym typeface="Oswald"/>
              </a:rPr>
              <a:t>Step 01</a:t>
            </a:r>
            <a:endParaRPr sz="2000" b="1">
              <a:solidFill>
                <a:schemeClr val="dk1"/>
              </a:solidFill>
              <a:latin typeface="Oswald"/>
              <a:ea typeface="Oswald"/>
              <a:cs typeface="Oswald"/>
              <a:sym typeface="Oswald"/>
            </a:endParaRPr>
          </a:p>
        </p:txBody>
      </p:sp>
      <p:sp>
        <p:nvSpPr>
          <p:cNvPr id="1708" name="Google Shape;1708;p59"/>
          <p:cNvSpPr txBox="1"/>
          <p:nvPr/>
        </p:nvSpPr>
        <p:spPr>
          <a:xfrm>
            <a:off x="2674700" y="2089463"/>
            <a:ext cx="1659600" cy="655800"/>
          </a:xfrm>
          <a:prstGeom prst="rect">
            <a:avLst/>
          </a:prstGeom>
          <a:solidFill>
            <a:schemeClr val="lt2"/>
          </a:solidFill>
          <a:ln>
            <a:noFill/>
          </a:ln>
        </p:spPr>
        <p:txBody>
          <a:bodyPr spcFirstLastPara="1" wrap="square" lIns="0" tIns="91425" rIns="91425" bIns="91425" anchor="ctr" anchorCtr="0">
            <a:noAutofit/>
          </a:bodyPr>
          <a:lstStyle/>
          <a:p>
            <a:pPr marL="0" lvl="0" indent="0" algn="ctr" rtl="0">
              <a:lnSpc>
                <a:spcPct val="115000"/>
              </a:lnSpc>
              <a:spcBef>
                <a:spcPts val="0"/>
              </a:spcBef>
              <a:spcAft>
                <a:spcPts val="0"/>
              </a:spcAft>
              <a:buNone/>
            </a:pPr>
            <a:r>
              <a:rPr lang="en" sz="2000" b="1">
                <a:solidFill>
                  <a:schemeClr val="dk1"/>
                </a:solidFill>
                <a:latin typeface="Oswald"/>
                <a:ea typeface="Oswald"/>
                <a:cs typeface="Oswald"/>
                <a:sym typeface="Oswald"/>
              </a:rPr>
              <a:t>Step 02</a:t>
            </a:r>
            <a:endParaRPr sz="2000" b="1">
              <a:solidFill>
                <a:schemeClr val="dk1"/>
              </a:solidFill>
              <a:latin typeface="Oswald"/>
              <a:ea typeface="Oswald"/>
              <a:cs typeface="Oswald"/>
              <a:sym typeface="Oswald"/>
            </a:endParaRPr>
          </a:p>
        </p:txBody>
      </p:sp>
      <p:sp>
        <p:nvSpPr>
          <p:cNvPr id="1709" name="Google Shape;1709;p59"/>
          <p:cNvSpPr txBox="1"/>
          <p:nvPr/>
        </p:nvSpPr>
        <p:spPr>
          <a:xfrm>
            <a:off x="4809900" y="2089463"/>
            <a:ext cx="1659600" cy="655800"/>
          </a:xfrm>
          <a:prstGeom prst="rect">
            <a:avLst/>
          </a:prstGeom>
          <a:solidFill>
            <a:schemeClr val="accent4"/>
          </a:solidFill>
          <a:ln>
            <a:noFill/>
          </a:ln>
        </p:spPr>
        <p:txBody>
          <a:bodyPr spcFirstLastPara="1" wrap="square" lIns="0" tIns="91425" rIns="91425" bIns="91425" anchor="ctr" anchorCtr="0">
            <a:noAutofit/>
          </a:bodyPr>
          <a:lstStyle/>
          <a:p>
            <a:pPr marL="0" lvl="0" indent="0" algn="ctr" rtl="0">
              <a:lnSpc>
                <a:spcPct val="115000"/>
              </a:lnSpc>
              <a:spcBef>
                <a:spcPts val="0"/>
              </a:spcBef>
              <a:spcAft>
                <a:spcPts val="0"/>
              </a:spcAft>
              <a:buNone/>
            </a:pPr>
            <a:r>
              <a:rPr lang="en" sz="2000" b="1">
                <a:solidFill>
                  <a:schemeClr val="dk1"/>
                </a:solidFill>
                <a:latin typeface="Oswald"/>
                <a:ea typeface="Oswald"/>
                <a:cs typeface="Oswald"/>
                <a:sym typeface="Oswald"/>
              </a:rPr>
              <a:t>Step 03</a:t>
            </a:r>
            <a:endParaRPr sz="2000" b="1">
              <a:solidFill>
                <a:schemeClr val="dk1"/>
              </a:solidFill>
              <a:latin typeface="Oswald"/>
              <a:ea typeface="Oswald"/>
              <a:cs typeface="Oswald"/>
              <a:sym typeface="Oswald"/>
            </a:endParaRPr>
          </a:p>
        </p:txBody>
      </p:sp>
      <p:sp>
        <p:nvSpPr>
          <p:cNvPr id="1710" name="Google Shape;1710;p59"/>
          <p:cNvSpPr txBox="1"/>
          <p:nvPr/>
        </p:nvSpPr>
        <p:spPr>
          <a:xfrm>
            <a:off x="6945100" y="2089463"/>
            <a:ext cx="1659600" cy="655800"/>
          </a:xfrm>
          <a:prstGeom prst="rect">
            <a:avLst/>
          </a:prstGeom>
          <a:solidFill>
            <a:schemeClr val="accent6"/>
          </a:solidFill>
          <a:ln>
            <a:noFill/>
          </a:ln>
        </p:spPr>
        <p:txBody>
          <a:bodyPr spcFirstLastPara="1" wrap="square" lIns="0" tIns="91425" rIns="91425" bIns="91425" anchor="ctr" anchorCtr="0">
            <a:noAutofit/>
          </a:bodyPr>
          <a:lstStyle/>
          <a:p>
            <a:pPr marL="0" lvl="0" indent="0" algn="ctr" rtl="0">
              <a:lnSpc>
                <a:spcPct val="115000"/>
              </a:lnSpc>
              <a:spcBef>
                <a:spcPts val="0"/>
              </a:spcBef>
              <a:spcAft>
                <a:spcPts val="0"/>
              </a:spcAft>
              <a:buNone/>
            </a:pPr>
            <a:r>
              <a:rPr lang="en" sz="2000" b="1">
                <a:solidFill>
                  <a:schemeClr val="dk1"/>
                </a:solidFill>
                <a:latin typeface="Oswald"/>
                <a:ea typeface="Oswald"/>
                <a:cs typeface="Oswald"/>
                <a:sym typeface="Oswald"/>
              </a:rPr>
              <a:t>Step 04</a:t>
            </a:r>
            <a:endParaRPr sz="2000" b="1">
              <a:solidFill>
                <a:schemeClr val="dk1"/>
              </a:solidFill>
              <a:latin typeface="Oswald"/>
              <a:ea typeface="Oswald"/>
              <a:cs typeface="Oswald"/>
              <a:sym typeface="Oswald"/>
            </a:endParaRPr>
          </a:p>
        </p:txBody>
      </p:sp>
      <p:cxnSp>
        <p:nvCxnSpPr>
          <p:cNvPr id="1711" name="Google Shape;1711;p59"/>
          <p:cNvCxnSpPr>
            <a:stCxn id="1707" idx="3"/>
            <a:endCxn id="1708" idx="1"/>
          </p:cNvCxnSpPr>
          <p:nvPr/>
        </p:nvCxnSpPr>
        <p:spPr>
          <a:xfrm>
            <a:off x="2199100" y="2417363"/>
            <a:ext cx="475500" cy="600"/>
          </a:xfrm>
          <a:prstGeom prst="bentConnector3">
            <a:avLst>
              <a:gd name="adj1" fmla="val 50011"/>
            </a:avLst>
          </a:prstGeom>
          <a:noFill/>
          <a:ln w="19050" cap="flat" cmpd="sng">
            <a:solidFill>
              <a:schemeClr val="dk1"/>
            </a:solidFill>
            <a:prstDash val="dash"/>
            <a:round/>
            <a:headEnd type="none" w="med" len="med"/>
            <a:tailEnd type="none" w="med" len="med"/>
          </a:ln>
        </p:spPr>
      </p:cxnSp>
      <p:cxnSp>
        <p:nvCxnSpPr>
          <p:cNvPr id="1712" name="Google Shape;1712;p59"/>
          <p:cNvCxnSpPr>
            <a:stCxn id="1708" idx="3"/>
            <a:endCxn id="1709" idx="1"/>
          </p:cNvCxnSpPr>
          <p:nvPr/>
        </p:nvCxnSpPr>
        <p:spPr>
          <a:xfrm>
            <a:off x="4334300" y="2417363"/>
            <a:ext cx="475500" cy="600"/>
          </a:xfrm>
          <a:prstGeom prst="bentConnector3">
            <a:avLst>
              <a:gd name="adj1" fmla="val 50011"/>
            </a:avLst>
          </a:prstGeom>
          <a:noFill/>
          <a:ln w="19050" cap="flat" cmpd="sng">
            <a:solidFill>
              <a:schemeClr val="dk1"/>
            </a:solidFill>
            <a:prstDash val="dash"/>
            <a:round/>
            <a:headEnd type="none" w="med" len="med"/>
            <a:tailEnd type="none" w="med" len="med"/>
          </a:ln>
        </p:spPr>
      </p:cxnSp>
      <p:cxnSp>
        <p:nvCxnSpPr>
          <p:cNvPr id="1713" name="Google Shape;1713;p59"/>
          <p:cNvCxnSpPr>
            <a:stCxn id="1709" idx="3"/>
            <a:endCxn id="1710" idx="1"/>
          </p:cNvCxnSpPr>
          <p:nvPr/>
        </p:nvCxnSpPr>
        <p:spPr>
          <a:xfrm>
            <a:off x="6469500" y="2417363"/>
            <a:ext cx="475500" cy="600"/>
          </a:xfrm>
          <a:prstGeom prst="bentConnector3">
            <a:avLst>
              <a:gd name="adj1" fmla="val 50011"/>
            </a:avLst>
          </a:prstGeom>
          <a:noFill/>
          <a:ln w="19050" cap="flat" cmpd="sng">
            <a:solidFill>
              <a:schemeClr val="dk1"/>
            </a:solidFill>
            <a:prstDash val="dash"/>
            <a:round/>
            <a:headEnd type="none" w="med" len="med"/>
            <a:tailEnd type="none" w="med" len="med"/>
          </a:ln>
        </p:spPr>
      </p:cxnSp>
      <p:sp>
        <p:nvSpPr>
          <p:cNvPr id="1714" name="Google Shape;1714;p59"/>
          <p:cNvSpPr txBox="1"/>
          <p:nvPr/>
        </p:nvSpPr>
        <p:spPr>
          <a:xfrm>
            <a:off x="2674658" y="2831600"/>
            <a:ext cx="1659600" cy="96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Despite being red, Mars is a cold place</a:t>
            </a:r>
            <a:endParaRPr sz="1600">
              <a:solidFill>
                <a:schemeClr val="dk1"/>
              </a:solidFill>
              <a:latin typeface="Open Sans SemiBold"/>
              <a:ea typeface="Open Sans SemiBold"/>
              <a:cs typeface="Open Sans SemiBold"/>
              <a:sym typeface="Open Sans SemiBold"/>
            </a:endParaRPr>
          </a:p>
        </p:txBody>
      </p:sp>
      <p:sp>
        <p:nvSpPr>
          <p:cNvPr id="1715" name="Google Shape;1715;p59"/>
          <p:cNvSpPr txBox="1"/>
          <p:nvPr/>
        </p:nvSpPr>
        <p:spPr>
          <a:xfrm>
            <a:off x="539500" y="2831600"/>
            <a:ext cx="1659600" cy="96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Venus is the second planet from the Sun</a:t>
            </a:r>
            <a:endParaRPr sz="1600">
              <a:solidFill>
                <a:schemeClr val="dk1"/>
              </a:solidFill>
              <a:latin typeface="Open Sans SemiBold"/>
              <a:ea typeface="Open Sans SemiBold"/>
              <a:cs typeface="Open Sans SemiBold"/>
              <a:sym typeface="Open Sans SemiBold"/>
            </a:endParaRPr>
          </a:p>
        </p:txBody>
      </p:sp>
      <p:sp>
        <p:nvSpPr>
          <p:cNvPr id="1716" name="Google Shape;1716;p59"/>
          <p:cNvSpPr txBox="1"/>
          <p:nvPr/>
        </p:nvSpPr>
        <p:spPr>
          <a:xfrm>
            <a:off x="4809817" y="2831600"/>
            <a:ext cx="1659600" cy="96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It’s the biggest planet in the Solar System</a:t>
            </a:r>
            <a:endParaRPr sz="1600">
              <a:solidFill>
                <a:schemeClr val="dk1"/>
              </a:solidFill>
              <a:latin typeface="Open Sans SemiBold"/>
              <a:ea typeface="Open Sans SemiBold"/>
              <a:cs typeface="Open Sans SemiBold"/>
              <a:sym typeface="Open Sans SemiBold"/>
            </a:endParaRPr>
          </a:p>
        </p:txBody>
      </p:sp>
      <p:sp>
        <p:nvSpPr>
          <p:cNvPr id="1717" name="Google Shape;1717;p59"/>
          <p:cNvSpPr txBox="1"/>
          <p:nvPr/>
        </p:nvSpPr>
        <p:spPr>
          <a:xfrm>
            <a:off x="6944975" y="2831600"/>
            <a:ext cx="1659600" cy="96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Saturn is a gas giant and has several rings</a:t>
            </a:r>
            <a:endParaRPr sz="1600">
              <a:solidFill>
                <a:schemeClr val="dk1"/>
              </a:solidFill>
              <a:latin typeface="Open Sans SemiBold"/>
              <a:ea typeface="Open Sans SemiBold"/>
              <a:cs typeface="Open Sans SemiBold"/>
              <a:sym typeface="Open Sans SemiBold"/>
            </a:endParaRPr>
          </a:p>
        </p:txBody>
      </p:sp>
      <p:sp>
        <p:nvSpPr>
          <p:cNvPr id="1718" name="Google Shape;1718;p59"/>
          <p:cNvSpPr/>
          <p:nvPr/>
        </p:nvSpPr>
        <p:spPr>
          <a:xfrm>
            <a:off x="295016" y="437545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59"/>
          <p:cNvGrpSpPr/>
          <p:nvPr/>
        </p:nvGrpSpPr>
        <p:grpSpPr>
          <a:xfrm rot="-3512591">
            <a:off x="8412186" y="4317690"/>
            <a:ext cx="384630" cy="574466"/>
            <a:chOff x="5896600" y="1746775"/>
            <a:chExt cx="180375" cy="269400"/>
          </a:xfrm>
        </p:grpSpPr>
        <p:sp>
          <p:nvSpPr>
            <p:cNvPr id="1720" name="Google Shape;1720;p59"/>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9"/>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9"/>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9"/>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9"/>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9"/>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9"/>
          <p:cNvGrpSpPr/>
          <p:nvPr/>
        </p:nvGrpSpPr>
        <p:grpSpPr>
          <a:xfrm>
            <a:off x="8359198" y="330853"/>
            <a:ext cx="490612" cy="415445"/>
            <a:chOff x="5278225" y="2418025"/>
            <a:chExt cx="230075" cy="194825"/>
          </a:xfrm>
        </p:grpSpPr>
        <p:sp>
          <p:nvSpPr>
            <p:cNvPr id="1727" name="Google Shape;1727;p59"/>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9"/>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9"/>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9"/>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9"/>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9"/>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 name="Google Shape;1733;p59"/>
          <p:cNvSpPr/>
          <p:nvPr/>
        </p:nvSpPr>
        <p:spPr>
          <a:xfrm rot="1791412">
            <a:off x="313875" y="406010"/>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9"/>
          <p:cNvSpPr/>
          <p:nvPr/>
        </p:nvSpPr>
        <p:spPr>
          <a:xfrm rot="1844305">
            <a:off x="4629610" y="42795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36">
          <a:extLst>
            <a:ext uri="{FF2B5EF4-FFF2-40B4-BE49-F238E27FC236}">
              <a16:creationId xmlns:a16="http://schemas.microsoft.com/office/drawing/2014/main" id="{7EC44B42-6E8D-2B0E-3D11-8BB4AA55FAFD}"/>
            </a:ext>
          </a:extLst>
        </p:cNvPr>
        <p:cNvGrpSpPr/>
        <p:nvPr/>
      </p:nvGrpSpPr>
      <p:grpSpPr>
        <a:xfrm>
          <a:off x="0" y="0"/>
          <a:ext cx="0" cy="0"/>
          <a:chOff x="0" y="0"/>
          <a:chExt cx="0" cy="0"/>
        </a:xfrm>
      </p:grpSpPr>
      <p:sp>
        <p:nvSpPr>
          <p:cNvPr id="1239" name="Google Shape;1239;p52">
            <a:extLst>
              <a:ext uri="{FF2B5EF4-FFF2-40B4-BE49-F238E27FC236}">
                <a16:creationId xmlns:a16="http://schemas.microsoft.com/office/drawing/2014/main" id="{CE998CA2-6446-D22E-0A8E-3331B0B5700A}"/>
              </a:ext>
            </a:extLst>
          </p:cNvPr>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t>The Cloud Identification and Classification (CIC) methods</a:t>
            </a:r>
            <a:endParaRPr sz="2400" dirty="0"/>
          </a:p>
        </p:txBody>
      </p:sp>
      <p:sp>
        <p:nvSpPr>
          <p:cNvPr id="1240" name="Google Shape;1240;p52">
            <a:extLst>
              <a:ext uri="{FF2B5EF4-FFF2-40B4-BE49-F238E27FC236}">
                <a16:creationId xmlns:a16="http://schemas.microsoft.com/office/drawing/2014/main" id="{55594C87-A0CB-0827-9A48-3729003F2C4E}"/>
              </a:ext>
            </a:extLst>
          </p:cNvPr>
          <p:cNvSpPr txBox="1"/>
          <p:nvPr/>
        </p:nvSpPr>
        <p:spPr>
          <a:xfrm>
            <a:off x="539500" y="1007478"/>
            <a:ext cx="8064900" cy="891900"/>
          </a:xfrm>
          <a:prstGeom prst="rect">
            <a:avLst/>
          </a:prstGeom>
          <a:noFill/>
          <a:ln>
            <a:noFill/>
          </a:ln>
        </p:spPr>
        <p:txBody>
          <a:bodyPr spcFirstLastPara="1" wrap="square" lIns="91425" tIns="91425" rIns="91425" bIns="91425" anchor="t" anchorCtr="0">
            <a:noAutofit/>
          </a:bodyPr>
          <a:lstStyle/>
          <a:p>
            <a:pPr marL="127000" lvl="0" algn="l" rtl="0">
              <a:lnSpc>
                <a:spcPct val="115000"/>
              </a:lnSpc>
              <a:spcBef>
                <a:spcPts val="0"/>
              </a:spcBef>
              <a:spcAft>
                <a:spcPts val="0"/>
              </a:spcAft>
              <a:buClr>
                <a:schemeClr val="dk1"/>
              </a:buClr>
              <a:buSzPts val="1600"/>
            </a:pPr>
            <a:r>
              <a:rPr lang="it-IT" sz="1600" dirty="0" err="1">
                <a:solidFill>
                  <a:schemeClr val="dk1"/>
                </a:solidFill>
                <a:latin typeface="Open Sans SemiBold"/>
                <a:ea typeface="Open Sans SemiBold"/>
                <a:cs typeface="Open Sans SemiBold"/>
                <a:sym typeface="Open Sans SemiBold"/>
              </a:rPr>
              <a:t>Thin</a:t>
            </a:r>
            <a:r>
              <a:rPr lang="it-IT" sz="1600" dirty="0">
                <a:solidFill>
                  <a:schemeClr val="dk1"/>
                </a:solidFill>
                <a:latin typeface="Open Sans SemiBold"/>
                <a:ea typeface="Open Sans SemiBold"/>
                <a:cs typeface="Open Sans SemiBold"/>
                <a:sym typeface="Open Sans SemiBold"/>
              </a:rPr>
              <a:t> clouds, low </a:t>
            </a:r>
            <a:r>
              <a:rPr lang="it-IT" sz="1600" dirty="0" err="1">
                <a:solidFill>
                  <a:schemeClr val="dk1"/>
                </a:solidFill>
                <a:latin typeface="Open Sans SemiBold"/>
                <a:ea typeface="Open Sans SemiBold"/>
                <a:cs typeface="Open Sans SemiBold"/>
                <a:sym typeface="Open Sans SemiBold"/>
              </a:rPr>
              <a:t>level</a:t>
            </a:r>
            <a:r>
              <a:rPr lang="it-IT" sz="1600" dirty="0">
                <a:solidFill>
                  <a:schemeClr val="dk1"/>
                </a:solidFill>
                <a:latin typeface="Open Sans SemiBold"/>
                <a:ea typeface="Open Sans SemiBold"/>
                <a:cs typeface="Open Sans SemiBold"/>
                <a:sym typeface="Open Sans SemiBold"/>
              </a:rPr>
              <a:t> clouds, or </a:t>
            </a:r>
            <a:r>
              <a:rPr lang="it-IT" sz="1600" dirty="0" err="1">
                <a:solidFill>
                  <a:schemeClr val="dk1"/>
                </a:solidFill>
                <a:latin typeface="Open Sans SemiBold"/>
                <a:ea typeface="Open Sans SemiBold"/>
                <a:cs typeface="Open Sans SemiBold"/>
                <a:sym typeface="Open Sans SemiBold"/>
              </a:rPr>
              <a:t>polar</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region</a:t>
            </a:r>
            <a:r>
              <a:rPr lang="it-IT" sz="1600" dirty="0">
                <a:solidFill>
                  <a:schemeClr val="dk1"/>
                </a:solidFill>
                <a:latin typeface="Open Sans SemiBold"/>
                <a:ea typeface="Open Sans SemiBold"/>
                <a:cs typeface="Open Sans SemiBold"/>
                <a:sym typeface="Open Sans SemiBold"/>
              </a:rPr>
              <a:t> clouds are challenges in CIC. </a:t>
            </a:r>
            <a:r>
              <a:rPr lang="it-IT" sz="1600" dirty="0" err="1">
                <a:solidFill>
                  <a:schemeClr val="dk1"/>
                </a:solidFill>
                <a:latin typeface="Open Sans SemiBold"/>
                <a:ea typeface="Open Sans SemiBold"/>
                <a:cs typeface="Open Sans SemiBold"/>
                <a:sym typeface="Open Sans SemiBold"/>
              </a:rPr>
              <a:t>Traditional</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methods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based</a:t>
            </a:r>
            <a:r>
              <a:rPr lang="it-IT" sz="1600" dirty="0">
                <a:solidFill>
                  <a:schemeClr val="dk1"/>
                </a:solidFill>
                <a:latin typeface="Open Sans SemiBold"/>
                <a:ea typeface="Open Sans SemiBold"/>
                <a:cs typeface="Open Sans SemiBold"/>
                <a:sym typeface="Open Sans SemiBold"/>
              </a:rPr>
              <a:t> on </a:t>
            </a:r>
            <a:r>
              <a:rPr lang="it-IT" sz="1600" dirty="0" err="1">
                <a:solidFill>
                  <a:schemeClr val="dk1"/>
                </a:solidFill>
                <a:latin typeface="Open Sans SemiBold"/>
                <a:ea typeface="Open Sans SemiBold"/>
                <a:cs typeface="Open Sans SemiBold"/>
                <a:sym typeface="Open Sans SemiBold"/>
              </a:rPr>
              <a:t>thresholding</a:t>
            </a:r>
            <a:r>
              <a:rPr lang="it-IT" sz="1600" dirty="0">
                <a:solidFill>
                  <a:schemeClr val="dk1"/>
                </a:solidFill>
                <a:latin typeface="Open Sans SemiBold"/>
                <a:ea typeface="Open Sans SemiBold"/>
                <a:cs typeface="Open Sans SemiBold"/>
                <a:sym typeface="Open Sans SemiBold"/>
              </a:rPr>
              <a:t> are limited </a:t>
            </a:r>
            <a:r>
              <a:rPr lang="it-IT" sz="1600" dirty="0" err="1">
                <a:solidFill>
                  <a:schemeClr val="dk1"/>
                </a:solidFill>
                <a:latin typeface="Open Sans SemiBold"/>
                <a:ea typeface="Open Sans SemiBold"/>
                <a:cs typeface="Open Sans SemiBold"/>
                <a:sym typeface="Open Sans SemiBold"/>
              </a:rPr>
              <a:t>while</a:t>
            </a:r>
            <a:r>
              <a:rPr lang="it-IT" sz="1600" dirty="0">
                <a:solidFill>
                  <a:schemeClr val="dk1"/>
                </a:solidFill>
                <a:latin typeface="Open Sans SemiBold"/>
                <a:ea typeface="Open Sans SemiBold"/>
                <a:cs typeface="Open Sans SemiBold"/>
                <a:sym typeface="Open Sans SemiBold"/>
              </a:rPr>
              <a:t> deep ML </a:t>
            </a:r>
            <a:r>
              <a:rPr lang="it-IT" sz="1600" dirty="0" err="1">
                <a:solidFill>
                  <a:schemeClr val="dk1"/>
                </a:solidFill>
                <a:latin typeface="Open Sans SemiBold"/>
                <a:ea typeface="Open Sans SemiBold"/>
                <a:cs typeface="Open Sans SemiBold"/>
                <a:sym typeface="Open Sans SemiBold"/>
              </a:rPr>
              <a:t>solutions</a:t>
            </a:r>
            <a:r>
              <a:rPr lang="it-IT" sz="1600" dirty="0">
                <a:solidFill>
                  <a:schemeClr val="dk1"/>
                </a:solidFill>
                <a:latin typeface="Open Sans SemiBold"/>
                <a:ea typeface="Open Sans SemiBold"/>
                <a:cs typeface="Open Sans SemiBold"/>
                <a:sym typeface="Open Sans SemiBold"/>
              </a:rPr>
              <a:t> are </a:t>
            </a:r>
            <a:r>
              <a:rPr lang="it-IT" sz="1600" dirty="0" err="1">
                <a:solidFill>
                  <a:schemeClr val="dk1"/>
                </a:solidFill>
                <a:latin typeface="Open Sans SemiBold"/>
                <a:ea typeface="Open Sans SemiBold"/>
                <a:cs typeface="Open Sans SemiBold"/>
                <a:sym typeface="Open Sans SemiBold"/>
              </a:rPr>
              <a:t>strongly</a:t>
            </a:r>
            <a:r>
              <a:rPr lang="it-IT" sz="1600" dirty="0">
                <a:solidFill>
                  <a:schemeClr val="dk1"/>
                </a:solidFill>
                <a:latin typeface="Open Sans SemiBold"/>
                <a:ea typeface="Open Sans SemiBold"/>
                <a:cs typeface="Open Sans SemiBold"/>
                <a:sym typeface="Open Sans SemiBold"/>
              </a:rPr>
              <a:t> data </a:t>
            </a:r>
            <a:r>
              <a:rPr lang="it-IT" sz="1600" dirty="0" err="1">
                <a:solidFill>
                  <a:schemeClr val="dk1"/>
                </a:solidFill>
                <a:latin typeface="Open Sans SemiBold"/>
                <a:ea typeface="Open Sans SemiBold"/>
                <a:cs typeface="Open Sans SemiBold"/>
                <a:sym typeface="Open Sans SemiBold"/>
              </a:rPr>
              <a:t>driven</a:t>
            </a:r>
            <a:r>
              <a:rPr lang="it-IT" sz="1600" dirty="0">
                <a:solidFill>
                  <a:schemeClr val="dk1"/>
                </a:solidFill>
                <a:latin typeface="Open Sans SemiBold"/>
                <a:ea typeface="Open Sans SemiBold"/>
                <a:cs typeface="Open Sans SemiBold"/>
                <a:sym typeface="Open Sans SemiBold"/>
              </a:rPr>
              <a:t> and </a:t>
            </a:r>
            <a:r>
              <a:rPr lang="it-IT" sz="1600" dirty="0" err="1">
                <a:solidFill>
                  <a:schemeClr val="dk1"/>
                </a:solidFill>
                <a:latin typeface="Open Sans SemiBold"/>
                <a:ea typeface="Open Sans SemiBold"/>
                <a:cs typeface="Open Sans SemiBold"/>
                <a:sym typeface="Open Sans SemiBold"/>
              </a:rPr>
              <a:t>poorly</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interpretable</a:t>
            </a:r>
            <a:r>
              <a:rPr lang="it-IT" sz="1600" dirty="0">
                <a:solidFill>
                  <a:schemeClr val="dk1"/>
                </a:solidFill>
                <a:latin typeface="Open Sans SemiBold"/>
                <a:ea typeface="Open Sans SemiBold"/>
                <a:cs typeface="Open Sans SemiBold"/>
                <a:sym typeface="Open Sans SemiBold"/>
              </a:rPr>
              <a:t>.</a:t>
            </a:r>
          </a:p>
        </p:txBody>
      </p:sp>
      <p:grpSp>
        <p:nvGrpSpPr>
          <p:cNvPr id="1251" name="Google Shape;1251;p52">
            <a:extLst>
              <a:ext uri="{FF2B5EF4-FFF2-40B4-BE49-F238E27FC236}">
                <a16:creationId xmlns:a16="http://schemas.microsoft.com/office/drawing/2014/main" id="{5A4A6029-2AEF-C0E4-9A1E-FBE146C7D799}"/>
              </a:ext>
            </a:extLst>
          </p:cNvPr>
          <p:cNvGrpSpPr/>
          <p:nvPr/>
        </p:nvGrpSpPr>
        <p:grpSpPr>
          <a:xfrm rot="-1464382">
            <a:off x="8291459" y="4070726"/>
            <a:ext cx="825540" cy="309244"/>
            <a:chOff x="5553275" y="2092625"/>
            <a:chExt cx="387150" cy="145025"/>
          </a:xfrm>
        </p:grpSpPr>
        <p:sp>
          <p:nvSpPr>
            <p:cNvPr id="1252" name="Google Shape;1252;p52">
              <a:extLst>
                <a:ext uri="{FF2B5EF4-FFF2-40B4-BE49-F238E27FC236}">
                  <a16:creationId xmlns:a16="http://schemas.microsoft.com/office/drawing/2014/main" id="{25BF82FC-4995-5936-A13D-B61056B1E87A}"/>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a:extLst>
                <a:ext uri="{FF2B5EF4-FFF2-40B4-BE49-F238E27FC236}">
                  <a16:creationId xmlns:a16="http://schemas.microsoft.com/office/drawing/2014/main" id="{BAE6DCE0-DBAE-E85C-5F09-6DD5CACE2339}"/>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a:extLst>
                <a:ext uri="{FF2B5EF4-FFF2-40B4-BE49-F238E27FC236}">
                  <a16:creationId xmlns:a16="http://schemas.microsoft.com/office/drawing/2014/main" id="{26EFBC6A-2844-C028-05D5-9A006B4D4C2B}"/>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a:extLst>
                <a:ext uri="{FF2B5EF4-FFF2-40B4-BE49-F238E27FC236}">
                  <a16:creationId xmlns:a16="http://schemas.microsoft.com/office/drawing/2014/main" id="{01D898D1-C775-6A0E-6D15-C2755F124A00}"/>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a:extLst>
                <a:ext uri="{FF2B5EF4-FFF2-40B4-BE49-F238E27FC236}">
                  <a16:creationId xmlns:a16="http://schemas.microsoft.com/office/drawing/2014/main" id="{0A64018B-DAE7-04A2-2CAA-44F1B513DE68}"/>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a:extLst>
                <a:ext uri="{FF2B5EF4-FFF2-40B4-BE49-F238E27FC236}">
                  <a16:creationId xmlns:a16="http://schemas.microsoft.com/office/drawing/2014/main" id="{C05A97B8-31F7-7C5F-F5E1-52DE0B9E7A96}"/>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52">
            <a:extLst>
              <a:ext uri="{FF2B5EF4-FFF2-40B4-BE49-F238E27FC236}">
                <a16:creationId xmlns:a16="http://schemas.microsoft.com/office/drawing/2014/main" id="{947D9B38-14BD-9FD3-E45A-AEBDAC69E995}"/>
              </a:ext>
            </a:extLst>
          </p:cNvPr>
          <p:cNvGrpSpPr/>
          <p:nvPr/>
        </p:nvGrpSpPr>
        <p:grpSpPr>
          <a:xfrm>
            <a:off x="8458923" y="359216"/>
            <a:ext cx="490612" cy="415445"/>
            <a:chOff x="5278225" y="2418025"/>
            <a:chExt cx="230075" cy="194825"/>
          </a:xfrm>
        </p:grpSpPr>
        <p:sp>
          <p:nvSpPr>
            <p:cNvPr id="1260" name="Google Shape;1260;p52">
              <a:extLst>
                <a:ext uri="{FF2B5EF4-FFF2-40B4-BE49-F238E27FC236}">
                  <a16:creationId xmlns:a16="http://schemas.microsoft.com/office/drawing/2014/main" id="{DF1B7EA4-0CC4-CFF1-B278-8184B9DCEC56}"/>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a:extLst>
                <a:ext uri="{FF2B5EF4-FFF2-40B4-BE49-F238E27FC236}">
                  <a16:creationId xmlns:a16="http://schemas.microsoft.com/office/drawing/2014/main" id="{171EDBA1-FAC3-EDF6-4A57-83DB0594F3B6}"/>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a:extLst>
                <a:ext uri="{FF2B5EF4-FFF2-40B4-BE49-F238E27FC236}">
                  <a16:creationId xmlns:a16="http://schemas.microsoft.com/office/drawing/2014/main" id="{EDEDA946-A6A9-6517-A1F5-30FECE5DC6D1}"/>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a:extLst>
                <a:ext uri="{FF2B5EF4-FFF2-40B4-BE49-F238E27FC236}">
                  <a16:creationId xmlns:a16="http://schemas.microsoft.com/office/drawing/2014/main" id="{01BA37F1-4CCE-C383-922B-957D02B555AD}"/>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a:extLst>
                <a:ext uri="{FF2B5EF4-FFF2-40B4-BE49-F238E27FC236}">
                  <a16:creationId xmlns:a16="http://schemas.microsoft.com/office/drawing/2014/main" id="{2837B1AA-A2D9-C1B9-2E14-F24F0368F5D9}"/>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a:extLst>
                <a:ext uri="{FF2B5EF4-FFF2-40B4-BE49-F238E27FC236}">
                  <a16:creationId xmlns:a16="http://schemas.microsoft.com/office/drawing/2014/main" id="{91C3283D-8BC2-270C-DC2D-EDB09297DDB4}"/>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a:extLst>
              <a:ext uri="{FF2B5EF4-FFF2-40B4-BE49-F238E27FC236}">
                <a16:creationId xmlns:a16="http://schemas.microsoft.com/office/drawing/2014/main" id="{95CE1C38-7EA6-195F-60B7-F5B8D506883F}"/>
              </a:ext>
            </a:extLst>
          </p:cNvPr>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a:extLst>
              <a:ext uri="{FF2B5EF4-FFF2-40B4-BE49-F238E27FC236}">
                <a16:creationId xmlns:a16="http://schemas.microsoft.com/office/drawing/2014/main" id="{AF0B9EDD-09EE-E04F-FFB4-4AAF0E97957D}"/>
              </a:ext>
            </a:extLst>
          </p:cNvPr>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1240;p52">
            <a:extLst>
              <a:ext uri="{FF2B5EF4-FFF2-40B4-BE49-F238E27FC236}">
                <a16:creationId xmlns:a16="http://schemas.microsoft.com/office/drawing/2014/main" id="{CFD8D9B5-BB6B-5DB7-C4D6-A904795D5278}"/>
              </a:ext>
            </a:extLst>
          </p:cNvPr>
          <p:cNvSpPr txBox="1"/>
          <p:nvPr/>
        </p:nvSpPr>
        <p:spPr>
          <a:xfrm>
            <a:off x="539493" y="2171553"/>
            <a:ext cx="8064900" cy="891900"/>
          </a:xfrm>
          <a:prstGeom prst="rect">
            <a:avLst/>
          </a:prstGeom>
          <a:noFill/>
          <a:ln>
            <a:noFill/>
          </a:ln>
        </p:spPr>
        <p:txBody>
          <a:bodyPr spcFirstLastPara="1" wrap="square" lIns="91425" tIns="91425" rIns="91425" bIns="91425" anchor="t" anchorCtr="0">
            <a:noAutofit/>
          </a:bodyPr>
          <a:lstStyle/>
          <a:p>
            <a:pPr marL="127000" lvl="0" algn="l" rtl="0">
              <a:lnSpc>
                <a:spcPct val="115000"/>
              </a:lnSpc>
              <a:spcBef>
                <a:spcPts val="0"/>
              </a:spcBef>
              <a:spcAft>
                <a:spcPts val="0"/>
              </a:spcAft>
              <a:buClr>
                <a:schemeClr val="dk1"/>
              </a:buClr>
              <a:buSzPts val="1600"/>
            </a:pPr>
            <a:r>
              <a:rPr lang="it-IT" sz="1600" dirty="0">
                <a:solidFill>
                  <a:schemeClr val="dk1"/>
                </a:solidFill>
                <a:latin typeface="Open Sans SemiBold"/>
                <a:ea typeface="Open Sans SemiBold"/>
                <a:cs typeface="Open Sans SemiBold"/>
                <a:sym typeface="Open Sans SemiBold"/>
              </a:rPr>
              <a:t>CIC </a:t>
            </a:r>
            <a:r>
              <a:rPr lang="it-IT" sz="1600" dirty="0" err="1">
                <a:solidFill>
                  <a:schemeClr val="dk1"/>
                </a:solidFill>
                <a:latin typeface="Open Sans SemiBold"/>
                <a:ea typeface="Open Sans SemiBold"/>
                <a:cs typeface="Open Sans SemiBold"/>
                <a:sym typeface="Open Sans SemiBold"/>
              </a:rPr>
              <a:t>is</a:t>
            </a:r>
            <a:r>
              <a:rPr lang="it-IT" sz="1600" dirty="0">
                <a:solidFill>
                  <a:schemeClr val="dk1"/>
                </a:solidFill>
                <a:latin typeface="Open Sans SemiBold"/>
                <a:ea typeface="Open Sans SemiBold"/>
                <a:cs typeface="Open Sans SemiBold"/>
                <a:sym typeface="Open Sans SemiBold"/>
              </a:rPr>
              <a:t> a ML </a:t>
            </a:r>
            <a:r>
              <a:rPr lang="it-IT" sz="1600" dirty="0" err="1">
                <a:solidFill>
                  <a:schemeClr val="dk1"/>
                </a:solidFill>
                <a:latin typeface="Open Sans SemiBold"/>
                <a:ea typeface="Open Sans SemiBold"/>
                <a:cs typeface="Open Sans SemiBold"/>
                <a:sym typeface="Open Sans SemiBold"/>
              </a:rPr>
              <a:t>solution</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already</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tested</a:t>
            </a:r>
            <a:r>
              <a:rPr lang="it-IT" sz="1600" dirty="0">
                <a:solidFill>
                  <a:schemeClr val="dk1"/>
                </a:solidFill>
                <a:latin typeface="Open Sans SemiBold"/>
                <a:ea typeface="Open Sans SemiBold"/>
                <a:cs typeface="Open Sans SemiBold"/>
                <a:sym typeface="Open Sans SemiBold"/>
              </a:rPr>
              <a:t> on </a:t>
            </a:r>
            <a:r>
              <a:rPr lang="it-IT" sz="1600" dirty="0" err="1">
                <a:solidFill>
                  <a:schemeClr val="dk1"/>
                </a:solidFill>
                <a:latin typeface="Open Sans SemiBold"/>
                <a:ea typeface="Open Sans SemiBold"/>
                <a:cs typeface="Open Sans SemiBold"/>
                <a:sym typeface="Open Sans SemiBold"/>
              </a:rPr>
              <a:t>two</a:t>
            </a:r>
            <a:r>
              <a:rPr lang="it-IT" sz="1600" dirty="0">
                <a:solidFill>
                  <a:schemeClr val="dk1"/>
                </a:solidFill>
                <a:latin typeface="Open Sans SemiBold"/>
                <a:ea typeface="Open Sans SemiBold"/>
                <a:cs typeface="Open Sans SemiBold"/>
                <a:sym typeface="Open Sans SemiBold"/>
              </a:rPr>
              <a:t> NASA cubesat missions and </a:t>
            </a:r>
            <a:r>
              <a:rPr lang="it-IT" sz="1600" dirty="0" err="1">
                <a:solidFill>
                  <a:schemeClr val="dk1"/>
                </a:solidFill>
                <a:latin typeface="Open Sans SemiBold"/>
                <a:ea typeface="Open Sans SemiBold"/>
                <a:cs typeface="Open Sans SemiBold"/>
                <a:sym typeface="Open Sans SemiBold"/>
              </a:rPr>
              <a:t>scheduled</a:t>
            </a:r>
            <a:r>
              <a:rPr lang="it-IT" sz="1600" dirty="0">
                <a:solidFill>
                  <a:schemeClr val="dk1"/>
                </a:solidFill>
                <a:latin typeface="Open Sans SemiBold"/>
                <a:ea typeface="Open Sans SemiBold"/>
                <a:cs typeface="Open Sans SemiBold"/>
                <a:sym typeface="Open Sans SemiBold"/>
              </a:rPr>
              <a:t> for </a:t>
            </a:r>
            <a:r>
              <a:rPr lang="it-IT" sz="1600" dirty="0" err="1">
                <a:solidFill>
                  <a:schemeClr val="dk1"/>
                </a:solidFill>
                <a:latin typeface="Open Sans SemiBold"/>
                <a:ea typeface="Open Sans SemiBold"/>
                <a:cs typeface="Open Sans SemiBold"/>
                <a:sym typeface="Open Sans SemiBold"/>
              </a:rPr>
              <a:t>ESA’s</a:t>
            </a:r>
            <a:r>
              <a:rPr lang="it-IT" sz="1600" dirty="0">
                <a:solidFill>
                  <a:schemeClr val="dk1"/>
                </a:solidFill>
                <a:latin typeface="Open Sans SemiBold"/>
                <a:ea typeface="Open Sans SemiBold"/>
                <a:cs typeface="Open Sans SemiBold"/>
                <a:sym typeface="Open Sans SemiBold"/>
              </a:rPr>
              <a:t> FORUM mission.</a:t>
            </a:r>
            <a:endParaRPr sz="1600" dirty="0">
              <a:solidFill>
                <a:schemeClr val="dk1"/>
              </a:solidFill>
              <a:latin typeface="Open Sans SemiBold"/>
              <a:ea typeface="Open Sans SemiBold"/>
              <a:cs typeface="Open Sans SemiBold"/>
              <a:sym typeface="Open Sans SemiBold"/>
            </a:endParaRPr>
          </a:p>
        </p:txBody>
      </p:sp>
      <p:sp>
        <p:nvSpPr>
          <p:cNvPr id="3" name="Google Shape;1240;p52">
            <a:extLst>
              <a:ext uri="{FF2B5EF4-FFF2-40B4-BE49-F238E27FC236}">
                <a16:creationId xmlns:a16="http://schemas.microsoft.com/office/drawing/2014/main" id="{F1273B36-17DD-BBFC-832E-64DA7CB53AD7}"/>
              </a:ext>
            </a:extLst>
          </p:cNvPr>
          <p:cNvSpPr txBox="1"/>
          <p:nvPr/>
        </p:nvSpPr>
        <p:spPr>
          <a:xfrm>
            <a:off x="539493" y="3401820"/>
            <a:ext cx="8064900" cy="891900"/>
          </a:xfrm>
          <a:prstGeom prst="rect">
            <a:avLst/>
          </a:prstGeom>
          <a:noFill/>
          <a:ln>
            <a:noFill/>
          </a:ln>
        </p:spPr>
        <p:txBody>
          <a:bodyPr spcFirstLastPara="1" wrap="square" lIns="91425" tIns="91425" rIns="91425" bIns="91425" anchor="t" anchorCtr="0">
            <a:noAutofit/>
          </a:bodyPr>
          <a:lstStyle/>
          <a:p>
            <a:pPr marL="127000" lvl="0" algn="l" rtl="0">
              <a:lnSpc>
                <a:spcPct val="115000"/>
              </a:lnSpc>
              <a:spcBef>
                <a:spcPts val="0"/>
              </a:spcBef>
              <a:spcAft>
                <a:spcPts val="0"/>
              </a:spcAft>
              <a:buClr>
                <a:schemeClr val="dk1"/>
              </a:buClr>
              <a:buSzPts val="1600"/>
            </a:pPr>
            <a:r>
              <a:rPr lang="it-IT" sz="1600" dirty="0">
                <a:solidFill>
                  <a:schemeClr val="dk1"/>
                </a:solidFill>
                <a:latin typeface="Open Sans SemiBold"/>
                <a:ea typeface="Open Sans SemiBold"/>
                <a:cs typeface="Open Sans SemiBold"/>
                <a:sym typeface="Open Sans SemiBold"/>
              </a:rPr>
              <a:t>The </a:t>
            </a:r>
            <a:r>
              <a:rPr lang="it-IT" sz="1600" dirty="0" err="1">
                <a:solidFill>
                  <a:schemeClr val="dk1"/>
                </a:solidFill>
                <a:latin typeface="Open Sans SemiBold"/>
                <a:ea typeface="Open Sans SemiBold"/>
                <a:cs typeface="Open Sans SemiBold"/>
                <a:sym typeface="Open Sans SemiBold"/>
              </a:rPr>
              <a:t>algorithm</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is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based</a:t>
            </a:r>
            <a:r>
              <a:rPr lang="it-IT" sz="1600" dirty="0">
                <a:solidFill>
                  <a:schemeClr val="dk1"/>
                </a:solidFill>
                <a:latin typeface="Open Sans SemiBold"/>
                <a:ea typeface="Open Sans SemiBold"/>
                <a:cs typeface="Open Sans SemiBold"/>
                <a:sym typeface="Open Sans SemiBold"/>
              </a:rPr>
              <a:t> on the </a:t>
            </a:r>
            <a:r>
              <a:rPr lang="it-IT" sz="1600" u="sng" dirty="0" err="1">
                <a:solidFill>
                  <a:schemeClr val="dk1"/>
                </a:solidFill>
                <a:latin typeface="Open Sans SemiBold"/>
                <a:ea typeface="Open Sans SemiBold"/>
                <a:cs typeface="Open Sans SemiBold"/>
                <a:sym typeface="Open Sans SemiBold"/>
              </a:rPr>
              <a:t>Principal</a:t>
            </a:r>
            <a:r>
              <a:rPr lang="it-IT" sz="1600" u="sng" dirty="0">
                <a:solidFill>
                  <a:schemeClr val="dk1"/>
                </a:solidFill>
                <a:latin typeface="Open Sans SemiBold"/>
                <a:ea typeface="Open Sans SemiBold"/>
                <a:cs typeface="Open Sans SemiBold"/>
                <a:sym typeface="Open Sans SemiBold"/>
              </a:rPr>
              <a:t> Component Analysis (PCA)</a:t>
            </a:r>
            <a:endParaRPr sz="1600" u="sng" dirty="0">
              <a:solidFill>
                <a:schemeClr val="dk1"/>
              </a:solidFill>
              <a:latin typeface="Open Sans SemiBold"/>
              <a:ea typeface="Open Sans SemiBold"/>
              <a:cs typeface="Open Sans SemiBold"/>
              <a:sym typeface="Open Sans SemiBold"/>
            </a:endParaRPr>
          </a:p>
        </p:txBody>
      </p:sp>
      <p:pic>
        <p:nvPicPr>
          <p:cNvPr id="1026" name="Picture 2" descr="Logo – ESA Brand Centre">
            <a:extLst>
              <a:ext uri="{FF2B5EF4-FFF2-40B4-BE49-F238E27FC236}">
                <a16:creationId xmlns:a16="http://schemas.microsoft.com/office/drawing/2014/main" id="{850EBAB1-EAEE-1B9C-D26B-FE259EBB8835}"/>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000" b="90000" l="10000" r="90000">
                        <a14:foregroundMark x1="37617" y1="53578" x2="37617" y2="53578"/>
                        <a14:foregroundMark x1="53203" y1="48351" x2="53203" y2="48351"/>
                        <a14:foregroundMark x1="60898" y1="48787" x2="60898" y2="48787"/>
                        <a14:foregroundMark x1="75391" y1="48787" x2="75391" y2="48787"/>
                      </a14:backgroundRemoval>
                    </a14:imgEffect>
                  </a14:imgLayer>
                </a14:imgProps>
              </a:ext>
              <a:ext uri="{28A0092B-C50C-407E-A947-70E740481C1C}">
                <a14:useLocalDpi xmlns:a14="http://schemas.microsoft.com/office/drawing/2010/main" val="0"/>
              </a:ext>
            </a:extLst>
          </a:blip>
          <a:srcRect l="20348" t="30434" r="19411" b="29349"/>
          <a:stretch>
            <a:fillRect/>
          </a:stretch>
        </p:blipFill>
        <p:spPr bwMode="auto">
          <a:xfrm>
            <a:off x="786512" y="2937590"/>
            <a:ext cx="860086" cy="36047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46C5513A-9644-C067-1F76-684CFAFC17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42476" y="2937590"/>
            <a:ext cx="430900" cy="36047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3990675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Shape 1738"/>
        <p:cNvGrpSpPr/>
        <p:nvPr/>
      </p:nvGrpSpPr>
      <p:grpSpPr>
        <a:xfrm>
          <a:off x="0" y="0"/>
          <a:ext cx="0" cy="0"/>
          <a:chOff x="0" y="0"/>
          <a:chExt cx="0" cy="0"/>
        </a:xfrm>
      </p:grpSpPr>
      <p:sp>
        <p:nvSpPr>
          <p:cNvPr id="1739" name="Google Shape;1739;p60"/>
          <p:cNvSpPr txBox="1">
            <a:spLocks noGrp="1"/>
          </p:cNvSpPr>
          <p:nvPr>
            <p:ph type="title"/>
          </p:nvPr>
        </p:nvSpPr>
        <p:spPr>
          <a:xfrm>
            <a:off x="539500" y="445025"/>
            <a:ext cx="8065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t>M</a:t>
            </a:r>
            <a:r>
              <a:rPr lang="en"/>
              <a:t>ath Graph</a:t>
            </a:r>
            <a:endParaRPr sz="3000"/>
          </a:p>
        </p:txBody>
      </p:sp>
      <p:sp>
        <p:nvSpPr>
          <p:cNvPr id="1740" name="Google Shape;1740;p60"/>
          <p:cNvSpPr txBox="1">
            <a:spLocks noGrp="1"/>
          </p:cNvSpPr>
          <p:nvPr>
            <p:ph type="subTitle" idx="4294967295"/>
          </p:nvPr>
        </p:nvSpPr>
        <p:spPr>
          <a:xfrm>
            <a:off x="539500" y="4111425"/>
            <a:ext cx="4475400" cy="4935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t>Follow the link in the graph to modify its data and then paste the new one here. </a:t>
            </a:r>
            <a:r>
              <a:rPr lang="en" sz="1200" b="1" u="sng">
                <a:hlinkClick r:id="rId3"/>
              </a:rPr>
              <a:t>For more info, click here</a:t>
            </a:r>
            <a:endParaRPr sz="1200" b="1" u="sng"/>
          </a:p>
        </p:txBody>
      </p:sp>
      <p:sp>
        <p:nvSpPr>
          <p:cNvPr id="1741" name="Google Shape;1741;p60"/>
          <p:cNvSpPr txBox="1"/>
          <p:nvPr/>
        </p:nvSpPr>
        <p:spPr>
          <a:xfrm>
            <a:off x="6037900" y="3431902"/>
            <a:ext cx="2574900" cy="657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Venus is the second planet from the Sun</a:t>
            </a:r>
            <a:endParaRPr sz="1600">
              <a:solidFill>
                <a:schemeClr val="dk1"/>
              </a:solidFill>
              <a:latin typeface="Open Sans SemiBold"/>
              <a:ea typeface="Open Sans SemiBold"/>
              <a:cs typeface="Open Sans SemiBold"/>
              <a:sym typeface="Open Sans SemiBold"/>
            </a:endParaRPr>
          </a:p>
        </p:txBody>
      </p:sp>
      <p:sp>
        <p:nvSpPr>
          <p:cNvPr id="1742" name="Google Shape;1742;p60"/>
          <p:cNvSpPr txBox="1"/>
          <p:nvPr/>
        </p:nvSpPr>
        <p:spPr>
          <a:xfrm>
            <a:off x="6037900" y="2214125"/>
            <a:ext cx="2574900" cy="657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Despite being red, Mars is a cold place</a:t>
            </a:r>
            <a:endParaRPr sz="1600">
              <a:solidFill>
                <a:schemeClr val="dk1"/>
              </a:solidFill>
              <a:latin typeface="Open Sans SemiBold"/>
              <a:ea typeface="Open Sans SemiBold"/>
              <a:cs typeface="Open Sans SemiBold"/>
              <a:sym typeface="Open Sans SemiBold"/>
            </a:endParaRPr>
          </a:p>
        </p:txBody>
      </p:sp>
      <p:sp>
        <p:nvSpPr>
          <p:cNvPr id="1743" name="Google Shape;1743;p60"/>
          <p:cNvSpPr txBox="1"/>
          <p:nvPr/>
        </p:nvSpPr>
        <p:spPr>
          <a:xfrm>
            <a:off x="5014899" y="2922618"/>
            <a:ext cx="964500" cy="6579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b="1">
                <a:solidFill>
                  <a:schemeClr val="dk1"/>
                </a:solidFill>
                <a:latin typeface="Oswald"/>
                <a:ea typeface="Oswald"/>
                <a:cs typeface="Oswald"/>
                <a:sym typeface="Oswald"/>
              </a:rPr>
              <a:t>45%</a:t>
            </a:r>
            <a:endParaRPr sz="2500" b="1">
              <a:solidFill>
                <a:schemeClr val="dk1"/>
              </a:solidFill>
              <a:latin typeface="Oswald"/>
              <a:ea typeface="Oswald"/>
              <a:cs typeface="Oswald"/>
              <a:sym typeface="Oswald"/>
            </a:endParaRPr>
          </a:p>
        </p:txBody>
      </p:sp>
      <p:sp>
        <p:nvSpPr>
          <p:cNvPr id="1744" name="Google Shape;1744;p60"/>
          <p:cNvSpPr txBox="1"/>
          <p:nvPr/>
        </p:nvSpPr>
        <p:spPr>
          <a:xfrm>
            <a:off x="5014899" y="1732800"/>
            <a:ext cx="964500" cy="6579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b="1">
                <a:solidFill>
                  <a:schemeClr val="dk1"/>
                </a:solidFill>
                <a:latin typeface="Oswald"/>
                <a:ea typeface="Oswald"/>
                <a:cs typeface="Oswald"/>
                <a:sym typeface="Oswald"/>
              </a:rPr>
              <a:t>55%</a:t>
            </a:r>
            <a:endParaRPr sz="2500" b="1">
              <a:solidFill>
                <a:schemeClr val="dk1"/>
              </a:solidFill>
              <a:latin typeface="Oswald"/>
              <a:ea typeface="Oswald"/>
              <a:cs typeface="Oswald"/>
              <a:sym typeface="Oswald"/>
            </a:endParaRPr>
          </a:p>
        </p:txBody>
      </p:sp>
      <p:grpSp>
        <p:nvGrpSpPr>
          <p:cNvPr id="1745" name="Google Shape;1745;p60"/>
          <p:cNvGrpSpPr/>
          <p:nvPr/>
        </p:nvGrpSpPr>
        <p:grpSpPr>
          <a:xfrm rot="665443">
            <a:off x="279446" y="2917044"/>
            <a:ext cx="520099" cy="669049"/>
            <a:chOff x="4938450" y="2419450"/>
            <a:chExt cx="243900" cy="313750"/>
          </a:xfrm>
        </p:grpSpPr>
        <p:sp>
          <p:nvSpPr>
            <p:cNvPr id="1746" name="Google Shape;1746;p60"/>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0"/>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0"/>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0"/>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0"/>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0"/>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60"/>
          <p:cNvSpPr/>
          <p:nvPr/>
        </p:nvSpPr>
        <p:spPr>
          <a:xfrm>
            <a:off x="8343600" y="451161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3" name="Google Shape;1753;p60"/>
          <p:cNvGrpSpPr/>
          <p:nvPr/>
        </p:nvGrpSpPr>
        <p:grpSpPr>
          <a:xfrm>
            <a:off x="8412183" y="2390692"/>
            <a:ext cx="384632" cy="574469"/>
            <a:chOff x="5896600" y="1746775"/>
            <a:chExt cx="180375" cy="269400"/>
          </a:xfrm>
        </p:grpSpPr>
        <p:sp>
          <p:nvSpPr>
            <p:cNvPr id="1754" name="Google Shape;1754;p60"/>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60"/>
          <p:cNvGrpSpPr/>
          <p:nvPr/>
        </p:nvGrpSpPr>
        <p:grpSpPr>
          <a:xfrm>
            <a:off x="5014898" y="4688853"/>
            <a:ext cx="490612" cy="415445"/>
            <a:chOff x="5278225" y="2418025"/>
            <a:chExt cx="230075" cy="194825"/>
          </a:xfrm>
        </p:grpSpPr>
        <p:sp>
          <p:nvSpPr>
            <p:cNvPr id="1761" name="Google Shape;1761;p60"/>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0"/>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0"/>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7" name="Google Shape;1767;p60"/>
          <p:cNvSpPr/>
          <p:nvPr/>
        </p:nvSpPr>
        <p:spPr>
          <a:xfrm>
            <a:off x="163342" y="1559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a:off x="8286392" y="3308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0"/>
          <p:cNvSpPr txBox="1">
            <a:spLocks noGrp="1"/>
          </p:cNvSpPr>
          <p:nvPr>
            <p:ph type="subTitle" idx="4294967295"/>
          </p:nvPr>
        </p:nvSpPr>
        <p:spPr>
          <a:xfrm>
            <a:off x="6037900" y="3019200"/>
            <a:ext cx="23841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latin typeface="Oswald"/>
                <a:ea typeface="Oswald"/>
                <a:cs typeface="Oswald"/>
                <a:sym typeface="Oswald"/>
              </a:rPr>
              <a:t>Venus</a:t>
            </a:r>
            <a:endParaRPr sz="2400" b="1">
              <a:solidFill>
                <a:schemeClr val="dk1"/>
              </a:solidFill>
              <a:latin typeface="Oswald"/>
              <a:ea typeface="Oswald"/>
              <a:cs typeface="Oswald"/>
              <a:sym typeface="Oswald"/>
            </a:endParaRPr>
          </a:p>
        </p:txBody>
      </p:sp>
      <p:sp>
        <p:nvSpPr>
          <p:cNvPr id="1770" name="Google Shape;1770;p60"/>
          <p:cNvSpPr txBox="1">
            <a:spLocks noGrp="1"/>
          </p:cNvSpPr>
          <p:nvPr>
            <p:ph type="subTitle" idx="4294967295"/>
          </p:nvPr>
        </p:nvSpPr>
        <p:spPr>
          <a:xfrm>
            <a:off x="6037900" y="1815279"/>
            <a:ext cx="23841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b="1">
                <a:latin typeface="Oswald"/>
                <a:ea typeface="Oswald"/>
                <a:cs typeface="Oswald"/>
                <a:sym typeface="Oswald"/>
              </a:rPr>
              <a:t>Mars</a:t>
            </a:r>
            <a:endParaRPr sz="2400" b="1">
              <a:latin typeface="Oswald"/>
              <a:ea typeface="Oswald"/>
              <a:cs typeface="Oswald"/>
              <a:sym typeface="Oswald"/>
            </a:endParaRPr>
          </a:p>
        </p:txBody>
      </p:sp>
      <p:pic>
        <p:nvPicPr>
          <p:cNvPr id="1771" name="Google Shape;1771;p60" title="Chart">
            <a:hlinkClick r:id="rId4"/>
          </p:cNvPr>
          <p:cNvPicPr preferRelativeResize="0"/>
          <p:nvPr/>
        </p:nvPicPr>
        <p:blipFill>
          <a:blip r:embed="rId5">
            <a:alphaModFix/>
          </a:blip>
          <a:stretch>
            <a:fillRect/>
          </a:stretch>
        </p:blipFill>
        <p:spPr>
          <a:xfrm>
            <a:off x="1272450" y="1174400"/>
            <a:ext cx="3009499" cy="2862899"/>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Shape 1775"/>
        <p:cNvGrpSpPr/>
        <p:nvPr/>
      </p:nvGrpSpPr>
      <p:grpSpPr>
        <a:xfrm>
          <a:off x="0" y="0"/>
          <a:ext cx="0" cy="0"/>
          <a:chOff x="0" y="0"/>
          <a:chExt cx="0" cy="0"/>
        </a:xfrm>
      </p:grpSpPr>
      <p:sp>
        <p:nvSpPr>
          <p:cNvPr id="1776" name="Google Shape;1776;p61"/>
          <p:cNvSpPr txBox="1">
            <a:spLocks noGrp="1"/>
          </p:cNvSpPr>
          <p:nvPr>
            <p:ph type="title"/>
          </p:nvPr>
        </p:nvSpPr>
        <p:spPr>
          <a:xfrm>
            <a:off x="53955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Math diagram</a:t>
            </a:r>
            <a:endParaRPr/>
          </a:p>
        </p:txBody>
      </p:sp>
      <p:sp>
        <p:nvSpPr>
          <p:cNvPr id="1777" name="Google Shape;1777;p61"/>
          <p:cNvSpPr txBox="1">
            <a:spLocks noGrp="1"/>
          </p:cNvSpPr>
          <p:nvPr>
            <p:ph type="subTitle" idx="4294967295"/>
          </p:nvPr>
        </p:nvSpPr>
        <p:spPr>
          <a:xfrm>
            <a:off x="6409507" y="1901379"/>
            <a:ext cx="2196600" cy="648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a:t>It’s the biggest planet of them all</a:t>
            </a:r>
            <a:endParaRPr sz="1600"/>
          </a:p>
        </p:txBody>
      </p:sp>
      <p:sp>
        <p:nvSpPr>
          <p:cNvPr id="1778" name="Google Shape;1778;p61"/>
          <p:cNvSpPr txBox="1">
            <a:spLocks noGrp="1"/>
          </p:cNvSpPr>
          <p:nvPr>
            <p:ph type="title" idx="4294967295"/>
          </p:nvPr>
        </p:nvSpPr>
        <p:spPr>
          <a:xfrm>
            <a:off x="6409507" y="1481896"/>
            <a:ext cx="21966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Jupiter</a:t>
            </a:r>
            <a:endParaRPr sz="2400"/>
          </a:p>
        </p:txBody>
      </p:sp>
      <p:sp>
        <p:nvSpPr>
          <p:cNvPr id="1779" name="Google Shape;1779;p61"/>
          <p:cNvSpPr txBox="1">
            <a:spLocks noGrp="1"/>
          </p:cNvSpPr>
          <p:nvPr>
            <p:ph type="subTitle" idx="4294967295"/>
          </p:nvPr>
        </p:nvSpPr>
        <p:spPr>
          <a:xfrm>
            <a:off x="6407014" y="3815361"/>
            <a:ext cx="2196600" cy="648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a:t>It’s a gas giant and has several rings</a:t>
            </a:r>
            <a:endParaRPr sz="1600"/>
          </a:p>
        </p:txBody>
      </p:sp>
      <p:sp>
        <p:nvSpPr>
          <p:cNvPr id="1780" name="Google Shape;1780;p61"/>
          <p:cNvSpPr txBox="1">
            <a:spLocks noGrp="1"/>
          </p:cNvSpPr>
          <p:nvPr>
            <p:ph type="title" idx="4294967295"/>
          </p:nvPr>
        </p:nvSpPr>
        <p:spPr>
          <a:xfrm>
            <a:off x="537893" y="1481896"/>
            <a:ext cx="2208000" cy="502800"/>
          </a:xfrm>
          <a:prstGeom prst="rect">
            <a:avLst/>
          </a:prstGeom>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400"/>
              <a:t>Mars</a:t>
            </a:r>
            <a:endParaRPr sz="2400"/>
          </a:p>
        </p:txBody>
      </p:sp>
      <p:sp>
        <p:nvSpPr>
          <p:cNvPr id="1781" name="Google Shape;1781;p61"/>
          <p:cNvSpPr txBox="1">
            <a:spLocks noGrp="1"/>
          </p:cNvSpPr>
          <p:nvPr>
            <p:ph type="subTitle" idx="4294967295"/>
          </p:nvPr>
        </p:nvSpPr>
        <p:spPr>
          <a:xfrm>
            <a:off x="537893" y="1901379"/>
            <a:ext cx="2208000" cy="648300"/>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sz="1600"/>
              <a:t>Despite being red, Mars is a cold place</a:t>
            </a:r>
            <a:endParaRPr sz="1600"/>
          </a:p>
        </p:txBody>
      </p:sp>
      <p:sp>
        <p:nvSpPr>
          <p:cNvPr id="1782" name="Google Shape;1782;p61"/>
          <p:cNvSpPr txBox="1">
            <a:spLocks noGrp="1"/>
          </p:cNvSpPr>
          <p:nvPr>
            <p:ph type="title" idx="4294967295"/>
          </p:nvPr>
        </p:nvSpPr>
        <p:spPr>
          <a:xfrm>
            <a:off x="537893" y="3407270"/>
            <a:ext cx="2208000" cy="502800"/>
          </a:xfrm>
          <a:prstGeom prst="rect">
            <a:avLst/>
          </a:prstGeom>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400"/>
              <a:t>Venus</a:t>
            </a:r>
            <a:endParaRPr sz="2400"/>
          </a:p>
        </p:txBody>
      </p:sp>
      <p:sp>
        <p:nvSpPr>
          <p:cNvPr id="1783" name="Google Shape;1783;p61"/>
          <p:cNvSpPr txBox="1">
            <a:spLocks noGrp="1"/>
          </p:cNvSpPr>
          <p:nvPr>
            <p:ph type="subTitle" idx="4294967295"/>
          </p:nvPr>
        </p:nvSpPr>
        <p:spPr>
          <a:xfrm>
            <a:off x="537893" y="3815361"/>
            <a:ext cx="2208000" cy="648300"/>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sz="1600"/>
              <a:t>Venus is the second planet from the Sun</a:t>
            </a:r>
            <a:endParaRPr sz="1600"/>
          </a:p>
        </p:txBody>
      </p:sp>
      <p:sp>
        <p:nvSpPr>
          <p:cNvPr id="1784" name="Google Shape;1784;p61"/>
          <p:cNvSpPr txBox="1">
            <a:spLocks noGrp="1"/>
          </p:cNvSpPr>
          <p:nvPr>
            <p:ph type="title" idx="4294967295"/>
          </p:nvPr>
        </p:nvSpPr>
        <p:spPr>
          <a:xfrm>
            <a:off x="6407014" y="3407270"/>
            <a:ext cx="21966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Saturn</a:t>
            </a:r>
            <a:endParaRPr sz="2400"/>
          </a:p>
        </p:txBody>
      </p:sp>
      <p:sp>
        <p:nvSpPr>
          <p:cNvPr id="1785" name="Google Shape;1785;p61"/>
          <p:cNvSpPr/>
          <p:nvPr/>
        </p:nvSpPr>
        <p:spPr>
          <a:xfrm>
            <a:off x="3551288" y="1857450"/>
            <a:ext cx="2038200" cy="20382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6" name="Google Shape;1786;p61"/>
          <p:cNvGrpSpPr/>
          <p:nvPr/>
        </p:nvGrpSpPr>
        <p:grpSpPr>
          <a:xfrm>
            <a:off x="4060388" y="2366550"/>
            <a:ext cx="1020001" cy="1020001"/>
            <a:chOff x="6796555" y="1197354"/>
            <a:chExt cx="432222" cy="432222"/>
          </a:xfrm>
        </p:grpSpPr>
        <p:sp>
          <p:nvSpPr>
            <p:cNvPr id="1787" name="Google Shape;1787;p61"/>
            <p:cNvSpPr/>
            <p:nvPr/>
          </p:nvSpPr>
          <p:spPr>
            <a:xfrm>
              <a:off x="6803215" y="1204014"/>
              <a:ext cx="194058" cy="194058"/>
            </a:xfrm>
            <a:custGeom>
              <a:avLst/>
              <a:gdLst/>
              <a:ahLst/>
              <a:cxnLst/>
              <a:rect l="l" t="t" r="r" b="b"/>
              <a:pathLst>
                <a:path w="6876" h="6876" extrusionOk="0">
                  <a:moveTo>
                    <a:pt x="1742" y="0"/>
                  </a:moveTo>
                  <a:cubicBezTo>
                    <a:pt x="768" y="0"/>
                    <a:pt x="1" y="767"/>
                    <a:pt x="1" y="1741"/>
                  </a:cubicBezTo>
                  <a:lnTo>
                    <a:pt x="1" y="5105"/>
                  </a:lnTo>
                  <a:cubicBezTo>
                    <a:pt x="1" y="6079"/>
                    <a:pt x="768" y="6875"/>
                    <a:pt x="1742" y="6875"/>
                  </a:cubicBezTo>
                  <a:lnTo>
                    <a:pt x="5105" y="6875"/>
                  </a:lnTo>
                  <a:cubicBezTo>
                    <a:pt x="6079" y="6875"/>
                    <a:pt x="6876" y="6079"/>
                    <a:pt x="6876" y="5105"/>
                  </a:cubicBezTo>
                  <a:lnTo>
                    <a:pt x="6876" y="1741"/>
                  </a:lnTo>
                  <a:cubicBezTo>
                    <a:pt x="6876" y="767"/>
                    <a:pt x="6079" y="0"/>
                    <a:pt x="5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1"/>
            <p:cNvSpPr/>
            <p:nvPr/>
          </p:nvSpPr>
          <p:spPr>
            <a:xfrm>
              <a:off x="7028059" y="1204014"/>
              <a:ext cx="194058" cy="194058"/>
            </a:xfrm>
            <a:custGeom>
              <a:avLst/>
              <a:gdLst/>
              <a:ahLst/>
              <a:cxnLst/>
              <a:rect l="l" t="t" r="r" b="b"/>
              <a:pathLst>
                <a:path w="6876" h="6876" extrusionOk="0">
                  <a:moveTo>
                    <a:pt x="1742" y="0"/>
                  </a:moveTo>
                  <a:cubicBezTo>
                    <a:pt x="768" y="0"/>
                    <a:pt x="1" y="767"/>
                    <a:pt x="1" y="1741"/>
                  </a:cubicBezTo>
                  <a:lnTo>
                    <a:pt x="1" y="5105"/>
                  </a:lnTo>
                  <a:cubicBezTo>
                    <a:pt x="1" y="6079"/>
                    <a:pt x="768" y="6875"/>
                    <a:pt x="1742" y="6875"/>
                  </a:cubicBezTo>
                  <a:lnTo>
                    <a:pt x="5105" y="6875"/>
                  </a:lnTo>
                  <a:cubicBezTo>
                    <a:pt x="6079" y="6875"/>
                    <a:pt x="6876" y="6079"/>
                    <a:pt x="6876" y="5105"/>
                  </a:cubicBezTo>
                  <a:lnTo>
                    <a:pt x="6876" y="1741"/>
                  </a:lnTo>
                  <a:cubicBezTo>
                    <a:pt x="6876" y="767"/>
                    <a:pt x="6079" y="0"/>
                    <a:pt x="5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1"/>
            <p:cNvSpPr/>
            <p:nvPr/>
          </p:nvSpPr>
          <p:spPr>
            <a:xfrm>
              <a:off x="6803215" y="1428857"/>
              <a:ext cx="194058" cy="194058"/>
            </a:xfrm>
            <a:custGeom>
              <a:avLst/>
              <a:gdLst/>
              <a:ahLst/>
              <a:cxnLst/>
              <a:rect l="l" t="t" r="r" b="b"/>
              <a:pathLst>
                <a:path w="6876" h="6876" extrusionOk="0">
                  <a:moveTo>
                    <a:pt x="1742" y="0"/>
                  </a:moveTo>
                  <a:cubicBezTo>
                    <a:pt x="768" y="0"/>
                    <a:pt x="1" y="797"/>
                    <a:pt x="1" y="1770"/>
                  </a:cubicBezTo>
                  <a:lnTo>
                    <a:pt x="1" y="5134"/>
                  </a:lnTo>
                  <a:cubicBezTo>
                    <a:pt x="1" y="6079"/>
                    <a:pt x="768" y="6875"/>
                    <a:pt x="1742" y="6875"/>
                  </a:cubicBezTo>
                  <a:lnTo>
                    <a:pt x="5105" y="6875"/>
                  </a:lnTo>
                  <a:cubicBezTo>
                    <a:pt x="6079" y="6875"/>
                    <a:pt x="6876" y="6108"/>
                    <a:pt x="6876" y="5134"/>
                  </a:cubicBezTo>
                  <a:lnTo>
                    <a:pt x="6876" y="1770"/>
                  </a:lnTo>
                  <a:cubicBezTo>
                    <a:pt x="6876" y="797"/>
                    <a:pt x="6079" y="0"/>
                    <a:pt x="51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1"/>
            <p:cNvSpPr/>
            <p:nvPr/>
          </p:nvSpPr>
          <p:spPr>
            <a:xfrm>
              <a:off x="7028059" y="1428857"/>
              <a:ext cx="194058" cy="194058"/>
            </a:xfrm>
            <a:custGeom>
              <a:avLst/>
              <a:gdLst/>
              <a:ahLst/>
              <a:cxnLst/>
              <a:rect l="l" t="t" r="r" b="b"/>
              <a:pathLst>
                <a:path w="6876" h="6876" extrusionOk="0">
                  <a:moveTo>
                    <a:pt x="1742" y="0"/>
                  </a:moveTo>
                  <a:cubicBezTo>
                    <a:pt x="768" y="0"/>
                    <a:pt x="1" y="797"/>
                    <a:pt x="1" y="1770"/>
                  </a:cubicBezTo>
                  <a:lnTo>
                    <a:pt x="1" y="5134"/>
                  </a:lnTo>
                  <a:cubicBezTo>
                    <a:pt x="1" y="6079"/>
                    <a:pt x="768" y="6875"/>
                    <a:pt x="1742" y="6875"/>
                  </a:cubicBezTo>
                  <a:lnTo>
                    <a:pt x="5135" y="6875"/>
                  </a:lnTo>
                  <a:cubicBezTo>
                    <a:pt x="6079" y="6875"/>
                    <a:pt x="6876" y="6108"/>
                    <a:pt x="6876" y="5134"/>
                  </a:cubicBezTo>
                  <a:lnTo>
                    <a:pt x="6876" y="1770"/>
                  </a:lnTo>
                  <a:cubicBezTo>
                    <a:pt x="6876" y="797"/>
                    <a:pt x="6079" y="0"/>
                    <a:pt x="5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1"/>
            <p:cNvSpPr/>
            <p:nvPr/>
          </p:nvSpPr>
          <p:spPr>
            <a:xfrm>
              <a:off x="6803215" y="1204014"/>
              <a:ext cx="77471" cy="194058"/>
            </a:xfrm>
            <a:custGeom>
              <a:avLst/>
              <a:gdLst/>
              <a:ahLst/>
              <a:cxnLst/>
              <a:rect l="l" t="t" r="r" b="b"/>
              <a:pathLst>
                <a:path w="2745" h="6876" extrusionOk="0">
                  <a:moveTo>
                    <a:pt x="1742" y="0"/>
                  </a:moveTo>
                  <a:cubicBezTo>
                    <a:pt x="768" y="0"/>
                    <a:pt x="1" y="767"/>
                    <a:pt x="1" y="1741"/>
                  </a:cubicBezTo>
                  <a:lnTo>
                    <a:pt x="1" y="5105"/>
                  </a:lnTo>
                  <a:cubicBezTo>
                    <a:pt x="1" y="6079"/>
                    <a:pt x="768" y="6875"/>
                    <a:pt x="1742" y="6875"/>
                  </a:cubicBezTo>
                  <a:lnTo>
                    <a:pt x="2745" y="6875"/>
                  </a:lnTo>
                  <a:cubicBezTo>
                    <a:pt x="1771" y="6875"/>
                    <a:pt x="974" y="6079"/>
                    <a:pt x="974" y="5105"/>
                  </a:cubicBezTo>
                  <a:lnTo>
                    <a:pt x="974" y="1741"/>
                  </a:lnTo>
                  <a:cubicBezTo>
                    <a:pt x="974" y="767"/>
                    <a:pt x="1771" y="0"/>
                    <a:pt x="2745" y="0"/>
                  </a:cubicBezTo>
                  <a:close/>
                </a:path>
              </a:pathLst>
            </a:custGeom>
            <a:solidFill>
              <a:schemeClr val="accent6">
                <a:alpha val="410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1"/>
            <p:cNvSpPr/>
            <p:nvPr/>
          </p:nvSpPr>
          <p:spPr>
            <a:xfrm>
              <a:off x="7028059" y="1204014"/>
              <a:ext cx="77471" cy="194058"/>
            </a:xfrm>
            <a:custGeom>
              <a:avLst/>
              <a:gdLst/>
              <a:ahLst/>
              <a:cxnLst/>
              <a:rect l="l" t="t" r="r" b="b"/>
              <a:pathLst>
                <a:path w="2745" h="6876" extrusionOk="0">
                  <a:moveTo>
                    <a:pt x="1742" y="0"/>
                  </a:moveTo>
                  <a:cubicBezTo>
                    <a:pt x="768" y="0"/>
                    <a:pt x="1" y="767"/>
                    <a:pt x="1" y="1741"/>
                  </a:cubicBezTo>
                  <a:lnTo>
                    <a:pt x="1" y="5105"/>
                  </a:lnTo>
                  <a:cubicBezTo>
                    <a:pt x="1" y="6079"/>
                    <a:pt x="768" y="6875"/>
                    <a:pt x="1742" y="6875"/>
                  </a:cubicBezTo>
                  <a:lnTo>
                    <a:pt x="2745" y="6875"/>
                  </a:lnTo>
                  <a:cubicBezTo>
                    <a:pt x="1771" y="6875"/>
                    <a:pt x="974" y="6079"/>
                    <a:pt x="974" y="5105"/>
                  </a:cubicBezTo>
                  <a:lnTo>
                    <a:pt x="974" y="1741"/>
                  </a:lnTo>
                  <a:cubicBezTo>
                    <a:pt x="974" y="767"/>
                    <a:pt x="1771" y="0"/>
                    <a:pt x="2745" y="0"/>
                  </a:cubicBezTo>
                  <a:close/>
                </a:path>
              </a:pathLst>
            </a:custGeom>
            <a:solidFill>
              <a:srgbClr val="6C52F8">
                <a:alpha val="16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1"/>
            <p:cNvSpPr/>
            <p:nvPr/>
          </p:nvSpPr>
          <p:spPr>
            <a:xfrm>
              <a:off x="6803215" y="1428857"/>
              <a:ext cx="77471" cy="194058"/>
            </a:xfrm>
            <a:custGeom>
              <a:avLst/>
              <a:gdLst/>
              <a:ahLst/>
              <a:cxnLst/>
              <a:rect l="l" t="t" r="r" b="b"/>
              <a:pathLst>
                <a:path w="2745" h="6876" extrusionOk="0">
                  <a:moveTo>
                    <a:pt x="1742" y="0"/>
                  </a:moveTo>
                  <a:cubicBezTo>
                    <a:pt x="768" y="0"/>
                    <a:pt x="1" y="797"/>
                    <a:pt x="1" y="1770"/>
                  </a:cubicBezTo>
                  <a:lnTo>
                    <a:pt x="1" y="5134"/>
                  </a:lnTo>
                  <a:cubicBezTo>
                    <a:pt x="1" y="6079"/>
                    <a:pt x="768" y="6875"/>
                    <a:pt x="1742" y="6875"/>
                  </a:cubicBezTo>
                  <a:lnTo>
                    <a:pt x="2745" y="6875"/>
                  </a:lnTo>
                  <a:cubicBezTo>
                    <a:pt x="1771" y="6875"/>
                    <a:pt x="974" y="6108"/>
                    <a:pt x="974" y="5134"/>
                  </a:cubicBezTo>
                  <a:lnTo>
                    <a:pt x="974" y="1770"/>
                  </a:lnTo>
                  <a:cubicBezTo>
                    <a:pt x="974" y="797"/>
                    <a:pt x="1771" y="0"/>
                    <a:pt x="2745" y="0"/>
                  </a:cubicBezTo>
                  <a:close/>
                </a:path>
              </a:pathLst>
            </a:custGeom>
            <a:solidFill>
              <a:schemeClr val="lt2">
                <a:alpha val="17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1"/>
            <p:cNvSpPr/>
            <p:nvPr/>
          </p:nvSpPr>
          <p:spPr>
            <a:xfrm>
              <a:off x="7028059" y="1428857"/>
              <a:ext cx="77471" cy="194058"/>
            </a:xfrm>
            <a:custGeom>
              <a:avLst/>
              <a:gdLst/>
              <a:ahLst/>
              <a:cxnLst/>
              <a:rect l="l" t="t" r="r" b="b"/>
              <a:pathLst>
                <a:path w="2745" h="6876" extrusionOk="0">
                  <a:moveTo>
                    <a:pt x="1742" y="0"/>
                  </a:moveTo>
                  <a:cubicBezTo>
                    <a:pt x="768" y="0"/>
                    <a:pt x="1" y="797"/>
                    <a:pt x="1" y="1770"/>
                  </a:cubicBezTo>
                  <a:lnTo>
                    <a:pt x="1" y="5134"/>
                  </a:lnTo>
                  <a:cubicBezTo>
                    <a:pt x="1" y="6079"/>
                    <a:pt x="768" y="6875"/>
                    <a:pt x="1742" y="6875"/>
                  </a:cubicBezTo>
                  <a:lnTo>
                    <a:pt x="2745" y="6875"/>
                  </a:lnTo>
                  <a:cubicBezTo>
                    <a:pt x="1771" y="6875"/>
                    <a:pt x="974" y="6108"/>
                    <a:pt x="974" y="5134"/>
                  </a:cubicBezTo>
                  <a:lnTo>
                    <a:pt x="974" y="1770"/>
                  </a:lnTo>
                  <a:cubicBezTo>
                    <a:pt x="974" y="797"/>
                    <a:pt x="1771" y="0"/>
                    <a:pt x="2745" y="0"/>
                  </a:cubicBezTo>
                  <a:close/>
                </a:path>
              </a:pathLst>
            </a:custGeom>
            <a:solidFill>
              <a:srgbClr val="6C52F8">
                <a:alpha val="16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1"/>
            <p:cNvSpPr/>
            <p:nvPr/>
          </p:nvSpPr>
          <p:spPr>
            <a:xfrm>
              <a:off x="6827430" y="1233365"/>
              <a:ext cx="144866" cy="135355"/>
            </a:xfrm>
            <a:custGeom>
              <a:avLst/>
              <a:gdLst/>
              <a:ahLst/>
              <a:cxnLst/>
              <a:rect l="l" t="t" r="r" b="b"/>
              <a:pathLst>
                <a:path w="5133" h="4796" extrusionOk="0">
                  <a:moveTo>
                    <a:pt x="2569" y="0"/>
                  </a:moveTo>
                  <a:cubicBezTo>
                    <a:pt x="2167" y="0"/>
                    <a:pt x="1769" y="214"/>
                    <a:pt x="1857" y="642"/>
                  </a:cubicBezTo>
                  <a:lnTo>
                    <a:pt x="1857" y="1675"/>
                  </a:lnTo>
                  <a:lnTo>
                    <a:pt x="795" y="1675"/>
                  </a:lnTo>
                  <a:cubicBezTo>
                    <a:pt x="762" y="1669"/>
                    <a:pt x="730" y="1666"/>
                    <a:pt x="700" y="1666"/>
                  </a:cubicBezTo>
                  <a:cubicBezTo>
                    <a:pt x="6" y="1666"/>
                    <a:pt x="1" y="3133"/>
                    <a:pt x="682" y="3133"/>
                  </a:cubicBezTo>
                  <a:cubicBezTo>
                    <a:pt x="718" y="3133"/>
                    <a:pt x="756" y="3129"/>
                    <a:pt x="795" y="3121"/>
                  </a:cubicBezTo>
                  <a:lnTo>
                    <a:pt x="1857" y="3121"/>
                  </a:lnTo>
                  <a:lnTo>
                    <a:pt x="1857" y="4153"/>
                  </a:lnTo>
                  <a:cubicBezTo>
                    <a:pt x="1769" y="4581"/>
                    <a:pt x="2167" y="4795"/>
                    <a:pt x="2569" y="4795"/>
                  </a:cubicBezTo>
                  <a:cubicBezTo>
                    <a:pt x="2971" y="4795"/>
                    <a:pt x="3377" y="4581"/>
                    <a:pt x="3303" y="4153"/>
                  </a:cubicBezTo>
                  <a:lnTo>
                    <a:pt x="3303" y="3121"/>
                  </a:lnTo>
                  <a:lnTo>
                    <a:pt x="4336" y="3121"/>
                  </a:lnTo>
                  <a:cubicBezTo>
                    <a:pt x="5133" y="2973"/>
                    <a:pt x="5133" y="1822"/>
                    <a:pt x="4336" y="1675"/>
                  </a:cubicBezTo>
                  <a:lnTo>
                    <a:pt x="3303" y="1675"/>
                  </a:lnTo>
                  <a:lnTo>
                    <a:pt x="3303" y="642"/>
                  </a:lnTo>
                  <a:cubicBezTo>
                    <a:pt x="3377" y="214"/>
                    <a:pt x="2971" y="0"/>
                    <a:pt x="2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1"/>
            <p:cNvSpPr/>
            <p:nvPr/>
          </p:nvSpPr>
          <p:spPr>
            <a:xfrm>
              <a:off x="6827458" y="1281088"/>
              <a:ext cx="37423" cy="41431"/>
            </a:xfrm>
            <a:custGeom>
              <a:avLst/>
              <a:gdLst/>
              <a:ahLst/>
              <a:cxnLst/>
              <a:rect l="l" t="t" r="r" b="b"/>
              <a:pathLst>
                <a:path w="1326" h="1468" extrusionOk="0">
                  <a:moveTo>
                    <a:pt x="707" y="1"/>
                  </a:moveTo>
                  <a:cubicBezTo>
                    <a:pt x="1" y="1"/>
                    <a:pt x="7" y="1468"/>
                    <a:pt x="725" y="1468"/>
                  </a:cubicBezTo>
                  <a:cubicBezTo>
                    <a:pt x="756" y="1468"/>
                    <a:pt x="789" y="1465"/>
                    <a:pt x="824" y="1459"/>
                  </a:cubicBezTo>
                  <a:lnTo>
                    <a:pt x="1325" y="1459"/>
                  </a:lnTo>
                  <a:cubicBezTo>
                    <a:pt x="946" y="1459"/>
                    <a:pt x="596" y="1142"/>
                    <a:pt x="588" y="736"/>
                  </a:cubicBezTo>
                  <a:lnTo>
                    <a:pt x="588" y="736"/>
                  </a:lnTo>
                  <a:cubicBezTo>
                    <a:pt x="596" y="330"/>
                    <a:pt x="946" y="13"/>
                    <a:pt x="1325" y="13"/>
                  </a:cubicBezTo>
                  <a:lnTo>
                    <a:pt x="824" y="13"/>
                  </a:lnTo>
                  <a:cubicBezTo>
                    <a:pt x="783" y="5"/>
                    <a:pt x="744" y="1"/>
                    <a:pt x="7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1"/>
            <p:cNvSpPr/>
            <p:nvPr/>
          </p:nvSpPr>
          <p:spPr>
            <a:xfrm>
              <a:off x="6878991" y="1321417"/>
              <a:ext cx="28364" cy="50010"/>
            </a:xfrm>
            <a:custGeom>
              <a:avLst/>
              <a:gdLst/>
              <a:ahLst/>
              <a:cxnLst/>
              <a:rect l="l" t="t" r="r" b="b"/>
              <a:pathLst>
                <a:path w="1005" h="1772" extrusionOk="0">
                  <a:moveTo>
                    <a:pt x="1" y="1"/>
                  </a:moveTo>
                  <a:lnTo>
                    <a:pt x="1" y="1033"/>
                  </a:lnTo>
                  <a:cubicBezTo>
                    <a:pt x="1" y="1446"/>
                    <a:pt x="355" y="1771"/>
                    <a:pt x="739" y="1771"/>
                  </a:cubicBezTo>
                  <a:cubicBezTo>
                    <a:pt x="827" y="1771"/>
                    <a:pt x="916" y="1742"/>
                    <a:pt x="1004" y="1712"/>
                  </a:cubicBezTo>
                  <a:cubicBezTo>
                    <a:pt x="709" y="1594"/>
                    <a:pt x="532" y="1328"/>
                    <a:pt x="532" y="1033"/>
                  </a:cubicBezTo>
                  <a:lnTo>
                    <a:pt x="53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1"/>
            <p:cNvSpPr/>
            <p:nvPr/>
          </p:nvSpPr>
          <p:spPr>
            <a:xfrm>
              <a:off x="6879047" y="1230317"/>
              <a:ext cx="29126" cy="50321"/>
            </a:xfrm>
            <a:custGeom>
              <a:avLst/>
              <a:gdLst/>
              <a:ahLst/>
              <a:cxnLst/>
              <a:rect l="l" t="t" r="r" b="b"/>
              <a:pathLst>
                <a:path w="1032" h="1783" extrusionOk="0">
                  <a:moveTo>
                    <a:pt x="844" y="0"/>
                  </a:moveTo>
                  <a:cubicBezTo>
                    <a:pt x="818" y="0"/>
                    <a:pt x="792" y="4"/>
                    <a:pt x="766" y="12"/>
                  </a:cubicBezTo>
                  <a:cubicBezTo>
                    <a:pt x="750" y="11"/>
                    <a:pt x="734" y="11"/>
                    <a:pt x="718" y="11"/>
                  </a:cubicBezTo>
                  <a:cubicBezTo>
                    <a:pt x="326" y="11"/>
                    <a:pt x="0" y="353"/>
                    <a:pt x="28" y="750"/>
                  </a:cubicBezTo>
                  <a:lnTo>
                    <a:pt x="28" y="1783"/>
                  </a:lnTo>
                  <a:lnTo>
                    <a:pt x="530" y="1783"/>
                  </a:lnTo>
                  <a:lnTo>
                    <a:pt x="560" y="720"/>
                  </a:lnTo>
                  <a:cubicBezTo>
                    <a:pt x="560" y="543"/>
                    <a:pt x="619" y="337"/>
                    <a:pt x="766" y="219"/>
                  </a:cubicBezTo>
                  <a:cubicBezTo>
                    <a:pt x="825" y="130"/>
                    <a:pt x="914" y="71"/>
                    <a:pt x="1032" y="42"/>
                  </a:cubicBezTo>
                  <a:cubicBezTo>
                    <a:pt x="969" y="21"/>
                    <a:pt x="906" y="0"/>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1"/>
            <p:cNvSpPr/>
            <p:nvPr/>
          </p:nvSpPr>
          <p:spPr>
            <a:xfrm>
              <a:off x="6840101" y="1472375"/>
              <a:ext cx="120313" cy="106991"/>
            </a:xfrm>
            <a:custGeom>
              <a:avLst/>
              <a:gdLst/>
              <a:ahLst/>
              <a:cxnLst/>
              <a:rect l="l" t="t" r="r" b="b"/>
              <a:pathLst>
                <a:path w="4263" h="3791" extrusionOk="0">
                  <a:moveTo>
                    <a:pt x="958" y="1"/>
                  </a:moveTo>
                  <a:cubicBezTo>
                    <a:pt x="427" y="1"/>
                    <a:pt x="0" y="633"/>
                    <a:pt x="376" y="1173"/>
                  </a:cubicBezTo>
                  <a:lnTo>
                    <a:pt x="1113" y="1910"/>
                  </a:lnTo>
                  <a:lnTo>
                    <a:pt x="376" y="2648"/>
                  </a:lnTo>
                  <a:cubicBezTo>
                    <a:pt x="1" y="3164"/>
                    <a:pt x="426" y="3791"/>
                    <a:pt x="957" y="3791"/>
                  </a:cubicBezTo>
                  <a:cubicBezTo>
                    <a:pt x="1094" y="3791"/>
                    <a:pt x="1239" y="3749"/>
                    <a:pt x="1379" y="3651"/>
                  </a:cubicBezTo>
                  <a:lnTo>
                    <a:pt x="2117" y="2914"/>
                  </a:lnTo>
                  <a:lnTo>
                    <a:pt x="2854" y="3651"/>
                  </a:lnTo>
                  <a:cubicBezTo>
                    <a:pt x="2994" y="3749"/>
                    <a:pt x="3140" y="3791"/>
                    <a:pt x="3280" y="3791"/>
                  </a:cubicBezTo>
                  <a:cubicBezTo>
                    <a:pt x="3818" y="3791"/>
                    <a:pt x="4262" y="3164"/>
                    <a:pt x="3887" y="2648"/>
                  </a:cubicBezTo>
                  <a:lnTo>
                    <a:pt x="3149" y="1910"/>
                  </a:lnTo>
                  <a:lnTo>
                    <a:pt x="3887" y="1173"/>
                  </a:lnTo>
                  <a:cubicBezTo>
                    <a:pt x="4262" y="633"/>
                    <a:pt x="3817" y="1"/>
                    <a:pt x="3278" y="1"/>
                  </a:cubicBezTo>
                  <a:cubicBezTo>
                    <a:pt x="3139" y="1"/>
                    <a:pt x="2994" y="43"/>
                    <a:pt x="2854" y="140"/>
                  </a:cubicBezTo>
                  <a:lnTo>
                    <a:pt x="2117" y="878"/>
                  </a:lnTo>
                  <a:lnTo>
                    <a:pt x="1379" y="140"/>
                  </a:lnTo>
                  <a:cubicBezTo>
                    <a:pt x="1240" y="43"/>
                    <a:pt x="1095" y="1"/>
                    <a:pt x="9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1"/>
            <p:cNvSpPr/>
            <p:nvPr/>
          </p:nvSpPr>
          <p:spPr>
            <a:xfrm>
              <a:off x="6838013" y="1470400"/>
              <a:ext cx="47668" cy="110914"/>
            </a:xfrm>
            <a:custGeom>
              <a:avLst/>
              <a:gdLst/>
              <a:ahLst/>
              <a:cxnLst/>
              <a:rect l="l" t="t" r="r" b="b"/>
              <a:pathLst>
                <a:path w="1689" h="3930" extrusionOk="0">
                  <a:moveTo>
                    <a:pt x="995" y="0"/>
                  </a:moveTo>
                  <a:cubicBezTo>
                    <a:pt x="401" y="0"/>
                    <a:pt x="2" y="713"/>
                    <a:pt x="450" y="1213"/>
                  </a:cubicBezTo>
                  <a:lnTo>
                    <a:pt x="1187" y="1951"/>
                  </a:lnTo>
                  <a:lnTo>
                    <a:pt x="450" y="2689"/>
                  </a:lnTo>
                  <a:cubicBezTo>
                    <a:pt x="0" y="3191"/>
                    <a:pt x="403" y="3930"/>
                    <a:pt x="1001" y="3930"/>
                  </a:cubicBezTo>
                  <a:cubicBezTo>
                    <a:pt x="1071" y="3930"/>
                    <a:pt x="1143" y="3920"/>
                    <a:pt x="1217" y="3898"/>
                  </a:cubicBezTo>
                  <a:cubicBezTo>
                    <a:pt x="1128" y="3869"/>
                    <a:pt x="1040" y="3810"/>
                    <a:pt x="951" y="3721"/>
                  </a:cubicBezTo>
                  <a:cubicBezTo>
                    <a:pt x="686" y="3426"/>
                    <a:pt x="686" y="2984"/>
                    <a:pt x="951" y="2689"/>
                  </a:cubicBezTo>
                  <a:lnTo>
                    <a:pt x="1689" y="1951"/>
                  </a:lnTo>
                  <a:lnTo>
                    <a:pt x="951" y="1213"/>
                  </a:lnTo>
                  <a:cubicBezTo>
                    <a:pt x="686" y="948"/>
                    <a:pt x="686" y="476"/>
                    <a:pt x="951" y="210"/>
                  </a:cubicBezTo>
                  <a:cubicBezTo>
                    <a:pt x="1040" y="121"/>
                    <a:pt x="1099" y="62"/>
                    <a:pt x="1217" y="33"/>
                  </a:cubicBezTo>
                  <a:cubicBezTo>
                    <a:pt x="1141" y="11"/>
                    <a:pt x="1067" y="0"/>
                    <a:pt x="995" y="0"/>
                  </a:cubicBezTo>
                  <a:close/>
                </a:path>
              </a:pathLst>
            </a:custGeom>
            <a:solidFill>
              <a:schemeClr val="lt2">
                <a:alpha val="17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1"/>
            <p:cNvSpPr/>
            <p:nvPr/>
          </p:nvSpPr>
          <p:spPr>
            <a:xfrm>
              <a:off x="6899819" y="1554585"/>
              <a:ext cx="42503" cy="26981"/>
            </a:xfrm>
            <a:custGeom>
              <a:avLst/>
              <a:gdLst/>
              <a:ahLst/>
              <a:cxnLst/>
              <a:rect l="l" t="t" r="r" b="b"/>
              <a:pathLst>
                <a:path w="1506" h="956" extrusionOk="0">
                  <a:moveTo>
                    <a:pt x="1" y="1"/>
                  </a:moveTo>
                  <a:lnTo>
                    <a:pt x="738" y="738"/>
                  </a:lnTo>
                  <a:cubicBezTo>
                    <a:pt x="883" y="883"/>
                    <a:pt x="1071" y="955"/>
                    <a:pt x="1262" y="955"/>
                  </a:cubicBezTo>
                  <a:cubicBezTo>
                    <a:pt x="1343" y="955"/>
                    <a:pt x="1426" y="942"/>
                    <a:pt x="1505" y="915"/>
                  </a:cubicBezTo>
                  <a:cubicBezTo>
                    <a:pt x="1417" y="886"/>
                    <a:pt x="1328" y="827"/>
                    <a:pt x="1269" y="738"/>
                  </a:cubicBezTo>
                  <a:lnTo>
                    <a:pt x="532" y="1"/>
                  </a:lnTo>
                  <a:close/>
                </a:path>
              </a:pathLst>
            </a:custGeom>
            <a:solidFill>
              <a:schemeClr val="lt2">
                <a:alpha val="17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1"/>
            <p:cNvSpPr/>
            <p:nvPr/>
          </p:nvSpPr>
          <p:spPr>
            <a:xfrm>
              <a:off x="6899819" y="1470202"/>
              <a:ext cx="43322" cy="26952"/>
            </a:xfrm>
            <a:custGeom>
              <a:avLst/>
              <a:gdLst/>
              <a:ahLst/>
              <a:cxnLst/>
              <a:rect l="l" t="t" r="r" b="b"/>
              <a:pathLst>
                <a:path w="1535" h="955" extrusionOk="0">
                  <a:moveTo>
                    <a:pt x="1272" y="0"/>
                  </a:moveTo>
                  <a:cubicBezTo>
                    <a:pt x="1071" y="0"/>
                    <a:pt x="883" y="72"/>
                    <a:pt x="738" y="217"/>
                  </a:cubicBezTo>
                  <a:lnTo>
                    <a:pt x="1" y="955"/>
                  </a:lnTo>
                  <a:lnTo>
                    <a:pt x="532" y="955"/>
                  </a:lnTo>
                  <a:lnTo>
                    <a:pt x="1269" y="217"/>
                  </a:lnTo>
                  <a:cubicBezTo>
                    <a:pt x="1328" y="128"/>
                    <a:pt x="1417" y="69"/>
                    <a:pt x="1535" y="40"/>
                  </a:cubicBezTo>
                  <a:cubicBezTo>
                    <a:pt x="1446" y="13"/>
                    <a:pt x="1358" y="0"/>
                    <a:pt x="1272" y="0"/>
                  </a:cubicBezTo>
                  <a:close/>
                </a:path>
              </a:pathLst>
            </a:custGeom>
            <a:solidFill>
              <a:schemeClr val="lt2">
                <a:alpha val="17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1"/>
            <p:cNvSpPr/>
            <p:nvPr/>
          </p:nvSpPr>
          <p:spPr>
            <a:xfrm>
              <a:off x="7054700" y="1280354"/>
              <a:ext cx="143201" cy="41459"/>
            </a:xfrm>
            <a:custGeom>
              <a:avLst/>
              <a:gdLst/>
              <a:ahLst/>
              <a:cxnLst/>
              <a:rect l="l" t="t" r="r" b="b"/>
              <a:pathLst>
                <a:path w="5074" h="1469" extrusionOk="0">
                  <a:moveTo>
                    <a:pt x="4375" y="1"/>
                  </a:moveTo>
                  <a:cubicBezTo>
                    <a:pt x="4344" y="1"/>
                    <a:pt x="4313" y="4"/>
                    <a:pt x="4280" y="10"/>
                  </a:cubicBezTo>
                  <a:lnTo>
                    <a:pt x="739" y="10"/>
                  </a:lnTo>
                  <a:cubicBezTo>
                    <a:pt x="330" y="10"/>
                    <a:pt x="9" y="327"/>
                    <a:pt x="1" y="733"/>
                  </a:cubicBezTo>
                  <a:cubicBezTo>
                    <a:pt x="1" y="728"/>
                    <a:pt x="1" y="723"/>
                    <a:pt x="1" y="718"/>
                  </a:cubicBezTo>
                  <a:lnTo>
                    <a:pt x="1" y="747"/>
                  </a:lnTo>
                  <a:cubicBezTo>
                    <a:pt x="1" y="742"/>
                    <a:pt x="1" y="738"/>
                    <a:pt x="1" y="733"/>
                  </a:cubicBezTo>
                  <a:lnTo>
                    <a:pt x="1" y="733"/>
                  </a:lnTo>
                  <a:cubicBezTo>
                    <a:pt x="9" y="1139"/>
                    <a:pt x="330" y="1456"/>
                    <a:pt x="739" y="1456"/>
                  </a:cubicBezTo>
                  <a:lnTo>
                    <a:pt x="4280" y="1456"/>
                  </a:lnTo>
                  <a:cubicBezTo>
                    <a:pt x="4319" y="1464"/>
                    <a:pt x="4356" y="1468"/>
                    <a:pt x="4392" y="1468"/>
                  </a:cubicBezTo>
                  <a:cubicBezTo>
                    <a:pt x="5074" y="1468"/>
                    <a:pt x="5068" y="1"/>
                    <a:pt x="4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1"/>
            <p:cNvSpPr/>
            <p:nvPr/>
          </p:nvSpPr>
          <p:spPr>
            <a:xfrm>
              <a:off x="7052301" y="1280269"/>
              <a:ext cx="37423" cy="41431"/>
            </a:xfrm>
            <a:custGeom>
              <a:avLst/>
              <a:gdLst/>
              <a:ahLst/>
              <a:cxnLst/>
              <a:rect l="l" t="t" r="r" b="b"/>
              <a:pathLst>
                <a:path w="1326" h="1468" extrusionOk="0">
                  <a:moveTo>
                    <a:pt x="1209" y="0"/>
                  </a:moveTo>
                  <a:cubicBezTo>
                    <a:pt x="1170" y="0"/>
                    <a:pt x="1134" y="5"/>
                    <a:pt x="1100" y="13"/>
                  </a:cubicBezTo>
                  <a:lnTo>
                    <a:pt x="1325" y="13"/>
                  </a:lnTo>
                  <a:cubicBezTo>
                    <a:pt x="1284" y="4"/>
                    <a:pt x="1246" y="0"/>
                    <a:pt x="1209" y="0"/>
                  </a:cubicBezTo>
                  <a:close/>
                  <a:moveTo>
                    <a:pt x="707" y="0"/>
                  </a:moveTo>
                  <a:cubicBezTo>
                    <a:pt x="1" y="0"/>
                    <a:pt x="7" y="1467"/>
                    <a:pt x="725" y="1467"/>
                  </a:cubicBezTo>
                  <a:cubicBezTo>
                    <a:pt x="756" y="1467"/>
                    <a:pt x="789" y="1465"/>
                    <a:pt x="824" y="1459"/>
                  </a:cubicBezTo>
                  <a:lnTo>
                    <a:pt x="1133" y="1459"/>
                  </a:lnTo>
                  <a:cubicBezTo>
                    <a:pt x="545" y="1344"/>
                    <a:pt x="534" y="148"/>
                    <a:pt x="1100" y="13"/>
                  </a:cubicBezTo>
                  <a:lnTo>
                    <a:pt x="824" y="13"/>
                  </a:lnTo>
                  <a:cubicBezTo>
                    <a:pt x="783" y="4"/>
                    <a:pt x="744" y="0"/>
                    <a:pt x="707" y="0"/>
                  </a:cubicBezTo>
                  <a:close/>
                  <a:moveTo>
                    <a:pt x="1133" y="1459"/>
                  </a:moveTo>
                  <a:lnTo>
                    <a:pt x="1133" y="1459"/>
                  </a:lnTo>
                  <a:cubicBezTo>
                    <a:pt x="1163" y="1464"/>
                    <a:pt x="1194" y="1467"/>
                    <a:pt x="1226" y="1467"/>
                  </a:cubicBezTo>
                  <a:cubicBezTo>
                    <a:pt x="1258" y="1467"/>
                    <a:pt x="1291" y="1465"/>
                    <a:pt x="1325" y="1459"/>
                  </a:cubicBezTo>
                  <a:close/>
                </a:path>
              </a:pathLst>
            </a:custGeom>
            <a:solidFill>
              <a:srgbClr val="6C52F8">
                <a:alpha val="16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1"/>
            <p:cNvSpPr/>
            <p:nvPr/>
          </p:nvSpPr>
          <p:spPr>
            <a:xfrm>
              <a:off x="7054700" y="1537681"/>
              <a:ext cx="143201" cy="41346"/>
            </a:xfrm>
            <a:custGeom>
              <a:avLst/>
              <a:gdLst/>
              <a:ahLst/>
              <a:cxnLst/>
              <a:rect l="l" t="t" r="r" b="b"/>
              <a:pathLst>
                <a:path w="5074" h="1465" extrusionOk="0">
                  <a:moveTo>
                    <a:pt x="4376" y="1"/>
                  </a:moveTo>
                  <a:cubicBezTo>
                    <a:pt x="4345" y="1"/>
                    <a:pt x="4313" y="3"/>
                    <a:pt x="4280" y="10"/>
                  </a:cubicBezTo>
                  <a:lnTo>
                    <a:pt x="739" y="10"/>
                  </a:lnTo>
                  <a:cubicBezTo>
                    <a:pt x="330" y="10"/>
                    <a:pt x="9" y="326"/>
                    <a:pt x="1" y="732"/>
                  </a:cubicBezTo>
                  <a:cubicBezTo>
                    <a:pt x="1" y="728"/>
                    <a:pt x="1" y="723"/>
                    <a:pt x="1" y="718"/>
                  </a:cubicBezTo>
                  <a:lnTo>
                    <a:pt x="1" y="747"/>
                  </a:lnTo>
                  <a:cubicBezTo>
                    <a:pt x="1" y="742"/>
                    <a:pt x="1" y="737"/>
                    <a:pt x="1" y="732"/>
                  </a:cubicBezTo>
                  <a:lnTo>
                    <a:pt x="1" y="732"/>
                  </a:lnTo>
                  <a:cubicBezTo>
                    <a:pt x="9" y="1138"/>
                    <a:pt x="330" y="1455"/>
                    <a:pt x="739" y="1455"/>
                  </a:cubicBezTo>
                  <a:lnTo>
                    <a:pt x="4280" y="1455"/>
                  </a:lnTo>
                  <a:cubicBezTo>
                    <a:pt x="4313" y="1461"/>
                    <a:pt x="4345" y="1464"/>
                    <a:pt x="4376" y="1464"/>
                  </a:cubicBezTo>
                  <a:cubicBezTo>
                    <a:pt x="5073" y="1464"/>
                    <a:pt x="5073" y="1"/>
                    <a:pt x="4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1"/>
            <p:cNvSpPr/>
            <p:nvPr/>
          </p:nvSpPr>
          <p:spPr>
            <a:xfrm>
              <a:off x="7054700" y="1471896"/>
              <a:ext cx="143201" cy="42164"/>
            </a:xfrm>
            <a:custGeom>
              <a:avLst/>
              <a:gdLst/>
              <a:ahLst/>
              <a:cxnLst/>
              <a:rect l="l" t="t" r="r" b="b"/>
              <a:pathLst>
                <a:path w="5074" h="1494" extrusionOk="0">
                  <a:moveTo>
                    <a:pt x="4375" y="1"/>
                  </a:moveTo>
                  <a:cubicBezTo>
                    <a:pt x="4344" y="1"/>
                    <a:pt x="4313" y="4"/>
                    <a:pt x="4280" y="9"/>
                  </a:cubicBezTo>
                  <a:lnTo>
                    <a:pt x="739" y="9"/>
                  </a:lnTo>
                  <a:cubicBezTo>
                    <a:pt x="326" y="9"/>
                    <a:pt x="1" y="334"/>
                    <a:pt x="1" y="747"/>
                  </a:cubicBezTo>
                  <a:cubicBezTo>
                    <a:pt x="1" y="1131"/>
                    <a:pt x="326" y="1485"/>
                    <a:pt x="739" y="1485"/>
                  </a:cubicBezTo>
                  <a:lnTo>
                    <a:pt x="4280" y="1485"/>
                  </a:lnTo>
                  <a:cubicBezTo>
                    <a:pt x="4313" y="1491"/>
                    <a:pt x="4344" y="1494"/>
                    <a:pt x="4375" y="1494"/>
                  </a:cubicBezTo>
                  <a:cubicBezTo>
                    <a:pt x="5074" y="1494"/>
                    <a:pt x="5074" y="1"/>
                    <a:pt x="4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1"/>
            <p:cNvSpPr/>
            <p:nvPr/>
          </p:nvSpPr>
          <p:spPr>
            <a:xfrm>
              <a:off x="7052216" y="1537935"/>
              <a:ext cx="37508" cy="40838"/>
            </a:xfrm>
            <a:custGeom>
              <a:avLst/>
              <a:gdLst/>
              <a:ahLst/>
              <a:cxnLst/>
              <a:rect l="l" t="t" r="r" b="b"/>
              <a:pathLst>
                <a:path w="1329" h="1447" extrusionOk="0">
                  <a:moveTo>
                    <a:pt x="827" y="1"/>
                  </a:moveTo>
                  <a:cubicBezTo>
                    <a:pt x="0" y="148"/>
                    <a:pt x="0" y="1299"/>
                    <a:pt x="827" y="1446"/>
                  </a:cubicBezTo>
                  <a:lnTo>
                    <a:pt x="1328" y="1446"/>
                  </a:lnTo>
                  <a:cubicBezTo>
                    <a:pt x="532" y="1299"/>
                    <a:pt x="532" y="148"/>
                    <a:pt x="1328" y="1"/>
                  </a:cubicBezTo>
                  <a:close/>
                </a:path>
              </a:pathLst>
            </a:custGeom>
            <a:solidFill>
              <a:srgbClr val="6C52F8">
                <a:alpha val="16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1"/>
            <p:cNvSpPr/>
            <p:nvPr/>
          </p:nvSpPr>
          <p:spPr>
            <a:xfrm>
              <a:off x="7052216" y="1472968"/>
              <a:ext cx="37508" cy="40838"/>
            </a:xfrm>
            <a:custGeom>
              <a:avLst/>
              <a:gdLst/>
              <a:ahLst/>
              <a:cxnLst/>
              <a:rect l="l" t="t" r="r" b="b"/>
              <a:pathLst>
                <a:path w="1329" h="1447" extrusionOk="0">
                  <a:moveTo>
                    <a:pt x="827" y="1"/>
                  </a:moveTo>
                  <a:cubicBezTo>
                    <a:pt x="0" y="119"/>
                    <a:pt x="0" y="1299"/>
                    <a:pt x="827" y="1447"/>
                  </a:cubicBezTo>
                  <a:lnTo>
                    <a:pt x="1328" y="1447"/>
                  </a:lnTo>
                  <a:cubicBezTo>
                    <a:pt x="532" y="1299"/>
                    <a:pt x="532" y="119"/>
                    <a:pt x="1328" y="1"/>
                  </a:cubicBezTo>
                  <a:close/>
                </a:path>
              </a:pathLst>
            </a:custGeom>
            <a:solidFill>
              <a:srgbClr val="6C52F8">
                <a:alpha val="16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1"/>
            <p:cNvSpPr/>
            <p:nvPr/>
          </p:nvSpPr>
          <p:spPr>
            <a:xfrm>
              <a:off x="6796555" y="1197354"/>
              <a:ext cx="207379" cy="207379"/>
            </a:xfrm>
            <a:custGeom>
              <a:avLst/>
              <a:gdLst/>
              <a:ahLst/>
              <a:cxnLst/>
              <a:rect l="l" t="t" r="r" b="b"/>
              <a:pathLst>
                <a:path w="7348" h="7348" extrusionOk="0">
                  <a:moveTo>
                    <a:pt x="5341" y="443"/>
                  </a:moveTo>
                  <a:cubicBezTo>
                    <a:pt x="6197" y="443"/>
                    <a:pt x="6876" y="1151"/>
                    <a:pt x="6905" y="1977"/>
                  </a:cubicBezTo>
                  <a:lnTo>
                    <a:pt x="6905" y="5341"/>
                  </a:lnTo>
                  <a:cubicBezTo>
                    <a:pt x="6876" y="6197"/>
                    <a:pt x="6197" y="6875"/>
                    <a:pt x="5341" y="6875"/>
                  </a:cubicBezTo>
                  <a:lnTo>
                    <a:pt x="1978" y="6875"/>
                  </a:lnTo>
                  <a:cubicBezTo>
                    <a:pt x="1151" y="6875"/>
                    <a:pt x="443" y="6197"/>
                    <a:pt x="443" y="5341"/>
                  </a:cubicBezTo>
                  <a:lnTo>
                    <a:pt x="443" y="1977"/>
                  </a:lnTo>
                  <a:cubicBezTo>
                    <a:pt x="443" y="1151"/>
                    <a:pt x="1151" y="443"/>
                    <a:pt x="1978" y="443"/>
                  </a:cubicBezTo>
                  <a:close/>
                  <a:moveTo>
                    <a:pt x="1978" y="0"/>
                  </a:moveTo>
                  <a:cubicBezTo>
                    <a:pt x="886" y="0"/>
                    <a:pt x="1" y="885"/>
                    <a:pt x="1" y="1977"/>
                  </a:cubicBezTo>
                  <a:lnTo>
                    <a:pt x="1" y="5341"/>
                  </a:lnTo>
                  <a:cubicBezTo>
                    <a:pt x="1" y="6462"/>
                    <a:pt x="886" y="7347"/>
                    <a:pt x="1978" y="7347"/>
                  </a:cubicBezTo>
                  <a:lnTo>
                    <a:pt x="5341" y="7347"/>
                  </a:lnTo>
                  <a:cubicBezTo>
                    <a:pt x="6463" y="7347"/>
                    <a:pt x="7348" y="6462"/>
                    <a:pt x="7348" y="5341"/>
                  </a:cubicBezTo>
                  <a:lnTo>
                    <a:pt x="7348" y="1977"/>
                  </a:lnTo>
                  <a:cubicBezTo>
                    <a:pt x="7348" y="885"/>
                    <a:pt x="6463" y="0"/>
                    <a:pt x="53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1"/>
            <p:cNvSpPr/>
            <p:nvPr/>
          </p:nvSpPr>
          <p:spPr>
            <a:xfrm>
              <a:off x="7021398" y="1197354"/>
              <a:ext cx="207379" cy="207379"/>
            </a:xfrm>
            <a:custGeom>
              <a:avLst/>
              <a:gdLst/>
              <a:ahLst/>
              <a:cxnLst/>
              <a:rect l="l" t="t" r="r" b="b"/>
              <a:pathLst>
                <a:path w="7348" h="7348" extrusionOk="0">
                  <a:moveTo>
                    <a:pt x="5341" y="443"/>
                  </a:moveTo>
                  <a:cubicBezTo>
                    <a:pt x="6197" y="443"/>
                    <a:pt x="6876" y="1151"/>
                    <a:pt x="6876" y="1977"/>
                  </a:cubicBezTo>
                  <a:lnTo>
                    <a:pt x="6876" y="5341"/>
                  </a:lnTo>
                  <a:cubicBezTo>
                    <a:pt x="6876" y="6197"/>
                    <a:pt x="6197" y="6875"/>
                    <a:pt x="5341" y="6875"/>
                  </a:cubicBezTo>
                  <a:lnTo>
                    <a:pt x="1978" y="6875"/>
                  </a:lnTo>
                  <a:cubicBezTo>
                    <a:pt x="1151" y="6875"/>
                    <a:pt x="443" y="6197"/>
                    <a:pt x="443" y="5341"/>
                  </a:cubicBezTo>
                  <a:lnTo>
                    <a:pt x="443" y="1977"/>
                  </a:lnTo>
                  <a:cubicBezTo>
                    <a:pt x="443" y="1151"/>
                    <a:pt x="1151" y="443"/>
                    <a:pt x="1978" y="443"/>
                  </a:cubicBezTo>
                  <a:close/>
                  <a:moveTo>
                    <a:pt x="1978" y="0"/>
                  </a:moveTo>
                  <a:cubicBezTo>
                    <a:pt x="886" y="0"/>
                    <a:pt x="1" y="885"/>
                    <a:pt x="1" y="1977"/>
                  </a:cubicBezTo>
                  <a:lnTo>
                    <a:pt x="1" y="5341"/>
                  </a:lnTo>
                  <a:cubicBezTo>
                    <a:pt x="1" y="6462"/>
                    <a:pt x="886" y="7347"/>
                    <a:pt x="1978" y="7347"/>
                  </a:cubicBezTo>
                  <a:lnTo>
                    <a:pt x="5341" y="7347"/>
                  </a:lnTo>
                  <a:cubicBezTo>
                    <a:pt x="6463" y="7347"/>
                    <a:pt x="7348" y="6462"/>
                    <a:pt x="7348" y="5341"/>
                  </a:cubicBezTo>
                  <a:lnTo>
                    <a:pt x="7348" y="1977"/>
                  </a:lnTo>
                  <a:cubicBezTo>
                    <a:pt x="7348" y="885"/>
                    <a:pt x="6463" y="0"/>
                    <a:pt x="53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1"/>
            <p:cNvSpPr/>
            <p:nvPr/>
          </p:nvSpPr>
          <p:spPr>
            <a:xfrm>
              <a:off x="6796555" y="1422169"/>
              <a:ext cx="207802" cy="207407"/>
            </a:xfrm>
            <a:custGeom>
              <a:avLst/>
              <a:gdLst/>
              <a:ahLst/>
              <a:cxnLst/>
              <a:rect l="l" t="t" r="r" b="b"/>
              <a:pathLst>
                <a:path w="7363" h="7349" extrusionOk="0">
                  <a:moveTo>
                    <a:pt x="1978" y="1"/>
                  </a:moveTo>
                  <a:cubicBezTo>
                    <a:pt x="886" y="1"/>
                    <a:pt x="1" y="886"/>
                    <a:pt x="1" y="2007"/>
                  </a:cubicBezTo>
                  <a:lnTo>
                    <a:pt x="1" y="5342"/>
                  </a:lnTo>
                  <a:cubicBezTo>
                    <a:pt x="1" y="6463"/>
                    <a:pt x="886" y="7348"/>
                    <a:pt x="1978" y="7348"/>
                  </a:cubicBezTo>
                  <a:lnTo>
                    <a:pt x="5371" y="7348"/>
                  </a:lnTo>
                  <a:cubicBezTo>
                    <a:pt x="6463" y="7348"/>
                    <a:pt x="7348" y="6463"/>
                    <a:pt x="7348" y="5342"/>
                  </a:cubicBezTo>
                  <a:lnTo>
                    <a:pt x="7348" y="2450"/>
                  </a:lnTo>
                  <a:cubicBezTo>
                    <a:pt x="7363" y="2317"/>
                    <a:pt x="7237" y="2251"/>
                    <a:pt x="7112" y="2251"/>
                  </a:cubicBezTo>
                  <a:cubicBezTo>
                    <a:pt x="6987" y="2251"/>
                    <a:pt x="6861" y="2317"/>
                    <a:pt x="6876" y="2450"/>
                  </a:cubicBezTo>
                  <a:lnTo>
                    <a:pt x="6876" y="5371"/>
                  </a:lnTo>
                  <a:cubicBezTo>
                    <a:pt x="6876" y="6198"/>
                    <a:pt x="6197" y="6906"/>
                    <a:pt x="5341" y="6906"/>
                  </a:cubicBezTo>
                  <a:lnTo>
                    <a:pt x="1978" y="6906"/>
                  </a:lnTo>
                  <a:cubicBezTo>
                    <a:pt x="1151" y="6906"/>
                    <a:pt x="443" y="6198"/>
                    <a:pt x="443" y="5371"/>
                  </a:cubicBezTo>
                  <a:lnTo>
                    <a:pt x="443" y="2007"/>
                  </a:lnTo>
                  <a:cubicBezTo>
                    <a:pt x="443" y="1152"/>
                    <a:pt x="1151" y="444"/>
                    <a:pt x="2007" y="444"/>
                  </a:cubicBezTo>
                  <a:lnTo>
                    <a:pt x="5371" y="444"/>
                  </a:lnTo>
                  <a:cubicBezTo>
                    <a:pt x="6050" y="444"/>
                    <a:pt x="6669" y="916"/>
                    <a:pt x="6846" y="1594"/>
                  </a:cubicBezTo>
                  <a:cubicBezTo>
                    <a:pt x="6883" y="1703"/>
                    <a:pt x="6969" y="1753"/>
                    <a:pt x="7055" y="1753"/>
                  </a:cubicBezTo>
                  <a:cubicBezTo>
                    <a:pt x="7180" y="1753"/>
                    <a:pt x="7306" y="1650"/>
                    <a:pt x="7289" y="1476"/>
                  </a:cubicBezTo>
                  <a:cubicBezTo>
                    <a:pt x="7053" y="621"/>
                    <a:pt x="6256" y="1"/>
                    <a:pt x="5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1"/>
            <p:cNvSpPr/>
            <p:nvPr/>
          </p:nvSpPr>
          <p:spPr>
            <a:xfrm>
              <a:off x="7021398" y="1422169"/>
              <a:ext cx="207379" cy="207407"/>
            </a:xfrm>
            <a:custGeom>
              <a:avLst/>
              <a:gdLst/>
              <a:ahLst/>
              <a:cxnLst/>
              <a:rect l="l" t="t" r="r" b="b"/>
              <a:pathLst>
                <a:path w="7348" h="7349" extrusionOk="0">
                  <a:moveTo>
                    <a:pt x="5341" y="444"/>
                  </a:moveTo>
                  <a:cubicBezTo>
                    <a:pt x="6197" y="444"/>
                    <a:pt x="6905" y="1152"/>
                    <a:pt x="6876" y="2007"/>
                  </a:cubicBezTo>
                  <a:lnTo>
                    <a:pt x="6876" y="5371"/>
                  </a:lnTo>
                  <a:cubicBezTo>
                    <a:pt x="6876" y="6198"/>
                    <a:pt x="6197" y="6906"/>
                    <a:pt x="5341" y="6906"/>
                  </a:cubicBezTo>
                  <a:lnTo>
                    <a:pt x="1978" y="6906"/>
                  </a:lnTo>
                  <a:cubicBezTo>
                    <a:pt x="1151" y="6906"/>
                    <a:pt x="443" y="6198"/>
                    <a:pt x="443" y="5371"/>
                  </a:cubicBezTo>
                  <a:lnTo>
                    <a:pt x="443" y="2007"/>
                  </a:lnTo>
                  <a:cubicBezTo>
                    <a:pt x="443" y="1152"/>
                    <a:pt x="1151" y="444"/>
                    <a:pt x="1978" y="444"/>
                  </a:cubicBezTo>
                  <a:close/>
                  <a:moveTo>
                    <a:pt x="1978" y="1"/>
                  </a:moveTo>
                  <a:cubicBezTo>
                    <a:pt x="886" y="1"/>
                    <a:pt x="1" y="886"/>
                    <a:pt x="1" y="2007"/>
                  </a:cubicBezTo>
                  <a:lnTo>
                    <a:pt x="1" y="5342"/>
                  </a:lnTo>
                  <a:cubicBezTo>
                    <a:pt x="1" y="6463"/>
                    <a:pt x="886" y="7348"/>
                    <a:pt x="1978" y="7348"/>
                  </a:cubicBezTo>
                  <a:lnTo>
                    <a:pt x="5341" y="7348"/>
                  </a:lnTo>
                  <a:cubicBezTo>
                    <a:pt x="6463" y="7348"/>
                    <a:pt x="7348" y="6463"/>
                    <a:pt x="7348" y="5371"/>
                  </a:cubicBezTo>
                  <a:lnTo>
                    <a:pt x="7348" y="2007"/>
                  </a:lnTo>
                  <a:cubicBezTo>
                    <a:pt x="7348" y="886"/>
                    <a:pt x="6463" y="1"/>
                    <a:pt x="53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1"/>
            <p:cNvSpPr/>
            <p:nvPr/>
          </p:nvSpPr>
          <p:spPr>
            <a:xfrm>
              <a:off x="6812896" y="1222725"/>
              <a:ext cx="171057" cy="154518"/>
            </a:xfrm>
            <a:custGeom>
              <a:avLst/>
              <a:gdLst/>
              <a:ahLst/>
              <a:cxnLst/>
              <a:rect l="l" t="t" r="r" b="b"/>
              <a:pathLst>
                <a:path w="6061" h="5475" extrusionOk="0">
                  <a:moveTo>
                    <a:pt x="3081" y="510"/>
                  </a:moveTo>
                  <a:cubicBezTo>
                    <a:pt x="3331" y="510"/>
                    <a:pt x="3582" y="680"/>
                    <a:pt x="3582" y="1019"/>
                  </a:cubicBezTo>
                  <a:lnTo>
                    <a:pt x="3582" y="2052"/>
                  </a:lnTo>
                  <a:cubicBezTo>
                    <a:pt x="3582" y="2170"/>
                    <a:pt x="3700" y="2258"/>
                    <a:pt x="3818" y="2258"/>
                  </a:cubicBezTo>
                  <a:lnTo>
                    <a:pt x="4851" y="2258"/>
                  </a:lnTo>
                  <a:cubicBezTo>
                    <a:pt x="5530" y="2258"/>
                    <a:pt x="5530" y="3262"/>
                    <a:pt x="4851" y="3262"/>
                  </a:cubicBezTo>
                  <a:lnTo>
                    <a:pt x="3818" y="3262"/>
                  </a:lnTo>
                  <a:cubicBezTo>
                    <a:pt x="3700" y="3262"/>
                    <a:pt x="3582" y="3380"/>
                    <a:pt x="3582" y="3498"/>
                  </a:cubicBezTo>
                  <a:lnTo>
                    <a:pt x="3582" y="4530"/>
                  </a:lnTo>
                  <a:cubicBezTo>
                    <a:pt x="3582" y="4870"/>
                    <a:pt x="3331" y="5039"/>
                    <a:pt x="3081" y="5039"/>
                  </a:cubicBezTo>
                  <a:cubicBezTo>
                    <a:pt x="2830" y="5039"/>
                    <a:pt x="2579" y="4870"/>
                    <a:pt x="2579" y="4530"/>
                  </a:cubicBezTo>
                  <a:lnTo>
                    <a:pt x="2579" y="3498"/>
                  </a:lnTo>
                  <a:cubicBezTo>
                    <a:pt x="2579" y="3380"/>
                    <a:pt x="2490" y="3262"/>
                    <a:pt x="2372" y="3262"/>
                  </a:cubicBezTo>
                  <a:lnTo>
                    <a:pt x="1340" y="3262"/>
                  </a:lnTo>
                  <a:cubicBezTo>
                    <a:pt x="661" y="3262"/>
                    <a:pt x="661" y="2258"/>
                    <a:pt x="1340" y="2258"/>
                  </a:cubicBezTo>
                  <a:lnTo>
                    <a:pt x="2372" y="2288"/>
                  </a:lnTo>
                  <a:cubicBezTo>
                    <a:pt x="2490" y="2288"/>
                    <a:pt x="2579" y="2170"/>
                    <a:pt x="2579" y="2052"/>
                  </a:cubicBezTo>
                  <a:lnTo>
                    <a:pt x="2579" y="1019"/>
                  </a:lnTo>
                  <a:cubicBezTo>
                    <a:pt x="2579" y="680"/>
                    <a:pt x="2830" y="510"/>
                    <a:pt x="3081" y="510"/>
                  </a:cubicBezTo>
                  <a:close/>
                  <a:moveTo>
                    <a:pt x="3081" y="1"/>
                  </a:moveTo>
                  <a:cubicBezTo>
                    <a:pt x="2586" y="1"/>
                    <a:pt x="2092" y="340"/>
                    <a:pt x="2136" y="1019"/>
                  </a:cubicBezTo>
                  <a:lnTo>
                    <a:pt x="2136" y="1816"/>
                  </a:lnTo>
                  <a:lnTo>
                    <a:pt x="1310" y="1816"/>
                  </a:lnTo>
                  <a:cubicBezTo>
                    <a:pt x="1282" y="1814"/>
                    <a:pt x="1255" y="1813"/>
                    <a:pt x="1228" y="1813"/>
                  </a:cubicBezTo>
                  <a:cubicBezTo>
                    <a:pt x="1" y="1813"/>
                    <a:pt x="10" y="3735"/>
                    <a:pt x="1255" y="3735"/>
                  </a:cubicBezTo>
                  <a:cubicBezTo>
                    <a:pt x="1273" y="3735"/>
                    <a:pt x="1291" y="3734"/>
                    <a:pt x="1310" y="3734"/>
                  </a:cubicBezTo>
                  <a:lnTo>
                    <a:pt x="2136" y="3734"/>
                  </a:lnTo>
                  <a:lnTo>
                    <a:pt x="2136" y="4530"/>
                  </a:lnTo>
                  <a:cubicBezTo>
                    <a:pt x="2136" y="5061"/>
                    <a:pt x="2579" y="5475"/>
                    <a:pt x="3081" y="5475"/>
                  </a:cubicBezTo>
                  <a:cubicBezTo>
                    <a:pt x="3612" y="5475"/>
                    <a:pt x="4054" y="5061"/>
                    <a:pt x="4025" y="4530"/>
                  </a:cubicBezTo>
                  <a:lnTo>
                    <a:pt x="4025" y="3734"/>
                  </a:lnTo>
                  <a:lnTo>
                    <a:pt x="4851" y="3734"/>
                  </a:lnTo>
                  <a:cubicBezTo>
                    <a:pt x="6061" y="3645"/>
                    <a:pt x="6061" y="1904"/>
                    <a:pt x="4851" y="1816"/>
                  </a:cubicBezTo>
                  <a:lnTo>
                    <a:pt x="4025" y="1816"/>
                  </a:lnTo>
                  <a:lnTo>
                    <a:pt x="4025" y="1019"/>
                  </a:lnTo>
                  <a:cubicBezTo>
                    <a:pt x="4069" y="340"/>
                    <a:pt x="3575" y="1"/>
                    <a:pt x="30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1"/>
            <p:cNvSpPr/>
            <p:nvPr/>
          </p:nvSpPr>
          <p:spPr>
            <a:xfrm>
              <a:off x="6826555" y="1463570"/>
              <a:ext cx="147321" cy="124997"/>
            </a:xfrm>
            <a:custGeom>
              <a:avLst/>
              <a:gdLst/>
              <a:ahLst/>
              <a:cxnLst/>
              <a:rect l="l" t="t" r="r" b="b"/>
              <a:pathLst>
                <a:path w="5220" h="4429" extrusionOk="0">
                  <a:moveTo>
                    <a:pt x="1357" y="452"/>
                  </a:moveTo>
                  <a:lnTo>
                    <a:pt x="1357" y="511"/>
                  </a:lnTo>
                  <a:cubicBezTo>
                    <a:pt x="1505" y="511"/>
                    <a:pt x="1623" y="570"/>
                    <a:pt x="1741" y="659"/>
                  </a:cubicBezTo>
                  <a:lnTo>
                    <a:pt x="2479" y="1396"/>
                  </a:lnTo>
                  <a:cubicBezTo>
                    <a:pt x="2508" y="1455"/>
                    <a:pt x="2567" y="1455"/>
                    <a:pt x="2626" y="1455"/>
                  </a:cubicBezTo>
                  <a:cubicBezTo>
                    <a:pt x="2685" y="1455"/>
                    <a:pt x="2744" y="1455"/>
                    <a:pt x="2774" y="1396"/>
                  </a:cubicBezTo>
                  <a:lnTo>
                    <a:pt x="3511" y="659"/>
                  </a:lnTo>
                  <a:cubicBezTo>
                    <a:pt x="3617" y="566"/>
                    <a:pt x="3731" y="527"/>
                    <a:pt x="3841" y="527"/>
                  </a:cubicBezTo>
                  <a:cubicBezTo>
                    <a:pt x="4221" y="527"/>
                    <a:pt x="4540" y="1000"/>
                    <a:pt x="4219" y="1367"/>
                  </a:cubicBezTo>
                  <a:lnTo>
                    <a:pt x="3482" y="2104"/>
                  </a:lnTo>
                  <a:cubicBezTo>
                    <a:pt x="3393" y="2193"/>
                    <a:pt x="3393" y="2340"/>
                    <a:pt x="3482" y="2429"/>
                  </a:cubicBezTo>
                  <a:lnTo>
                    <a:pt x="4219" y="3167"/>
                  </a:lnTo>
                  <a:cubicBezTo>
                    <a:pt x="4426" y="3373"/>
                    <a:pt x="4426" y="3668"/>
                    <a:pt x="4219" y="3875"/>
                  </a:cubicBezTo>
                  <a:cubicBezTo>
                    <a:pt x="4131" y="3963"/>
                    <a:pt x="3983" y="4022"/>
                    <a:pt x="3865" y="4022"/>
                  </a:cubicBezTo>
                  <a:cubicBezTo>
                    <a:pt x="3718" y="4022"/>
                    <a:pt x="3600" y="3963"/>
                    <a:pt x="3482" y="3875"/>
                  </a:cubicBezTo>
                  <a:lnTo>
                    <a:pt x="2744" y="3137"/>
                  </a:lnTo>
                  <a:cubicBezTo>
                    <a:pt x="2715" y="3078"/>
                    <a:pt x="2656" y="3078"/>
                    <a:pt x="2597" y="3078"/>
                  </a:cubicBezTo>
                  <a:cubicBezTo>
                    <a:pt x="2538" y="3078"/>
                    <a:pt x="2479" y="3078"/>
                    <a:pt x="2449" y="3137"/>
                  </a:cubicBezTo>
                  <a:lnTo>
                    <a:pt x="1711" y="3875"/>
                  </a:lnTo>
                  <a:cubicBezTo>
                    <a:pt x="1608" y="3978"/>
                    <a:pt x="1475" y="4030"/>
                    <a:pt x="1346" y="4030"/>
                  </a:cubicBezTo>
                  <a:cubicBezTo>
                    <a:pt x="1217" y="4030"/>
                    <a:pt x="1092" y="3978"/>
                    <a:pt x="1003" y="3875"/>
                  </a:cubicBezTo>
                  <a:cubicBezTo>
                    <a:pt x="885" y="3786"/>
                    <a:pt x="826" y="3639"/>
                    <a:pt x="856" y="3491"/>
                  </a:cubicBezTo>
                  <a:cubicBezTo>
                    <a:pt x="826" y="3373"/>
                    <a:pt x="885" y="3226"/>
                    <a:pt x="1003" y="3137"/>
                  </a:cubicBezTo>
                  <a:lnTo>
                    <a:pt x="1741" y="2399"/>
                  </a:lnTo>
                  <a:cubicBezTo>
                    <a:pt x="1829" y="2311"/>
                    <a:pt x="1829" y="2163"/>
                    <a:pt x="1741" y="2075"/>
                  </a:cubicBezTo>
                  <a:lnTo>
                    <a:pt x="1003" y="1337"/>
                  </a:lnTo>
                  <a:cubicBezTo>
                    <a:pt x="885" y="1249"/>
                    <a:pt x="826" y="1101"/>
                    <a:pt x="856" y="983"/>
                  </a:cubicBezTo>
                  <a:cubicBezTo>
                    <a:pt x="826" y="836"/>
                    <a:pt x="885" y="688"/>
                    <a:pt x="1003" y="599"/>
                  </a:cubicBezTo>
                  <a:cubicBezTo>
                    <a:pt x="1092" y="511"/>
                    <a:pt x="1210" y="452"/>
                    <a:pt x="1357" y="452"/>
                  </a:cubicBezTo>
                  <a:close/>
                  <a:moveTo>
                    <a:pt x="1358" y="0"/>
                  </a:moveTo>
                  <a:cubicBezTo>
                    <a:pt x="620" y="0"/>
                    <a:pt x="1" y="955"/>
                    <a:pt x="679" y="1632"/>
                  </a:cubicBezTo>
                  <a:lnTo>
                    <a:pt x="1269" y="2193"/>
                  </a:lnTo>
                  <a:lnTo>
                    <a:pt x="679" y="2783"/>
                  </a:lnTo>
                  <a:cubicBezTo>
                    <a:pt x="88" y="3373"/>
                    <a:pt x="502" y="4406"/>
                    <a:pt x="1357" y="4406"/>
                  </a:cubicBezTo>
                  <a:cubicBezTo>
                    <a:pt x="1623" y="4406"/>
                    <a:pt x="1859" y="4317"/>
                    <a:pt x="2036" y="4140"/>
                  </a:cubicBezTo>
                  <a:lnTo>
                    <a:pt x="2597" y="3550"/>
                  </a:lnTo>
                  <a:lnTo>
                    <a:pt x="3187" y="4140"/>
                  </a:lnTo>
                  <a:cubicBezTo>
                    <a:pt x="3390" y="4343"/>
                    <a:pt x="3617" y="4428"/>
                    <a:pt x="3837" y="4428"/>
                  </a:cubicBezTo>
                  <a:cubicBezTo>
                    <a:pt x="4575" y="4428"/>
                    <a:pt x="5220" y="3465"/>
                    <a:pt x="4515" y="2783"/>
                  </a:cubicBezTo>
                  <a:lnTo>
                    <a:pt x="3954" y="2222"/>
                  </a:lnTo>
                  <a:lnTo>
                    <a:pt x="4515" y="1632"/>
                  </a:lnTo>
                  <a:cubicBezTo>
                    <a:pt x="5215" y="955"/>
                    <a:pt x="4584" y="0"/>
                    <a:pt x="3852" y="0"/>
                  </a:cubicBezTo>
                  <a:cubicBezTo>
                    <a:pt x="3628" y="0"/>
                    <a:pt x="3394" y="90"/>
                    <a:pt x="3187" y="304"/>
                  </a:cubicBezTo>
                  <a:lnTo>
                    <a:pt x="2597" y="865"/>
                  </a:lnTo>
                  <a:lnTo>
                    <a:pt x="2036" y="304"/>
                  </a:lnTo>
                  <a:cubicBezTo>
                    <a:pt x="1821" y="90"/>
                    <a:pt x="1584" y="0"/>
                    <a:pt x="1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1"/>
            <p:cNvSpPr/>
            <p:nvPr/>
          </p:nvSpPr>
          <p:spPr>
            <a:xfrm>
              <a:off x="7037767" y="1273863"/>
              <a:ext cx="174443" cy="54272"/>
            </a:xfrm>
            <a:custGeom>
              <a:avLst/>
              <a:gdLst/>
              <a:ahLst/>
              <a:cxnLst/>
              <a:rect l="l" t="t" r="r" b="b"/>
              <a:pathLst>
                <a:path w="6181" h="1923" extrusionOk="0">
                  <a:moveTo>
                    <a:pt x="4961" y="1"/>
                  </a:moveTo>
                  <a:cubicBezTo>
                    <a:pt x="4935" y="1"/>
                    <a:pt x="4907" y="2"/>
                    <a:pt x="4880" y="4"/>
                  </a:cubicBezTo>
                  <a:cubicBezTo>
                    <a:pt x="4732" y="4"/>
                    <a:pt x="4643" y="92"/>
                    <a:pt x="4643" y="210"/>
                  </a:cubicBezTo>
                  <a:cubicBezTo>
                    <a:pt x="4643" y="328"/>
                    <a:pt x="4732" y="446"/>
                    <a:pt x="4880" y="446"/>
                  </a:cubicBezTo>
                  <a:cubicBezTo>
                    <a:pt x="5145" y="446"/>
                    <a:pt x="5381" y="653"/>
                    <a:pt x="5381" y="948"/>
                  </a:cubicBezTo>
                  <a:cubicBezTo>
                    <a:pt x="5381" y="1095"/>
                    <a:pt x="5322" y="1213"/>
                    <a:pt x="5234" y="1302"/>
                  </a:cubicBezTo>
                  <a:cubicBezTo>
                    <a:pt x="5116" y="1420"/>
                    <a:pt x="4998" y="1450"/>
                    <a:pt x="4850" y="1450"/>
                  </a:cubicBezTo>
                  <a:lnTo>
                    <a:pt x="1339" y="1450"/>
                  </a:lnTo>
                  <a:cubicBezTo>
                    <a:pt x="660" y="1450"/>
                    <a:pt x="660" y="446"/>
                    <a:pt x="1339" y="446"/>
                  </a:cubicBezTo>
                  <a:lnTo>
                    <a:pt x="3965" y="446"/>
                  </a:lnTo>
                  <a:cubicBezTo>
                    <a:pt x="4083" y="446"/>
                    <a:pt x="4171" y="358"/>
                    <a:pt x="4171" y="240"/>
                  </a:cubicBezTo>
                  <a:cubicBezTo>
                    <a:pt x="4171" y="122"/>
                    <a:pt x="4083" y="4"/>
                    <a:pt x="3965" y="4"/>
                  </a:cubicBezTo>
                  <a:lnTo>
                    <a:pt x="1339" y="4"/>
                  </a:lnTo>
                  <a:cubicBezTo>
                    <a:pt x="1310" y="2"/>
                    <a:pt x="1282" y="1"/>
                    <a:pt x="1255" y="1"/>
                  </a:cubicBezTo>
                  <a:cubicBezTo>
                    <a:pt x="0" y="1"/>
                    <a:pt x="9" y="1923"/>
                    <a:pt x="1282" y="1923"/>
                  </a:cubicBezTo>
                  <a:cubicBezTo>
                    <a:pt x="1301" y="1923"/>
                    <a:pt x="1320" y="1922"/>
                    <a:pt x="1339" y="1922"/>
                  </a:cubicBezTo>
                  <a:lnTo>
                    <a:pt x="4850" y="1922"/>
                  </a:lnTo>
                  <a:lnTo>
                    <a:pt x="4880" y="1892"/>
                  </a:lnTo>
                  <a:cubicBezTo>
                    <a:pt x="4907" y="1894"/>
                    <a:pt x="4935" y="1895"/>
                    <a:pt x="4961" y="1895"/>
                  </a:cubicBezTo>
                  <a:cubicBezTo>
                    <a:pt x="6180" y="1895"/>
                    <a:pt x="6180" y="1"/>
                    <a:pt x="49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1"/>
            <p:cNvSpPr/>
            <p:nvPr/>
          </p:nvSpPr>
          <p:spPr>
            <a:xfrm>
              <a:off x="7037767" y="1531246"/>
              <a:ext cx="174669" cy="54272"/>
            </a:xfrm>
            <a:custGeom>
              <a:avLst/>
              <a:gdLst/>
              <a:ahLst/>
              <a:cxnLst/>
              <a:rect l="l" t="t" r="r" b="b"/>
              <a:pathLst>
                <a:path w="6189" h="1923" extrusionOk="0">
                  <a:moveTo>
                    <a:pt x="4850" y="474"/>
                  </a:moveTo>
                  <a:cubicBezTo>
                    <a:pt x="5529" y="474"/>
                    <a:pt x="5529" y="1477"/>
                    <a:pt x="4850" y="1477"/>
                  </a:cubicBezTo>
                  <a:lnTo>
                    <a:pt x="1339" y="1477"/>
                  </a:lnTo>
                  <a:cubicBezTo>
                    <a:pt x="660" y="1477"/>
                    <a:pt x="660" y="474"/>
                    <a:pt x="1339" y="474"/>
                  </a:cubicBezTo>
                  <a:close/>
                  <a:moveTo>
                    <a:pt x="1282" y="0"/>
                  </a:moveTo>
                  <a:cubicBezTo>
                    <a:pt x="9" y="0"/>
                    <a:pt x="0" y="1922"/>
                    <a:pt x="1255" y="1922"/>
                  </a:cubicBezTo>
                  <a:cubicBezTo>
                    <a:pt x="1282" y="1922"/>
                    <a:pt x="1310" y="1921"/>
                    <a:pt x="1339" y="1919"/>
                  </a:cubicBezTo>
                  <a:lnTo>
                    <a:pt x="4850" y="1919"/>
                  </a:lnTo>
                  <a:cubicBezTo>
                    <a:pt x="4878" y="1921"/>
                    <a:pt x="4906" y="1922"/>
                    <a:pt x="4934" y="1922"/>
                  </a:cubicBezTo>
                  <a:cubicBezTo>
                    <a:pt x="6188" y="1922"/>
                    <a:pt x="6179" y="0"/>
                    <a:pt x="4907" y="0"/>
                  </a:cubicBezTo>
                  <a:cubicBezTo>
                    <a:pt x="4888" y="0"/>
                    <a:pt x="4869" y="1"/>
                    <a:pt x="4850" y="1"/>
                  </a:cubicBezTo>
                  <a:lnTo>
                    <a:pt x="1339" y="1"/>
                  </a:lnTo>
                  <a:cubicBezTo>
                    <a:pt x="1320" y="1"/>
                    <a:pt x="1301" y="0"/>
                    <a:pt x="12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1"/>
            <p:cNvSpPr/>
            <p:nvPr/>
          </p:nvSpPr>
          <p:spPr>
            <a:xfrm>
              <a:off x="7037767" y="1466251"/>
              <a:ext cx="174669" cy="54272"/>
            </a:xfrm>
            <a:custGeom>
              <a:avLst/>
              <a:gdLst/>
              <a:ahLst/>
              <a:cxnLst/>
              <a:rect l="l" t="t" r="r" b="b"/>
              <a:pathLst>
                <a:path w="6189" h="1923" extrusionOk="0">
                  <a:moveTo>
                    <a:pt x="4850" y="445"/>
                  </a:moveTo>
                  <a:cubicBezTo>
                    <a:pt x="5529" y="445"/>
                    <a:pt x="5529" y="1449"/>
                    <a:pt x="4850" y="1449"/>
                  </a:cubicBezTo>
                  <a:lnTo>
                    <a:pt x="1339" y="1449"/>
                  </a:lnTo>
                  <a:cubicBezTo>
                    <a:pt x="660" y="1449"/>
                    <a:pt x="660" y="445"/>
                    <a:pt x="1339" y="445"/>
                  </a:cubicBezTo>
                  <a:close/>
                  <a:moveTo>
                    <a:pt x="1255" y="0"/>
                  </a:moveTo>
                  <a:cubicBezTo>
                    <a:pt x="0" y="0"/>
                    <a:pt x="9" y="1922"/>
                    <a:pt x="1282" y="1922"/>
                  </a:cubicBezTo>
                  <a:cubicBezTo>
                    <a:pt x="1301" y="1922"/>
                    <a:pt x="1320" y="1922"/>
                    <a:pt x="1339" y="1921"/>
                  </a:cubicBezTo>
                  <a:lnTo>
                    <a:pt x="4850" y="1921"/>
                  </a:lnTo>
                  <a:cubicBezTo>
                    <a:pt x="4869" y="1922"/>
                    <a:pt x="4888" y="1922"/>
                    <a:pt x="4907" y="1922"/>
                  </a:cubicBezTo>
                  <a:cubicBezTo>
                    <a:pt x="6179" y="1922"/>
                    <a:pt x="6188" y="0"/>
                    <a:pt x="4934" y="0"/>
                  </a:cubicBezTo>
                  <a:cubicBezTo>
                    <a:pt x="4906" y="0"/>
                    <a:pt x="4878" y="1"/>
                    <a:pt x="4850" y="3"/>
                  </a:cubicBezTo>
                  <a:lnTo>
                    <a:pt x="1339" y="3"/>
                  </a:lnTo>
                  <a:cubicBezTo>
                    <a:pt x="1310" y="1"/>
                    <a:pt x="1282" y="0"/>
                    <a:pt x="1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818" name="Google Shape;1818;p61"/>
          <p:cNvCxnSpPr>
            <a:endCxn id="1785" idx="1"/>
          </p:cNvCxnSpPr>
          <p:nvPr/>
        </p:nvCxnSpPr>
        <p:spPr>
          <a:xfrm>
            <a:off x="2800676" y="1653137"/>
            <a:ext cx="1049100" cy="502800"/>
          </a:xfrm>
          <a:prstGeom prst="bentConnector2">
            <a:avLst/>
          </a:prstGeom>
          <a:noFill/>
          <a:ln w="19050" cap="flat" cmpd="sng">
            <a:solidFill>
              <a:schemeClr val="dk1"/>
            </a:solidFill>
            <a:prstDash val="dash"/>
            <a:round/>
            <a:headEnd type="none" w="med" len="med"/>
            <a:tailEnd type="none" w="med" len="med"/>
          </a:ln>
        </p:spPr>
      </p:cxnSp>
      <p:cxnSp>
        <p:nvCxnSpPr>
          <p:cNvPr id="1819" name="Google Shape;1819;p61"/>
          <p:cNvCxnSpPr>
            <a:stCxn id="1778" idx="1"/>
            <a:endCxn id="1785" idx="7"/>
          </p:cNvCxnSpPr>
          <p:nvPr/>
        </p:nvCxnSpPr>
        <p:spPr>
          <a:xfrm flipH="1">
            <a:off x="5291107" y="1733296"/>
            <a:ext cx="1118400" cy="422700"/>
          </a:xfrm>
          <a:prstGeom prst="bentConnector2">
            <a:avLst/>
          </a:prstGeom>
          <a:noFill/>
          <a:ln w="19050" cap="flat" cmpd="sng">
            <a:solidFill>
              <a:schemeClr val="dk1"/>
            </a:solidFill>
            <a:prstDash val="dash"/>
            <a:round/>
            <a:headEnd type="none" w="med" len="med"/>
            <a:tailEnd type="none" w="med" len="med"/>
          </a:ln>
        </p:spPr>
      </p:cxnSp>
      <p:cxnSp>
        <p:nvCxnSpPr>
          <p:cNvPr id="1820" name="Google Shape;1820;p61"/>
          <p:cNvCxnSpPr>
            <a:stCxn id="1784" idx="1"/>
            <a:endCxn id="1785" idx="5"/>
          </p:cNvCxnSpPr>
          <p:nvPr/>
        </p:nvCxnSpPr>
        <p:spPr>
          <a:xfrm rot="10800000">
            <a:off x="5291014" y="3597170"/>
            <a:ext cx="1116000" cy="61500"/>
          </a:xfrm>
          <a:prstGeom prst="bentConnector2">
            <a:avLst/>
          </a:prstGeom>
          <a:noFill/>
          <a:ln w="19050" cap="flat" cmpd="sng">
            <a:solidFill>
              <a:schemeClr val="dk1"/>
            </a:solidFill>
            <a:prstDash val="dash"/>
            <a:round/>
            <a:headEnd type="none" w="med" len="med"/>
            <a:tailEnd type="none" w="med" len="med"/>
          </a:ln>
        </p:spPr>
      </p:cxnSp>
      <p:cxnSp>
        <p:nvCxnSpPr>
          <p:cNvPr id="1821" name="Google Shape;1821;p61"/>
          <p:cNvCxnSpPr>
            <a:stCxn id="1782" idx="3"/>
            <a:endCxn id="1785" idx="3"/>
          </p:cNvCxnSpPr>
          <p:nvPr/>
        </p:nvCxnSpPr>
        <p:spPr>
          <a:xfrm rot="10800000" flipH="1">
            <a:off x="2745893" y="3597170"/>
            <a:ext cx="1104000" cy="61500"/>
          </a:xfrm>
          <a:prstGeom prst="bentConnector2">
            <a:avLst/>
          </a:prstGeom>
          <a:noFill/>
          <a:ln w="19050" cap="flat" cmpd="sng">
            <a:solidFill>
              <a:schemeClr val="dk1"/>
            </a:solidFill>
            <a:prstDash val="dash"/>
            <a:round/>
            <a:headEnd type="none" w="med" len="med"/>
            <a:tailEnd type="none" w="med" len="med"/>
          </a:ln>
        </p:spPr>
      </p:cxnSp>
      <p:grpSp>
        <p:nvGrpSpPr>
          <p:cNvPr id="1822" name="Google Shape;1822;p61"/>
          <p:cNvGrpSpPr/>
          <p:nvPr/>
        </p:nvGrpSpPr>
        <p:grpSpPr>
          <a:xfrm rot="665443">
            <a:off x="279446" y="2643944"/>
            <a:ext cx="520099" cy="669049"/>
            <a:chOff x="4938450" y="2419450"/>
            <a:chExt cx="243900" cy="313750"/>
          </a:xfrm>
        </p:grpSpPr>
        <p:sp>
          <p:nvSpPr>
            <p:cNvPr id="1823" name="Google Shape;1823;p61"/>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1"/>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1"/>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1"/>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1"/>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1"/>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61"/>
          <p:cNvSpPr/>
          <p:nvPr/>
        </p:nvSpPr>
        <p:spPr>
          <a:xfrm>
            <a:off x="295025" y="309113"/>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1"/>
          <p:cNvSpPr/>
          <p:nvPr/>
        </p:nvSpPr>
        <p:spPr>
          <a:xfrm>
            <a:off x="4219100" y="446604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1" name="Google Shape;1831;p61"/>
          <p:cNvGrpSpPr/>
          <p:nvPr/>
        </p:nvGrpSpPr>
        <p:grpSpPr>
          <a:xfrm>
            <a:off x="8606108" y="4317692"/>
            <a:ext cx="384632" cy="574469"/>
            <a:chOff x="5896600" y="1746775"/>
            <a:chExt cx="180375" cy="269400"/>
          </a:xfrm>
        </p:grpSpPr>
        <p:sp>
          <p:nvSpPr>
            <p:cNvPr id="1832" name="Google Shape;1832;p61"/>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1"/>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1"/>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1"/>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1"/>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1"/>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8" name="Google Shape;1838;p61"/>
          <p:cNvSpPr/>
          <p:nvPr/>
        </p:nvSpPr>
        <p:spPr>
          <a:xfrm>
            <a:off x="221392" y="466178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1"/>
          <p:cNvSpPr/>
          <p:nvPr/>
        </p:nvSpPr>
        <p:spPr>
          <a:xfrm rot="6218792">
            <a:off x="8286390" y="330854"/>
            <a:ext cx="636201" cy="650701"/>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Shape 1843"/>
        <p:cNvGrpSpPr/>
        <p:nvPr/>
      </p:nvGrpSpPr>
      <p:grpSpPr>
        <a:xfrm>
          <a:off x="0" y="0"/>
          <a:ext cx="0" cy="0"/>
          <a:chOff x="0" y="0"/>
          <a:chExt cx="0" cy="0"/>
        </a:xfrm>
      </p:grpSpPr>
      <p:sp>
        <p:nvSpPr>
          <p:cNvPr id="1844" name="Google Shape;1844;p62"/>
          <p:cNvSpPr/>
          <p:nvPr/>
        </p:nvSpPr>
        <p:spPr>
          <a:xfrm>
            <a:off x="2354675" y="1765489"/>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2"/>
          <p:cNvSpPr/>
          <p:nvPr/>
        </p:nvSpPr>
        <p:spPr>
          <a:xfrm>
            <a:off x="5994925" y="1765489"/>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2"/>
          <p:cNvSpPr txBox="1">
            <a:spLocks noGrp="1"/>
          </p:cNvSpPr>
          <p:nvPr>
            <p:ph type="subTitle" idx="1"/>
          </p:nvPr>
        </p:nvSpPr>
        <p:spPr>
          <a:xfrm>
            <a:off x="1097075" y="2687050"/>
            <a:ext cx="3309600" cy="50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847" name="Google Shape;1847;p62"/>
          <p:cNvSpPr txBox="1">
            <a:spLocks noGrp="1"/>
          </p:cNvSpPr>
          <p:nvPr>
            <p:ph type="subTitle" idx="2"/>
          </p:nvPr>
        </p:nvSpPr>
        <p:spPr>
          <a:xfrm>
            <a:off x="4737325" y="2687050"/>
            <a:ext cx="3309600" cy="50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848" name="Google Shape;1848;p62"/>
          <p:cNvSpPr txBox="1">
            <a:spLocks noGrp="1"/>
          </p:cNvSpPr>
          <p:nvPr>
            <p:ph type="subTitle" idx="3"/>
          </p:nvPr>
        </p:nvSpPr>
        <p:spPr>
          <a:xfrm>
            <a:off x="1097075" y="3098023"/>
            <a:ext cx="3309600" cy="134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849" name="Google Shape;1849;p62"/>
          <p:cNvSpPr txBox="1">
            <a:spLocks noGrp="1"/>
          </p:cNvSpPr>
          <p:nvPr>
            <p:ph type="subTitle" idx="4"/>
          </p:nvPr>
        </p:nvSpPr>
        <p:spPr>
          <a:xfrm>
            <a:off x="4737325" y="3098023"/>
            <a:ext cx="3309600" cy="134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1850" name="Google Shape;1850;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Two columns</a:t>
            </a:r>
            <a:endParaRPr/>
          </a:p>
        </p:txBody>
      </p:sp>
      <p:grpSp>
        <p:nvGrpSpPr>
          <p:cNvPr id="1851" name="Google Shape;1851;p62"/>
          <p:cNvGrpSpPr/>
          <p:nvPr/>
        </p:nvGrpSpPr>
        <p:grpSpPr>
          <a:xfrm>
            <a:off x="6176420" y="2000184"/>
            <a:ext cx="431409" cy="325010"/>
            <a:chOff x="1252919" y="3189898"/>
            <a:chExt cx="431409" cy="325010"/>
          </a:xfrm>
        </p:grpSpPr>
        <p:sp>
          <p:nvSpPr>
            <p:cNvPr id="1852" name="Google Shape;1852;p62"/>
            <p:cNvSpPr/>
            <p:nvPr/>
          </p:nvSpPr>
          <p:spPr>
            <a:xfrm>
              <a:off x="1258761" y="3224243"/>
              <a:ext cx="209891" cy="284850"/>
            </a:xfrm>
            <a:custGeom>
              <a:avLst/>
              <a:gdLst/>
              <a:ahLst/>
              <a:cxnLst/>
              <a:rect l="l" t="t" r="r" b="b"/>
              <a:pathLst>
                <a:path w="7437" h="10093" extrusionOk="0">
                  <a:moveTo>
                    <a:pt x="856" y="1"/>
                  </a:moveTo>
                  <a:cubicBezTo>
                    <a:pt x="384" y="1"/>
                    <a:pt x="0" y="384"/>
                    <a:pt x="0" y="857"/>
                  </a:cubicBezTo>
                  <a:lnTo>
                    <a:pt x="0" y="9237"/>
                  </a:lnTo>
                  <a:cubicBezTo>
                    <a:pt x="0" y="9709"/>
                    <a:pt x="384" y="10092"/>
                    <a:pt x="856" y="10092"/>
                  </a:cubicBezTo>
                  <a:lnTo>
                    <a:pt x="6610" y="10092"/>
                  </a:lnTo>
                  <a:cubicBezTo>
                    <a:pt x="7052" y="10092"/>
                    <a:pt x="7436" y="9709"/>
                    <a:pt x="7436" y="9237"/>
                  </a:cubicBezTo>
                  <a:lnTo>
                    <a:pt x="7436" y="857"/>
                  </a:lnTo>
                  <a:cubicBezTo>
                    <a:pt x="7436" y="384"/>
                    <a:pt x="7052" y="1"/>
                    <a:pt x="6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2"/>
            <p:cNvSpPr/>
            <p:nvPr/>
          </p:nvSpPr>
          <p:spPr>
            <a:xfrm>
              <a:off x="1286221" y="3395804"/>
              <a:ext cx="182430" cy="90933"/>
            </a:xfrm>
            <a:custGeom>
              <a:avLst/>
              <a:gdLst/>
              <a:ahLst/>
              <a:cxnLst/>
              <a:rect l="l" t="t" r="r" b="b"/>
              <a:pathLst>
                <a:path w="6464" h="3222" extrusionOk="0">
                  <a:moveTo>
                    <a:pt x="4958" y="0"/>
                  </a:moveTo>
                  <a:lnTo>
                    <a:pt x="1" y="1889"/>
                  </a:lnTo>
                  <a:lnTo>
                    <a:pt x="1" y="2833"/>
                  </a:lnTo>
                  <a:cubicBezTo>
                    <a:pt x="452" y="3117"/>
                    <a:pt x="904" y="3222"/>
                    <a:pt x="1355" y="3222"/>
                  </a:cubicBezTo>
                  <a:cubicBezTo>
                    <a:pt x="2599" y="3222"/>
                    <a:pt x="3842" y="2430"/>
                    <a:pt x="5086" y="2430"/>
                  </a:cubicBezTo>
                  <a:cubicBezTo>
                    <a:pt x="5545" y="2430"/>
                    <a:pt x="6004" y="2538"/>
                    <a:pt x="6463" y="2833"/>
                  </a:cubicBezTo>
                  <a:lnTo>
                    <a:pt x="6463" y="1889"/>
                  </a:lnTo>
                  <a:lnTo>
                    <a:pt x="4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2"/>
            <p:cNvSpPr/>
            <p:nvPr/>
          </p:nvSpPr>
          <p:spPr>
            <a:xfrm>
              <a:off x="1286221" y="3196219"/>
              <a:ext cx="182430" cy="263880"/>
            </a:xfrm>
            <a:custGeom>
              <a:avLst/>
              <a:gdLst/>
              <a:ahLst/>
              <a:cxnLst/>
              <a:rect l="l" t="t" r="r" b="b"/>
              <a:pathLst>
                <a:path w="6464" h="9350" extrusionOk="0">
                  <a:moveTo>
                    <a:pt x="5086" y="0"/>
                  </a:moveTo>
                  <a:cubicBezTo>
                    <a:pt x="3842" y="0"/>
                    <a:pt x="2599" y="792"/>
                    <a:pt x="1355" y="792"/>
                  </a:cubicBezTo>
                  <a:cubicBezTo>
                    <a:pt x="904" y="792"/>
                    <a:pt x="452" y="688"/>
                    <a:pt x="1" y="404"/>
                  </a:cubicBezTo>
                  <a:lnTo>
                    <a:pt x="1" y="8961"/>
                  </a:lnTo>
                  <a:cubicBezTo>
                    <a:pt x="452" y="9245"/>
                    <a:pt x="904" y="9350"/>
                    <a:pt x="1355" y="9350"/>
                  </a:cubicBezTo>
                  <a:cubicBezTo>
                    <a:pt x="2599" y="9350"/>
                    <a:pt x="3842" y="8557"/>
                    <a:pt x="5086" y="8557"/>
                  </a:cubicBezTo>
                  <a:cubicBezTo>
                    <a:pt x="5545" y="8557"/>
                    <a:pt x="6004" y="8665"/>
                    <a:pt x="6463" y="8961"/>
                  </a:cubicBezTo>
                  <a:lnTo>
                    <a:pt x="6463" y="404"/>
                  </a:lnTo>
                  <a:cubicBezTo>
                    <a:pt x="6004" y="108"/>
                    <a:pt x="5545" y="0"/>
                    <a:pt x="5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2"/>
            <p:cNvSpPr/>
            <p:nvPr/>
          </p:nvSpPr>
          <p:spPr>
            <a:xfrm>
              <a:off x="1468618" y="3224243"/>
              <a:ext cx="209863" cy="284850"/>
            </a:xfrm>
            <a:custGeom>
              <a:avLst/>
              <a:gdLst/>
              <a:ahLst/>
              <a:cxnLst/>
              <a:rect l="l" t="t" r="r" b="b"/>
              <a:pathLst>
                <a:path w="7436" h="10093" extrusionOk="0">
                  <a:moveTo>
                    <a:pt x="856" y="1"/>
                  </a:moveTo>
                  <a:cubicBezTo>
                    <a:pt x="384" y="1"/>
                    <a:pt x="0" y="384"/>
                    <a:pt x="0" y="857"/>
                  </a:cubicBezTo>
                  <a:lnTo>
                    <a:pt x="0" y="9237"/>
                  </a:lnTo>
                  <a:cubicBezTo>
                    <a:pt x="0" y="9709"/>
                    <a:pt x="384" y="10092"/>
                    <a:pt x="856" y="10092"/>
                  </a:cubicBezTo>
                  <a:lnTo>
                    <a:pt x="6580" y="10092"/>
                  </a:lnTo>
                  <a:cubicBezTo>
                    <a:pt x="7052" y="10092"/>
                    <a:pt x="7436" y="9709"/>
                    <a:pt x="7436" y="9237"/>
                  </a:cubicBezTo>
                  <a:lnTo>
                    <a:pt x="7436" y="827"/>
                  </a:lnTo>
                  <a:cubicBezTo>
                    <a:pt x="7436" y="384"/>
                    <a:pt x="7052" y="1"/>
                    <a:pt x="6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2"/>
            <p:cNvSpPr/>
            <p:nvPr/>
          </p:nvSpPr>
          <p:spPr>
            <a:xfrm>
              <a:off x="1468618" y="3395804"/>
              <a:ext cx="182402" cy="90933"/>
            </a:xfrm>
            <a:custGeom>
              <a:avLst/>
              <a:gdLst/>
              <a:ahLst/>
              <a:cxnLst/>
              <a:rect l="l" t="t" r="r" b="b"/>
              <a:pathLst>
                <a:path w="6463" h="3222" extrusionOk="0">
                  <a:moveTo>
                    <a:pt x="1505" y="0"/>
                  </a:moveTo>
                  <a:lnTo>
                    <a:pt x="0" y="1889"/>
                  </a:lnTo>
                  <a:lnTo>
                    <a:pt x="0" y="2833"/>
                  </a:lnTo>
                  <a:cubicBezTo>
                    <a:pt x="459" y="2538"/>
                    <a:pt x="918" y="2430"/>
                    <a:pt x="1377" y="2430"/>
                  </a:cubicBezTo>
                  <a:cubicBezTo>
                    <a:pt x="2621" y="2430"/>
                    <a:pt x="3865" y="3222"/>
                    <a:pt x="5108" y="3222"/>
                  </a:cubicBezTo>
                  <a:cubicBezTo>
                    <a:pt x="5560" y="3222"/>
                    <a:pt x="6011" y="3117"/>
                    <a:pt x="6462" y="2833"/>
                  </a:cubicBezTo>
                  <a:lnTo>
                    <a:pt x="6462" y="1889"/>
                  </a:lnTo>
                  <a:lnTo>
                    <a:pt x="15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2"/>
            <p:cNvSpPr/>
            <p:nvPr/>
          </p:nvSpPr>
          <p:spPr>
            <a:xfrm>
              <a:off x="1468618" y="3196332"/>
              <a:ext cx="182402" cy="263767"/>
            </a:xfrm>
            <a:custGeom>
              <a:avLst/>
              <a:gdLst/>
              <a:ahLst/>
              <a:cxnLst/>
              <a:rect l="l" t="t" r="r" b="b"/>
              <a:pathLst>
                <a:path w="6463" h="9346" extrusionOk="0">
                  <a:moveTo>
                    <a:pt x="1348" y="1"/>
                  </a:moveTo>
                  <a:cubicBezTo>
                    <a:pt x="1184" y="1"/>
                    <a:pt x="1020" y="14"/>
                    <a:pt x="856" y="46"/>
                  </a:cubicBezTo>
                  <a:cubicBezTo>
                    <a:pt x="561" y="105"/>
                    <a:pt x="266" y="223"/>
                    <a:pt x="0" y="400"/>
                  </a:cubicBezTo>
                  <a:lnTo>
                    <a:pt x="0" y="8957"/>
                  </a:lnTo>
                  <a:cubicBezTo>
                    <a:pt x="266" y="8780"/>
                    <a:pt x="561" y="8662"/>
                    <a:pt x="856" y="8603"/>
                  </a:cubicBezTo>
                  <a:cubicBezTo>
                    <a:pt x="1030" y="8567"/>
                    <a:pt x="1204" y="8551"/>
                    <a:pt x="1379" y="8551"/>
                  </a:cubicBezTo>
                  <a:cubicBezTo>
                    <a:pt x="2619" y="8551"/>
                    <a:pt x="3869" y="9346"/>
                    <a:pt x="5113" y="9346"/>
                  </a:cubicBezTo>
                  <a:cubicBezTo>
                    <a:pt x="5564" y="9346"/>
                    <a:pt x="6014" y="9241"/>
                    <a:pt x="6462" y="8957"/>
                  </a:cubicBezTo>
                  <a:lnTo>
                    <a:pt x="6462" y="400"/>
                  </a:lnTo>
                  <a:cubicBezTo>
                    <a:pt x="6009" y="687"/>
                    <a:pt x="5554" y="793"/>
                    <a:pt x="5099" y="793"/>
                  </a:cubicBezTo>
                  <a:cubicBezTo>
                    <a:pt x="3849" y="793"/>
                    <a:pt x="2593" y="1"/>
                    <a:pt x="1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2"/>
            <p:cNvSpPr/>
            <p:nvPr/>
          </p:nvSpPr>
          <p:spPr>
            <a:xfrm>
              <a:off x="1468618" y="3197602"/>
              <a:ext cx="24158" cy="251519"/>
            </a:xfrm>
            <a:custGeom>
              <a:avLst/>
              <a:gdLst/>
              <a:ahLst/>
              <a:cxnLst/>
              <a:rect l="l" t="t" r="r" b="b"/>
              <a:pathLst>
                <a:path w="856" h="8912" extrusionOk="0">
                  <a:moveTo>
                    <a:pt x="856" y="1"/>
                  </a:moveTo>
                  <a:cubicBezTo>
                    <a:pt x="531" y="60"/>
                    <a:pt x="236" y="178"/>
                    <a:pt x="0" y="355"/>
                  </a:cubicBezTo>
                  <a:lnTo>
                    <a:pt x="0" y="8912"/>
                  </a:lnTo>
                  <a:cubicBezTo>
                    <a:pt x="266" y="8735"/>
                    <a:pt x="531" y="8617"/>
                    <a:pt x="856" y="8558"/>
                  </a:cubicBezTo>
                  <a:lnTo>
                    <a:pt x="8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2"/>
            <p:cNvSpPr/>
            <p:nvPr/>
          </p:nvSpPr>
          <p:spPr>
            <a:xfrm>
              <a:off x="1317039" y="3393292"/>
              <a:ext cx="120792" cy="34177"/>
            </a:xfrm>
            <a:custGeom>
              <a:avLst/>
              <a:gdLst/>
              <a:ahLst/>
              <a:cxnLst/>
              <a:rect l="l" t="t" r="r" b="b"/>
              <a:pathLst>
                <a:path w="4280" h="1211" extrusionOk="0">
                  <a:moveTo>
                    <a:pt x="4043" y="1"/>
                  </a:moveTo>
                  <a:cubicBezTo>
                    <a:pt x="3365" y="1"/>
                    <a:pt x="2715" y="148"/>
                    <a:pt x="2066" y="384"/>
                  </a:cubicBezTo>
                  <a:cubicBezTo>
                    <a:pt x="1476" y="620"/>
                    <a:pt x="856" y="739"/>
                    <a:pt x="237" y="768"/>
                  </a:cubicBezTo>
                  <a:cubicBezTo>
                    <a:pt x="89" y="768"/>
                    <a:pt x="1" y="857"/>
                    <a:pt x="1" y="975"/>
                  </a:cubicBezTo>
                  <a:cubicBezTo>
                    <a:pt x="1" y="1093"/>
                    <a:pt x="89" y="1211"/>
                    <a:pt x="207" y="1211"/>
                  </a:cubicBezTo>
                  <a:lnTo>
                    <a:pt x="266" y="1211"/>
                  </a:lnTo>
                  <a:cubicBezTo>
                    <a:pt x="915" y="1181"/>
                    <a:pt x="1594" y="1034"/>
                    <a:pt x="2214" y="798"/>
                  </a:cubicBezTo>
                  <a:cubicBezTo>
                    <a:pt x="2804" y="591"/>
                    <a:pt x="3424" y="473"/>
                    <a:pt x="4043" y="443"/>
                  </a:cubicBezTo>
                  <a:cubicBezTo>
                    <a:pt x="4161" y="443"/>
                    <a:pt x="4279" y="325"/>
                    <a:pt x="4279" y="207"/>
                  </a:cubicBezTo>
                  <a:cubicBezTo>
                    <a:pt x="4279" y="89"/>
                    <a:pt x="4191" y="1"/>
                    <a:pt x="40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2"/>
            <p:cNvSpPr/>
            <p:nvPr/>
          </p:nvSpPr>
          <p:spPr>
            <a:xfrm>
              <a:off x="1314555" y="3353302"/>
              <a:ext cx="123897" cy="35024"/>
            </a:xfrm>
            <a:custGeom>
              <a:avLst/>
              <a:gdLst/>
              <a:ahLst/>
              <a:cxnLst/>
              <a:rect l="l" t="t" r="r" b="b"/>
              <a:pathLst>
                <a:path w="4390" h="1241" extrusionOk="0">
                  <a:moveTo>
                    <a:pt x="4153" y="0"/>
                  </a:moveTo>
                  <a:cubicBezTo>
                    <a:pt x="4146" y="0"/>
                    <a:pt x="4139" y="1"/>
                    <a:pt x="4131" y="1"/>
                  </a:cubicBezTo>
                  <a:cubicBezTo>
                    <a:pt x="3453" y="31"/>
                    <a:pt x="2774" y="179"/>
                    <a:pt x="2154" y="415"/>
                  </a:cubicBezTo>
                  <a:cubicBezTo>
                    <a:pt x="1564" y="621"/>
                    <a:pt x="944" y="769"/>
                    <a:pt x="295" y="769"/>
                  </a:cubicBezTo>
                  <a:cubicBezTo>
                    <a:pt x="0" y="769"/>
                    <a:pt x="0" y="1241"/>
                    <a:pt x="295" y="1241"/>
                  </a:cubicBezTo>
                  <a:lnTo>
                    <a:pt x="354" y="1241"/>
                  </a:lnTo>
                  <a:cubicBezTo>
                    <a:pt x="1003" y="1182"/>
                    <a:pt x="1682" y="1064"/>
                    <a:pt x="2302" y="828"/>
                  </a:cubicBezTo>
                  <a:cubicBezTo>
                    <a:pt x="2892" y="592"/>
                    <a:pt x="3512" y="474"/>
                    <a:pt x="4131" y="444"/>
                  </a:cubicBezTo>
                  <a:cubicBezTo>
                    <a:pt x="4139" y="445"/>
                    <a:pt x="4146" y="445"/>
                    <a:pt x="4153" y="445"/>
                  </a:cubicBezTo>
                  <a:cubicBezTo>
                    <a:pt x="4389" y="445"/>
                    <a:pt x="4389" y="0"/>
                    <a:pt x="41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2"/>
            <p:cNvSpPr/>
            <p:nvPr/>
          </p:nvSpPr>
          <p:spPr>
            <a:xfrm>
              <a:off x="1315374" y="3238411"/>
              <a:ext cx="123078" cy="110773"/>
            </a:xfrm>
            <a:custGeom>
              <a:avLst/>
              <a:gdLst/>
              <a:ahLst/>
              <a:cxnLst/>
              <a:rect l="l" t="t" r="r" b="b"/>
              <a:pathLst>
                <a:path w="4361" h="3925" extrusionOk="0">
                  <a:moveTo>
                    <a:pt x="709" y="0"/>
                  </a:moveTo>
                  <a:cubicBezTo>
                    <a:pt x="591" y="0"/>
                    <a:pt x="473" y="89"/>
                    <a:pt x="473" y="207"/>
                  </a:cubicBezTo>
                  <a:lnTo>
                    <a:pt x="473" y="3069"/>
                  </a:lnTo>
                  <a:lnTo>
                    <a:pt x="266" y="3069"/>
                  </a:lnTo>
                  <a:cubicBezTo>
                    <a:pt x="1" y="3099"/>
                    <a:pt x="1" y="3482"/>
                    <a:pt x="266" y="3512"/>
                  </a:cubicBezTo>
                  <a:lnTo>
                    <a:pt x="502" y="3512"/>
                  </a:lnTo>
                  <a:lnTo>
                    <a:pt x="502" y="3689"/>
                  </a:lnTo>
                  <a:cubicBezTo>
                    <a:pt x="502" y="3807"/>
                    <a:pt x="591" y="3925"/>
                    <a:pt x="709" y="3925"/>
                  </a:cubicBezTo>
                  <a:cubicBezTo>
                    <a:pt x="827" y="3925"/>
                    <a:pt x="945" y="3807"/>
                    <a:pt x="945" y="3689"/>
                  </a:cubicBezTo>
                  <a:lnTo>
                    <a:pt x="945" y="3482"/>
                  </a:lnTo>
                  <a:cubicBezTo>
                    <a:pt x="1388" y="3394"/>
                    <a:pt x="1830" y="3276"/>
                    <a:pt x="2273" y="3128"/>
                  </a:cubicBezTo>
                  <a:cubicBezTo>
                    <a:pt x="2863" y="2892"/>
                    <a:pt x="3483" y="2774"/>
                    <a:pt x="4102" y="2745"/>
                  </a:cubicBezTo>
                  <a:cubicBezTo>
                    <a:pt x="4109" y="2745"/>
                    <a:pt x="4116" y="2746"/>
                    <a:pt x="4123" y="2746"/>
                  </a:cubicBezTo>
                  <a:cubicBezTo>
                    <a:pt x="4361" y="2746"/>
                    <a:pt x="4361" y="2271"/>
                    <a:pt x="4123" y="2271"/>
                  </a:cubicBezTo>
                  <a:cubicBezTo>
                    <a:pt x="4116" y="2271"/>
                    <a:pt x="4109" y="2272"/>
                    <a:pt x="4102" y="2273"/>
                  </a:cubicBezTo>
                  <a:cubicBezTo>
                    <a:pt x="3424" y="2302"/>
                    <a:pt x="2745" y="2450"/>
                    <a:pt x="2125" y="2686"/>
                  </a:cubicBezTo>
                  <a:cubicBezTo>
                    <a:pt x="1742" y="2833"/>
                    <a:pt x="1329" y="2922"/>
                    <a:pt x="945" y="3010"/>
                  </a:cubicBezTo>
                  <a:lnTo>
                    <a:pt x="945" y="207"/>
                  </a:lnTo>
                  <a:cubicBezTo>
                    <a:pt x="945" y="89"/>
                    <a:pt x="827" y="0"/>
                    <a:pt x="7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2"/>
            <p:cNvSpPr/>
            <p:nvPr/>
          </p:nvSpPr>
          <p:spPr>
            <a:xfrm>
              <a:off x="1252919" y="3189898"/>
              <a:ext cx="431409" cy="325010"/>
            </a:xfrm>
            <a:custGeom>
              <a:avLst/>
              <a:gdLst/>
              <a:ahLst/>
              <a:cxnLst/>
              <a:rect l="l" t="t" r="r" b="b"/>
              <a:pathLst>
                <a:path w="15286" h="11516" extrusionOk="0">
                  <a:moveTo>
                    <a:pt x="9005" y="454"/>
                  </a:moveTo>
                  <a:cubicBezTo>
                    <a:pt x="9588" y="454"/>
                    <a:pt x="10178" y="639"/>
                    <a:pt x="10800" y="834"/>
                  </a:cubicBezTo>
                  <a:cubicBezTo>
                    <a:pt x="11441" y="1041"/>
                    <a:pt x="12093" y="1249"/>
                    <a:pt x="12758" y="1249"/>
                  </a:cubicBezTo>
                  <a:cubicBezTo>
                    <a:pt x="13134" y="1249"/>
                    <a:pt x="13514" y="1182"/>
                    <a:pt x="13899" y="1011"/>
                  </a:cubicBezTo>
                  <a:lnTo>
                    <a:pt x="13899" y="1572"/>
                  </a:lnTo>
                  <a:lnTo>
                    <a:pt x="13899" y="9067"/>
                  </a:lnTo>
                  <a:cubicBezTo>
                    <a:pt x="13511" y="9278"/>
                    <a:pt x="13129" y="9359"/>
                    <a:pt x="12744" y="9359"/>
                  </a:cubicBezTo>
                  <a:cubicBezTo>
                    <a:pt x="12160" y="9359"/>
                    <a:pt x="11570" y="9174"/>
                    <a:pt x="10948" y="8978"/>
                  </a:cubicBezTo>
                  <a:cubicBezTo>
                    <a:pt x="10328" y="8742"/>
                    <a:pt x="9650" y="8595"/>
                    <a:pt x="9000" y="8565"/>
                  </a:cubicBezTo>
                  <a:cubicBezTo>
                    <a:pt x="8617" y="8565"/>
                    <a:pt x="8204" y="8654"/>
                    <a:pt x="7850" y="8831"/>
                  </a:cubicBezTo>
                  <a:lnTo>
                    <a:pt x="7850" y="746"/>
                  </a:lnTo>
                  <a:cubicBezTo>
                    <a:pt x="8237" y="535"/>
                    <a:pt x="8619" y="454"/>
                    <a:pt x="9005" y="454"/>
                  </a:cubicBezTo>
                  <a:close/>
                  <a:moveTo>
                    <a:pt x="6273" y="9011"/>
                  </a:moveTo>
                  <a:cubicBezTo>
                    <a:pt x="6662" y="9011"/>
                    <a:pt x="7049" y="9092"/>
                    <a:pt x="7437" y="9303"/>
                  </a:cubicBezTo>
                  <a:lnTo>
                    <a:pt x="7437" y="9745"/>
                  </a:lnTo>
                  <a:cubicBezTo>
                    <a:pt x="7052" y="9575"/>
                    <a:pt x="6672" y="9508"/>
                    <a:pt x="6295" y="9508"/>
                  </a:cubicBezTo>
                  <a:cubicBezTo>
                    <a:pt x="5631" y="9508"/>
                    <a:pt x="4979" y="9715"/>
                    <a:pt x="4338" y="9923"/>
                  </a:cubicBezTo>
                  <a:cubicBezTo>
                    <a:pt x="3725" y="10103"/>
                    <a:pt x="3122" y="10295"/>
                    <a:pt x="2524" y="10295"/>
                  </a:cubicBezTo>
                  <a:cubicBezTo>
                    <a:pt x="2144" y="10295"/>
                    <a:pt x="1766" y="10217"/>
                    <a:pt x="1387" y="10011"/>
                  </a:cubicBezTo>
                  <a:lnTo>
                    <a:pt x="1387" y="9539"/>
                  </a:lnTo>
                  <a:cubicBezTo>
                    <a:pt x="1742" y="9716"/>
                    <a:pt x="2155" y="9804"/>
                    <a:pt x="2538" y="9804"/>
                  </a:cubicBezTo>
                  <a:cubicBezTo>
                    <a:pt x="3187" y="9745"/>
                    <a:pt x="3866" y="9627"/>
                    <a:pt x="4486" y="9391"/>
                  </a:cubicBezTo>
                  <a:cubicBezTo>
                    <a:pt x="5090" y="9196"/>
                    <a:pt x="5684" y="9011"/>
                    <a:pt x="6273" y="9011"/>
                  </a:cubicBezTo>
                  <a:close/>
                  <a:moveTo>
                    <a:pt x="6274" y="471"/>
                  </a:moveTo>
                  <a:cubicBezTo>
                    <a:pt x="6664" y="471"/>
                    <a:pt x="7052" y="554"/>
                    <a:pt x="7437" y="775"/>
                  </a:cubicBezTo>
                  <a:lnTo>
                    <a:pt x="7437" y="8831"/>
                  </a:lnTo>
                  <a:cubicBezTo>
                    <a:pt x="7040" y="8644"/>
                    <a:pt x="6648" y="8571"/>
                    <a:pt x="6259" y="8571"/>
                  </a:cubicBezTo>
                  <a:cubicBezTo>
                    <a:pt x="5607" y="8571"/>
                    <a:pt x="4967" y="8775"/>
                    <a:pt x="4338" y="8978"/>
                  </a:cubicBezTo>
                  <a:cubicBezTo>
                    <a:pt x="3734" y="9174"/>
                    <a:pt x="3140" y="9359"/>
                    <a:pt x="2551" y="9359"/>
                  </a:cubicBezTo>
                  <a:cubicBezTo>
                    <a:pt x="2162" y="9359"/>
                    <a:pt x="1775" y="9278"/>
                    <a:pt x="1387" y="9067"/>
                  </a:cubicBezTo>
                  <a:lnTo>
                    <a:pt x="1387" y="3431"/>
                  </a:lnTo>
                  <a:cubicBezTo>
                    <a:pt x="1402" y="3313"/>
                    <a:pt x="1284" y="3254"/>
                    <a:pt x="1166" y="3254"/>
                  </a:cubicBezTo>
                  <a:cubicBezTo>
                    <a:pt x="1048" y="3254"/>
                    <a:pt x="930" y="3313"/>
                    <a:pt x="945" y="3431"/>
                  </a:cubicBezTo>
                  <a:lnTo>
                    <a:pt x="945" y="10129"/>
                  </a:lnTo>
                  <a:cubicBezTo>
                    <a:pt x="945" y="10188"/>
                    <a:pt x="974" y="10277"/>
                    <a:pt x="1063" y="10306"/>
                  </a:cubicBezTo>
                  <a:cubicBezTo>
                    <a:pt x="1506" y="10601"/>
                    <a:pt x="2007" y="10749"/>
                    <a:pt x="2538" y="10749"/>
                  </a:cubicBezTo>
                  <a:cubicBezTo>
                    <a:pt x="3187" y="10719"/>
                    <a:pt x="3837" y="10572"/>
                    <a:pt x="4456" y="10336"/>
                  </a:cubicBezTo>
                  <a:cubicBezTo>
                    <a:pt x="5078" y="10140"/>
                    <a:pt x="5679" y="9955"/>
                    <a:pt x="6265" y="9955"/>
                  </a:cubicBezTo>
                  <a:cubicBezTo>
                    <a:pt x="6651" y="9955"/>
                    <a:pt x="7031" y="10036"/>
                    <a:pt x="7407" y="10247"/>
                  </a:cubicBezTo>
                  <a:lnTo>
                    <a:pt x="7407" y="10454"/>
                  </a:lnTo>
                  <a:cubicBezTo>
                    <a:pt x="7407" y="10808"/>
                    <a:pt x="7141" y="11073"/>
                    <a:pt x="6817" y="11073"/>
                  </a:cubicBezTo>
                  <a:lnTo>
                    <a:pt x="1063" y="11073"/>
                  </a:lnTo>
                  <a:cubicBezTo>
                    <a:pt x="709" y="11073"/>
                    <a:pt x="443" y="10808"/>
                    <a:pt x="443" y="10454"/>
                  </a:cubicBezTo>
                  <a:lnTo>
                    <a:pt x="443" y="2074"/>
                  </a:lnTo>
                  <a:cubicBezTo>
                    <a:pt x="443" y="1749"/>
                    <a:pt x="650" y="1513"/>
                    <a:pt x="945" y="1454"/>
                  </a:cubicBezTo>
                  <a:lnTo>
                    <a:pt x="945" y="2546"/>
                  </a:lnTo>
                  <a:cubicBezTo>
                    <a:pt x="930" y="2678"/>
                    <a:pt x="1048" y="2745"/>
                    <a:pt x="1166" y="2745"/>
                  </a:cubicBezTo>
                  <a:cubicBezTo>
                    <a:pt x="1284" y="2745"/>
                    <a:pt x="1402" y="2678"/>
                    <a:pt x="1387" y="2546"/>
                  </a:cubicBezTo>
                  <a:lnTo>
                    <a:pt x="1387" y="1011"/>
                  </a:lnTo>
                  <a:cubicBezTo>
                    <a:pt x="1774" y="1194"/>
                    <a:pt x="2157" y="1263"/>
                    <a:pt x="2535" y="1263"/>
                  </a:cubicBezTo>
                  <a:cubicBezTo>
                    <a:pt x="3197" y="1263"/>
                    <a:pt x="3848" y="1051"/>
                    <a:pt x="4486" y="864"/>
                  </a:cubicBezTo>
                  <a:cubicBezTo>
                    <a:pt x="5075" y="667"/>
                    <a:pt x="5676" y="471"/>
                    <a:pt x="6274" y="471"/>
                  </a:cubicBezTo>
                  <a:close/>
                  <a:moveTo>
                    <a:pt x="14341" y="1454"/>
                  </a:moveTo>
                  <a:cubicBezTo>
                    <a:pt x="14636" y="1513"/>
                    <a:pt x="14843" y="1749"/>
                    <a:pt x="14843" y="2074"/>
                  </a:cubicBezTo>
                  <a:lnTo>
                    <a:pt x="14843" y="10454"/>
                  </a:lnTo>
                  <a:cubicBezTo>
                    <a:pt x="14843" y="10808"/>
                    <a:pt x="14577" y="11073"/>
                    <a:pt x="14223" y="11073"/>
                  </a:cubicBezTo>
                  <a:lnTo>
                    <a:pt x="8499" y="11073"/>
                  </a:lnTo>
                  <a:cubicBezTo>
                    <a:pt x="8145" y="11073"/>
                    <a:pt x="7879" y="10808"/>
                    <a:pt x="7879" y="10454"/>
                  </a:cubicBezTo>
                  <a:lnTo>
                    <a:pt x="7879" y="10247"/>
                  </a:lnTo>
                  <a:cubicBezTo>
                    <a:pt x="8255" y="10036"/>
                    <a:pt x="8635" y="9955"/>
                    <a:pt x="9021" y="9955"/>
                  </a:cubicBezTo>
                  <a:cubicBezTo>
                    <a:pt x="9607" y="9955"/>
                    <a:pt x="10208" y="10140"/>
                    <a:pt x="10830" y="10336"/>
                  </a:cubicBezTo>
                  <a:cubicBezTo>
                    <a:pt x="11095" y="10424"/>
                    <a:pt x="11361" y="10513"/>
                    <a:pt x="11627" y="10572"/>
                  </a:cubicBezTo>
                  <a:lnTo>
                    <a:pt x="11686" y="10572"/>
                  </a:lnTo>
                  <a:cubicBezTo>
                    <a:pt x="11695" y="10573"/>
                    <a:pt x="11704" y="10573"/>
                    <a:pt x="11712" y="10573"/>
                  </a:cubicBezTo>
                  <a:cubicBezTo>
                    <a:pt x="11955" y="10573"/>
                    <a:pt x="12001" y="10186"/>
                    <a:pt x="11745" y="10129"/>
                  </a:cubicBezTo>
                  <a:cubicBezTo>
                    <a:pt x="11479" y="10070"/>
                    <a:pt x="11213" y="9982"/>
                    <a:pt x="10948" y="9893"/>
                  </a:cubicBezTo>
                  <a:cubicBezTo>
                    <a:pt x="10311" y="9706"/>
                    <a:pt x="9663" y="9507"/>
                    <a:pt x="9010" y="9507"/>
                  </a:cubicBezTo>
                  <a:cubicBezTo>
                    <a:pt x="8634" y="9507"/>
                    <a:pt x="8257" y="9573"/>
                    <a:pt x="7879" y="9745"/>
                  </a:cubicBezTo>
                  <a:lnTo>
                    <a:pt x="7879" y="9303"/>
                  </a:lnTo>
                  <a:cubicBezTo>
                    <a:pt x="8252" y="9082"/>
                    <a:pt x="8629" y="8998"/>
                    <a:pt x="9012" y="8998"/>
                  </a:cubicBezTo>
                  <a:cubicBezTo>
                    <a:pt x="9601" y="8998"/>
                    <a:pt x="10204" y="9195"/>
                    <a:pt x="10830" y="9391"/>
                  </a:cubicBezTo>
                  <a:cubicBezTo>
                    <a:pt x="11450" y="9598"/>
                    <a:pt x="12099" y="9745"/>
                    <a:pt x="12777" y="9775"/>
                  </a:cubicBezTo>
                  <a:cubicBezTo>
                    <a:pt x="12826" y="9779"/>
                    <a:pt x="12875" y="9781"/>
                    <a:pt x="12923" y="9781"/>
                  </a:cubicBezTo>
                  <a:cubicBezTo>
                    <a:pt x="13258" y="9781"/>
                    <a:pt x="13590" y="9693"/>
                    <a:pt x="13899" y="9539"/>
                  </a:cubicBezTo>
                  <a:lnTo>
                    <a:pt x="13899" y="9982"/>
                  </a:lnTo>
                  <a:cubicBezTo>
                    <a:pt x="13562" y="10189"/>
                    <a:pt x="13158" y="10282"/>
                    <a:pt x="12745" y="10282"/>
                  </a:cubicBezTo>
                  <a:cubicBezTo>
                    <a:pt x="12687" y="10282"/>
                    <a:pt x="12629" y="10280"/>
                    <a:pt x="12571" y="10277"/>
                  </a:cubicBezTo>
                  <a:cubicBezTo>
                    <a:pt x="12554" y="10273"/>
                    <a:pt x="12537" y="10272"/>
                    <a:pt x="12522" y="10272"/>
                  </a:cubicBezTo>
                  <a:cubicBezTo>
                    <a:pt x="12252" y="10272"/>
                    <a:pt x="12235" y="10720"/>
                    <a:pt x="12516" y="10720"/>
                  </a:cubicBezTo>
                  <a:cubicBezTo>
                    <a:pt x="12524" y="10720"/>
                    <a:pt x="12533" y="10720"/>
                    <a:pt x="12541" y="10719"/>
                  </a:cubicBezTo>
                  <a:lnTo>
                    <a:pt x="12748" y="10719"/>
                  </a:lnTo>
                  <a:cubicBezTo>
                    <a:pt x="13279" y="10719"/>
                    <a:pt x="13781" y="10572"/>
                    <a:pt x="14223" y="10306"/>
                  </a:cubicBezTo>
                  <a:cubicBezTo>
                    <a:pt x="14312" y="10247"/>
                    <a:pt x="14341" y="10188"/>
                    <a:pt x="14341" y="10100"/>
                  </a:cubicBezTo>
                  <a:lnTo>
                    <a:pt x="14341" y="1454"/>
                  </a:lnTo>
                  <a:close/>
                  <a:moveTo>
                    <a:pt x="6273" y="0"/>
                  </a:moveTo>
                  <a:cubicBezTo>
                    <a:pt x="5616" y="0"/>
                    <a:pt x="4957" y="211"/>
                    <a:pt x="4309" y="421"/>
                  </a:cubicBezTo>
                  <a:cubicBezTo>
                    <a:pt x="3661" y="609"/>
                    <a:pt x="3073" y="796"/>
                    <a:pt x="2504" y="796"/>
                  </a:cubicBezTo>
                  <a:cubicBezTo>
                    <a:pt x="2087" y="796"/>
                    <a:pt x="1681" y="696"/>
                    <a:pt x="1269" y="421"/>
                  </a:cubicBezTo>
                  <a:cubicBezTo>
                    <a:pt x="1225" y="406"/>
                    <a:pt x="1181" y="399"/>
                    <a:pt x="1140" y="399"/>
                  </a:cubicBezTo>
                  <a:cubicBezTo>
                    <a:pt x="1100" y="399"/>
                    <a:pt x="1063" y="406"/>
                    <a:pt x="1033" y="421"/>
                  </a:cubicBezTo>
                  <a:cubicBezTo>
                    <a:pt x="945" y="480"/>
                    <a:pt x="915" y="539"/>
                    <a:pt x="915" y="628"/>
                  </a:cubicBezTo>
                  <a:lnTo>
                    <a:pt x="915" y="1011"/>
                  </a:lnTo>
                  <a:cubicBezTo>
                    <a:pt x="384" y="1070"/>
                    <a:pt x="1" y="1513"/>
                    <a:pt x="1" y="2074"/>
                  </a:cubicBezTo>
                  <a:lnTo>
                    <a:pt x="1" y="10454"/>
                  </a:lnTo>
                  <a:cubicBezTo>
                    <a:pt x="1" y="11044"/>
                    <a:pt x="473" y="11516"/>
                    <a:pt x="1063" y="11516"/>
                  </a:cubicBezTo>
                  <a:lnTo>
                    <a:pt x="6817" y="11516"/>
                  </a:lnTo>
                  <a:cubicBezTo>
                    <a:pt x="7141" y="11516"/>
                    <a:pt x="7437" y="11368"/>
                    <a:pt x="7643" y="11103"/>
                  </a:cubicBezTo>
                  <a:cubicBezTo>
                    <a:pt x="7850" y="11368"/>
                    <a:pt x="8145" y="11516"/>
                    <a:pt x="8499" y="11516"/>
                  </a:cubicBezTo>
                  <a:lnTo>
                    <a:pt x="14223" y="11516"/>
                  </a:lnTo>
                  <a:cubicBezTo>
                    <a:pt x="14813" y="11516"/>
                    <a:pt x="15285" y="11044"/>
                    <a:pt x="15285" y="10454"/>
                  </a:cubicBezTo>
                  <a:lnTo>
                    <a:pt x="15285" y="2074"/>
                  </a:lnTo>
                  <a:cubicBezTo>
                    <a:pt x="15285" y="1513"/>
                    <a:pt x="14872" y="1041"/>
                    <a:pt x="14341" y="1011"/>
                  </a:cubicBezTo>
                  <a:lnTo>
                    <a:pt x="14341" y="628"/>
                  </a:lnTo>
                  <a:cubicBezTo>
                    <a:pt x="14341" y="539"/>
                    <a:pt x="14282" y="480"/>
                    <a:pt x="14223" y="421"/>
                  </a:cubicBezTo>
                  <a:cubicBezTo>
                    <a:pt x="14179" y="406"/>
                    <a:pt x="14142" y="399"/>
                    <a:pt x="14105" y="399"/>
                  </a:cubicBezTo>
                  <a:cubicBezTo>
                    <a:pt x="14068" y="399"/>
                    <a:pt x="14031" y="406"/>
                    <a:pt x="13987" y="421"/>
                  </a:cubicBezTo>
                  <a:cubicBezTo>
                    <a:pt x="13576" y="696"/>
                    <a:pt x="13159" y="796"/>
                    <a:pt x="12734" y="796"/>
                  </a:cubicBezTo>
                  <a:cubicBezTo>
                    <a:pt x="12155" y="796"/>
                    <a:pt x="11561" y="609"/>
                    <a:pt x="10948" y="421"/>
                  </a:cubicBezTo>
                  <a:cubicBezTo>
                    <a:pt x="10317" y="211"/>
                    <a:pt x="9665" y="0"/>
                    <a:pt x="8998" y="0"/>
                  </a:cubicBezTo>
                  <a:cubicBezTo>
                    <a:pt x="8543" y="0"/>
                    <a:pt x="8081" y="99"/>
                    <a:pt x="7614" y="362"/>
                  </a:cubicBezTo>
                  <a:cubicBezTo>
                    <a:pt x="7170" y="99"/>
                    <a:pt x="6722" y="0"/>
                    <a:pt x="6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2"/>
            <p:cNvSpPr/>
            <p:nvPr/>
          </p:nvSpPr>
          <p:spPr>
            <a:xfrm>
              <a:off x="1499606" y="3234206"/>
              <a:ext cx="123078" cy="35052"/>
            </a:xfrm>
            <a:custGeom>
              <a:avLst/>
              <a:gdLst/>
              <a:ahLst/>
              <a:cxnLst/>
              <a:rect l="l" t="t" r="r" b="b"/>
              <a:pathLst>
                <a:path w="4361" h="1242" extrusionOk="0">
                  <a:moveTo>
                    <a:pt x="210" y="1"/>
                  </a:moveTo>
                  <a:cubicBezTo>
                    <a:pt x="0" y="1"/>
                    <a:pt x="0" y="446"/>
                    <a:pt x="210" y="446"/>
                  </a:cubicBezTo>
                  <a:cubicBezTo>
                    <a:pt x="217" y="446"/>
                    <a:pt x="223" y="445"/>
                    <a:pt x="230" y="445"/>
                  </a:cubicBezTo>
                  <a:cubicBezTo>
                    <a:pt x="850" y="474"/>
                    <a:pt x="1469" y="592"/>
                    <a:pt x="2059" y="828"/>
                  </a:cubicBezTo>
                  <a:cubicBezTo>
                    <a:pt x="2679" y="1064"/>
                    <a:pt x="3328" y="1182"/>
                    <a:pt x="4007" y="1241"/>
                  </a:cubicBezTo>
                  <a:lnTo>
                    <a:pt x="4066" y="1241"/>
                  </a:lnTo>
                  <a:cubicBezTo>
                    <a:pt x="4361" y="1241"/>
                    <a:pt x="4361" y="769"/>
                    <a:pt x="4066" y="769"/>
                  </a:cubicBezTo>
                  <a:cubicBezTo>
                    <a:pt x="3446" y="769"/>
                    <a:pt x="2827" y="622"/>
                    <a:pt x="2236" y="415"/>
                  </a:cubicBezTo>
                  <a:cubicBezTo>
                    <a:pt x="1587" y="179"/>
                    <a:pt x="909" y="31"/>
                    <a:pt x="230" y="2"/>
                  </a:cubicBezTo>
                  <a:cubicBezTo>
                    <a:pt x="223" y="1"/>
                    <a:pt x="217" y="1"/>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2"/>
            <p:cNvSpPr/>
            <p:nvPr/>
          </p:nvSpPr>
          <p:spPr>
            <a:xfrm>
              <a:off x="1500255" y="3313368"/>
              <a:ext cx="122429" cy="34996"/>
            </a:xfrm>
            <a:custGeom>
              <a:avLst/>
              <a:gdLst/>
              <a:ahLst/>
              <a:cxnLst/>
              <a:rect l="l" t="t" r="r" b="b"/>
              <a:pathLst>
                <a:path w="4338" h="1240" extrusionOk="0">
                  <a:moveTo>
                    <a:pt x="207" y="0"/>
                  </a:moveTo>
                  <a:cubicBezTo>
                    <a:pt x="89" y="0"/>
                    <a:pt x="0" y="118"/>
                    <a:pt x="0" y="236"/>
                  </a:cubicBezTo>
                  <a:cubicBezTo>
                    <a:pt x="0" y="354"/>
                    <a:pt x="89" y="443"/>
                    <a:pt x="207" y="443"/>
                  </a:cubicBezTo>
                  <a:cubicBezTo>
                    <a:pt x="827" y="472"/>
                    <a:pt x="1446" y="590"/>
                    <a:pt x="2036" y="826"/>
                  </a:cubicBezTo>
                  <a:cubicBezTo>
                    <a:pt x="2656" y="1062"/>
                    <a:pt x="3305" y="1180"/>
                    <a:pt x="3984" y="1239"/>
                  </a:cubicBezTo>
                  <a:lnTo>
                    <a:pt x="4043" y="1239"/>
                  </a:lnTo>
                  <a:cubicBezTo>
                    <a:pt x="4338" y="1210"/>
                    <a:pt x="4338" y="767"/>
                    <a:pt x="4043" y="767"/>
                  </a:cubicBezTo>
                  <a:cubicBezTo>
                    <a:pt x="3423" y="767"/>
                    <a:pt x="2804" y="620"/>
                    <a:pt x="2213" y="413"/>
                  </a:cubicBezTo>
                  <a:cubicBezTo>
                    <a:pt x="1564" y="177"/>
                    <a:pt x="886" y="30"/>
                    <a:pt x="2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2"/>
            <p:cNvSpPr/>
            <p:nvPr/>
          </p:nvSpPr>
          <p:spPr>
            <a:xfrm>
              <a:off x="1498590" y="3274224"/>
              <a:ext cx="124094" cy="34177"/>
            </a:xfrm>
            <a:custGeom>
              <a:avLst/>
              <a:gdLst/>
              <a:ahLst/>
              <a:cxnLst/>
              <a:rect l="l" t="t" r="r" b="b"/>
              <a:pathLst>
                <a:path w="4397" h="1211" extrusionOk="0">
                  <a:moveTo>
                    <a:pt x="266" y="0"/>
                  </a:moveTo>
                  <a:cubicBezTo>
                    <a:pt x="0" y="30"/>
                    <a:pt x="0" y="413"/>
                    <a:pt x="266" y="443"/>
                  </a:cubicBezTo>
                  <a:cubicBezTo>
                    <a:pt x="886" y="472"/>
                    <a:pt x="1505" y="590"/>
                    <a:pt x="2095" y="797"/>
                  </a:cubicBezTo>
                  <a:cubicBezTo>
                    <a:pt x="2715" y="1033"/>
                    <a:pt x="3364" y="1181"/>
                    <a:pt x="4043" y="1210"/>
                  </a:cubicBezTo>
                  <a:lnTo>
                    <a:pt x="4102" y="1210"/>
                  </a:lnTo>
                  <a:cubicBezTo>
                    <a:pt x="4397" y="1210"/>
                    <a:pt x="4397" y="767"/>
                    <a:pt x="4102" y="767"/>
                  </a:cubicBezTo>
                  <a:cubicBezTo>
                    <a:pt x="3482" y="738"/>
                    <a:pt x="2863" y="620"/>
                    <a:pt x="2272" y="384"/>
                  </a:cubicBezTo>
                  <a:cubicBezTo>
                    <a:pt x="1623" y="148"/>
                    <a:pt x="945"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2"/>
            <p:cNvSpPr/>
            <p:nvPr/>
          </p:nvSpPr>
          <p:spPr>
            <a:xfrm>
              <a:off x="1503585" y="3360978"/>
              <a:ext cx="50631" cy="48994"/>
            </a:xfrm>
            <a:custGeom>
              <a:avLst/>
              <a:gdLst/>
              <a:ahLst/>
              <a:cxnLst/>
              <a:rect l="l" t="t" r="r" b="b"/>
              <a:pathLst>
                <a:path w="1794" h="1736" extrusionOk="0">
                  <a:moveTo>
                    <a:pt x="1491" y="1"/>
                  </a:moveTo>
                  <a:cubicBezTo>
                    <a:pt x="1442" y="1"/>
                    <a:pt x="1395" y="17"/>
                    <a:pt x="1358" y="54"/>
                  </a:cubicBezTo>
                  <a:cubicBezTo>
                    <a:pt x="1181" y="172"/>
                    <a:pt x="1033" y="320"/>
                    <a:pt x="886" y="467"/>
                  </a:cubicBezTo>
                  <a:cubicBezTo>
                    <a:pt x="709" y="320"/>
                    <a:pt x="561" y="202"/>
                    <a:pt x="384" y="84"/>
                  </a:cubicBezTo>
                  <a:cubicBezTo>
                    <a:pt x="356" y="77"/>
                    <a:pt x="327" y="73"/>
                    <a:pt x="297" y="73"/>
                  </a:cubicBezTo>
                  <a:cubicBezTo>
                    <a:pt x="201" y="73"/>
                    <a:pt x="104" y="111"/>
                    <a:pt x="59" y="202"/>
                  </a:cubicBezTo>
                  <a:cubicBezTo>
                    <a:pt x="0" y="290"/>
                    <a:pt x="59" y="438"/>
                    <a:pt x="177" y="497"/>
                  </a:cubicBezTo>
                  <a:cubicBezTo>
                    <a:pt x="295" y="585"/>
                    <a:pt x="443" y="674"/>
                    <a:pt x="561" y="762"/>
                  </a:cubicBezTo>
                  <a:cubicBezTo>
                    <a:pt x="384" y="969"/>
                    <a:pt x="236" y="1175"/>
                    <a:pt x="89" y="1411"/>
                  </a:cubicBezTo>
                  <a:cubicBezTo>
                    <a:pt x="0" y="1500"/>
                    <a:pt x="30" y="1647"/>
                    <a:pt x="148" y="1706"/>
                  </a:cubicBezTo>
                  <a:cubicBezTo>
                    <a:pt x="177" y="1736"/>
                    <a:pt x="236" y="1736"/>
                    <a:pt x="266" y="1736"/>
                  </a:cubicBezTo>
                  <a:cubicBezTo>
                    <a:pt x="354" y="1736"/>
                    <a:pt x="413" y="1706"/>
                    <a:pt x="443" y="1647"/>
                  </a:cubicBezTo>
                  <a:cubicBezTo>
                    <a:pt x="591" y="1441"/>
                    <a:pt x="738" y="1264"/>
                    <a:pt x="886" y="1087"/>
                  </a:cubicBezTo>
                  <a:cubicBezTo>
                    <a:pt x="1033" y="1234"/>
                    <a:pt x="1181" y="1382"/>
                    <a:pt x="1328" y="1588"/>
                  </a:cubicBezTo>
                  <a:cubicBezTo>
                    <a:pt x="1358" y="1618"/>
                    <a:pt x="1417" y="1647"/>
                    <a:pt x="1505" y="1647"/>
                  </a:cubicBezTo>
                  <a:cubicBezTo>
                    <a:pt x="1515" y="1649"/>
                    <a:pt x="1526" y="1650"/>
                    <a:pt x="1535" y="1650"/>
                  </a:cubicBezTo>
                  <a:cubicBezTo>
                    <a:pt x="1695" y="1650"/>
                    <a:pt x="1794" y="1432"/>
                    <a:pt x="1682" y="1293"/>
                  </a:cubicBezTo>
                  <a:cubicBezTo>
                    <a:pt x="1505" y="1087"/>
                    <a:pt x="1358" y="910"/>
                    <a:pt x="1210" y="762"/>
                  </a:cubicBezTo>
                  <a:cubicBezTo>
                    <a:pt x="1328" y="644"/>
                    <a:pt x="1476" y="526"/>
                    <a:pt x="1623" y="408"/>
                  </a:cubicBezTo>
                  <a:cubicBezTo>
                    <a:pt x="1741" y="320"/>
                    <a:pt x="1741" y="172"/>
                    <a:pt x="1682" y="84"/>
                  </a:cubicBezTo>
                  <a:cubicBezTo>
                    <a:pt x="1631" y="32"/>
                    <a:pt x="1559" y="1"/>
                    <a:pt x="14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2"/>
            <p:cNvSpPr/>
            <p:nvPr/>
          </p:nvSpPr>
          <p:spPr>
            <a:xfrm>
              <a:off x="1579360" y="3369755"/>
              <a:ext cx="50208" cy="50236"/>
            </a:xfrm>
            <a:custGeom>
              <a:avLst/>
              <a:gdLst/>
              <a:ahLst/>
              <a:cxnLst/>
              <a:rect l="l" t="t" r="r" b="b"/>
              <a:pathLst>
                <a:path w="1779" h="1780" extrusionOk="0">
                  <a:moveTo>
                    <a:pt x="1467" y="0"/>
                  </a:moveTo>
                  <a:cubicBezTo>
                    <a:pt x="1404" y="0"/>
                    <a:pt x="1342" y="29"/>
                    <a:pt x="1299" y="97"/>
                  </a:cubicBezTo>
                  <a:lnTo>
                    <a:pt x="1299" y="127"/>
                  </a:lnTo>
                  <a:cubicBezTo>
                    <a:pt x="1151" y="304"/>
                    <a:pt x="1004" y="510"/>
                    <a:pt x="856" y="687"/>
                  </a:cubicBezTo>
                  <a:cubicBezTo>
                    <a:pt x="709" y="540"/>
                    <a:pt x="561" y="363"/>
                    <a:pt x="414" y="186"/>
                  </a:cubicBezTo>
                  <a:cubicBezTo>
                    <a:pt x="379" y="134"/>
                    <a:pt x="315" y="103"/>
                    <a:pt x="244" y="103"/>
                  </a:cubicBezTo>
                  <a:cubicBezTo>
                    <a:pt x="193" y="103"/>
                    <a:pt x="139" y="119"/>
                    <a:pt x="89" y="156"/>
                  </a:cubicBezTo>
                  <a:cubicBezTo>
                    <a:pt x="1" y="245"/>
                    <a:pt x="1" y="363"/>
                    <a:pt x="60" y="481"/>
                  </a:cubicBezTo>
                  <a:cubicBezTo>
                    <a:pt x="237" y="687"/>
                    <a:pt x="384" y="835"/>
                    <a:pt x="532" y="1012"/>
                  </a:cubicBezTo>
                  <a:cubicBezTo>
                    <a:pt x="414" y="1130"/>
                    <a:pt x="266" y="1248"/>
                    <a:pt x="119" y="1366"/>
                  </a:cubicBezTo>
                  <a:cubicBezTo>
                    <a:pt x="1" y="1454"/>
                    <a:pt x="1" y="1573"/>
                    <a:pt x="60" y="1691"/>
                  </a:cubicBezTo>
                  <a:cubicBezTo>
                    <a:pt x="119" y="1750"/>
                    <a:pt x="178" y="1779"/>
                    <a:pt x="237" y="1779"/>
                  </a:cubicBezTo>
                  <a:cubicBezTo>
                    <a:pt x="296" y="1779"/>
                    <a:pt x="355" y="1750"/>
                    <a:pt x="384" y="1720"/>
                  </a:cubicBezTo>
                  <a:cubicBezTo>
                    <a:pt x="620" y="1543"/>
                    <a:pt x="1033" y="1130"/>
                    <a:pt x="1033" y="1130"/>
                  </a:cubicBezTo>
                  <a:cubicBezTo>
                    <a:pt x="1269" y="894"/>
                    <a:pt x="1476" y="628"/>
                    <a:pt x="1653" y="363"/>
                  </a:cubicBezTo>
                  <a:cubicBezTo>
                    <a:pt x="1779" y="174"/>
                    <a:pt x="1621" y="0"/>
                    <a:pt x="14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2"/>
            <p:cNvSpPr/>
            <p:nvPr/>
          </p:nvSpPr>
          <p:spPr>
            <a:xfrm>
              <a:off x="1550207" y="3375823"/>
              <a:ext cx="33359" cy="32484"/>
            </a:xfrm>
            <a:custGeom>
              <a:avLst/>
              <a:gdLst/>
              <a:ahLst/>
              <a:cxnLst/>
              <a:rect l="l" t="t" r="r" b="b"/>
              <a:pathLst>
                <a:path w="1182" h="1151" extrusionOk="0">
                  <a:moveTo>
                    <a:pt x="591" y="0"/>
                  </a:moveTo>
                  <a:cubicBezTo>
                    <a:pt x="473" y="0"/>
                    <a:pt x="384" y="89"/>
                    <a:pt x="384" y="236"/>
                  </a:cubicBezTo>
                  <a:lnTo>
                    <a:pt x="384" y="266"/>
                  </a:lnTo>
                  <a:lnTo>
                    <a:pt x="325" y="236"/>
                  </a:lnTo>
                  <a:cubicBezTo>
                    <a:pt x="305" y="231"/>
                    <a:pt x="285" y="229"/>
                    <a:pt x="265" y="229"/>
                  </a:cubicBezTo>
                  <a:cubicBezTo>
                    <a:pt x="169" y="229"/>
                    <a:pt x="79" y="286"/>
                    <a:pt x="30" y="384"/>
                  </a:cubicBezTo>
                  <a:cubicBezTo>
                    <a:pt x="1" y="502"/>
                    <a:pt x="60" y="649"/>
                    <a:pt x="178" y="679"/>
                  </a:cubicBezTo>
                  <a:lnTo>
                    <a:pt x="384" y="738"/>
                  </a:lnTo>
                  <a:lnTo>
                    <a:pt x="384" y="915"/>
                  </a:lnTo>
                  <a:cubicBezTo>
                    <a:pt x="384" y="1033"/>
                    <a:pt x="473" y="1151"/>
                    <a:pt x="591" y="1151"/>
                  </a:cubicBezTo>
                  <a:cubicBezTo>
                    <a:pt x="709" y="1151"/>
                    <a:pt x="827" y="1033"/>
                    <a:pt x="827" y="915"/>
                  </a:cubicBezTo>
                  <a:lnTo>
                    <a:pt x="827" y="885"/>
                  </a:lnTo>
                  <a:lnTo>
                    <a:pt x="945" y="885"/>
                  </a:lnTo>
                  <a:cubicBezTo>
                    <a:pt x="1034" y="885"/>
                    <a:pt x="1122" y="826"/>
                    <a:pt x="1152" y="708"/>
                  </a:cubicBezTo>
                  <a:lnTo>
                    <a:pt x="1152" y="738"/>
                  </a:lnTo>
                  <a:cubicBezTo>
                    <a:pt x="1181" y="620"/>
                    <a:pt x="1122" y="502"/>
                    <a:pt x="1004" y="443"/>
                  </a:cubicBezTo>
                  <a:lnTo>
                    <a:pt x="827" y="413"/>
                  </a:lnTo>
                  <a:lnTo>
                    <a:pt x="827" y="236"/>
                  </a:lnTo>
                  <a:cubicBezTo>
                    <a:pt x="827" y="89"/>
                    <a:pt x="709" y="0"/>
                    <a:pt x="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2"/>
            <p:cNvSpPr/>
            <p:nvPr/>
          </p:nvSpPr>
          <p:spPr>
            <a:xfrm>
              <a:off x="1353868" y="3233839"/>
              <a:ext cx="68976" cy="68750"/>
            </a:xfrm>
            <a:custGeom>
              <a:avLst/>
              <a:gdLst/>
              <a:ahLst/>
              <a:cxnLst/>
              <a:rect l="l" t="t" r="r" b="b"/>
              <a:pathLst>
                <a:path w="2444" h="2436" extrusionOk="0">
                  <a:moveTo>
                    <a:pt x="2222" y="0"/>
                  </a:moveTo>
                  <a:cubicBezTo>
                    <a:pt x="2111" y="0"/>
                    <a:pt x="2001" y="74"/>
                    <a:pt x="2001" y="221"/>
                  </a:cubicBezTo>
                  <a:cubicBezTo>
                    <a:pt x="2001" y="1195"/>
                    <a:pt x="1204" y="1992"/>
                    <a:pt x="230" y="1992"/>
                  </a:cubicBezTo>
                  <a:cubicBezTo>
                    <a:pt x="218" y="1989"/>
                    <a:pt x="206" y="1987"/>
                    <a:pt x="195" y="1987"/>
                  </a:cubicBezTo>
                  <a:cubicBezTo>
                    <a:pt x="0" y="1987"/>
                    <a:pt x="6" y="2436"/>
                    <a:pt x="211" y="2436"/>
                  </a:cubicBezTo>
                  <a:cubicBezTo>
                    <a:pt x="217" y="2436"/>
                    <a:pt x="224" y="2435"/>
                    <a:pt x="230" y="2435"/>
                  </a:cubicBezTo>
                  <a:cubicBezTo>
                    <a:pt x="1469" y="2435"/>
                    <a:pt x="2443" y="1431"/>
                    <a:pt x="2443" y="221"/>
                  </a:cubicBezTo>
                  <a:cubicBezTo>
                    <a:pt x="2443" y="74"/>
                    <a:pt x="2332" y="0"/>
                    <a:pt x="2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 name="Google Shape;1870;p62"/>
          <p:cNvGrpSpPr/>
          <p:nvPr/>
        </p:nvGrpSpPr>
        <p:grpSpPr>
          <a:xfrm>
            <a:off x="2529091" y="1989459"/>
            <a:ext cx="445569" cy="346459"/>
            <a:chOff x="559227" y="3179286"/>
            <a:chExt cx="445569" cy="346459"/>
          </a:xfrm>
        </p:grpSpPr>
        <p:sp>
          <p:nvSpPr>
            <p:cNvPr id="1871" name="Google Shape;1871;p62"/>
            <p:cNvSpPr/>
            <p:nvPr/>
          </p:nvSpPr>
          <p:spPr>
            <a:xfrm>
              <a:off x="565605" y="3185100"/>
              <a:ext cx="109419" cy="333985"/>
            </a:xfrm>
            <a:custGeom>
              <a:avLst/>
              <a:gdLst/>
              <a:ahLst/>
              <a:cxnLst/>
              <a:rect l="l" t="t" r="r" b="b"/>
              <a:pathLst>
                <a:path w="3877" h="11834" extrusionOk="0">
                  <a:moveTo>
                    <a:pt x="3198" y="1"/>
                  </a:moveTo>
                  <a:cubicBezTo>
                    <a:pt x="2254" y="1"/>
                    <a:pt x="1486" y="768"/>
                    <a:pt x="1486" y="1712"/>
                  </a:cubicBezTo>
                  <a:lnTo>
                    <a:pt x="1486" y="4663"/>
                  </a:lnTo>
                  <a:cubicBezTo>
                    <a:pt x="1486" y="5076"/>
                    <a:pt x="1162" y="5401"/>
                    <a:pt x="749" y="5401"/>
                  </a:cubicBezTo>
                  <a:cubicBezTo>
                    <a:pt x="729" y="5399"/>
                    <a:pt x="711" y="5399"/>
                    <a:pt x="693" y="5399"/>
                  </a:cubicBezTo>
                  <a:cubicBezTo>
                    <a:pt x="0" y="5399"/>
                    <a:pt x="0" y="6436"/>
                    <a:pt x="693" y="6436"/>
                  </a:cubicBezTo>
                  <a:cubicBezTo>
                    <a:pt x="711" y="6436"/>
                    <a:pt x="729" y="6435"/>
                    <a:pt x="749" y="6434"/>
                  </a:cubicBezTo>
                  <a:cubicBezTo>
                    <a:pt x="1162" y="6434"/>
                    <a:pt x="1486" y="6758"/>
                    <a:pt x="1486" y="7171"/>
                  </a:cubicBezTo>
                  <a:lnTo>
                    <a:pt x="1486" y="10122"/>
                  </a:lnTo>
                  <a:cubicBezTo>
                    <a:pt x="1486" y="11066"/>
                    <a:pt x="2254" y="11804"/>
                    <a:pt x="3198" y="11833"/>
                  </a:cubicBezTo>
                  <a:lnTo>
                    <a:pt x="3198" y="11804"/>
                  </a:lnTo>
                  <a:cubicBezTo>
                    <a:pt x="3876" y="11804"/>
                    <a:pt x="3876" y="10771"/>
                    <a:pt x="3198" y="10742"/>
                  </a:cubicBezTo>
                  <a:cubicBezTo>
                    <a:pt x="2814" y="10742"/>
                    <a:pt x="2549" y="10476"/>
                    <a:pt x="2549" y="10093"/>
                  </a:cubicBezTo>
                  <a:lnTo>
                    <a:pt x="2549" y="7142"/>
                  </a:lnTo>
                  <a:cubicBezTo>
                    <a:pt x="2549" y="6699"/>
                    <a:pt x="2342" y="6227"/>
                    <a:pt x="2018" y="5902"/>
                  </a:cubicBezTo>
                  <a:cubicBezTo>
                    <a:pt x="2342" y="5578"/>
                    <a:pt x="2519" y="5135"/>
                    <a:pt x="2549" y="4663"/>
                  </a:cubicBezTo>
                  <a:lnTo>
                    <a:pt x="2549" y="1712"/>
                  </a:lnTo>
                  <a:cubicBezTo>
                    <a:pt x="2519" y="1358"/>
                    <a:pt x="2814" y="1063"/>
                    <a:pt x="3198" y="1063"/>
                  </a:cubicBezTo>
                  <a:cubicBezTo>
                    <a:pt x="3876" y="1063"/>
                    <a:pt x="3876" y="1"/>
                    <a:pt x="3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2"/>
            <p:cNvSpPr/>
            <p:nvPr/>
          </p:nvSpPr>
          <p:spPr>
            <a:xfrm>
              <a:off x="888999" y="3185100"/>
              <a:ext cx="109447" cy="333985"/>
            </a:xfrm>
            <a:custGeom>
              <a:avLst/>
              <a:gdLst/>
              <a:ahLst/>
              <a:cxnLst/>
              <a:rect l="l" t="t" r="r" b="b"/>
              <a:pathLst>
                <a:path w="3878" h="11834" extrusionOk="0">
                  <a:moveTo>
                    <a:pt x="680" y="1"/>
                  </a:moveTo>
                  <a:cubicBezTo>
                    <a:pt x="1" y="1"/>
                    <a:pt x="1" y="1034"/>
                    <a:pt x="680" y="1034"/>
                  </a:cubicBezTo>
                  <a:cubicBezTo>
                    <a:pt x="1034" y="1034"/>
                    <a:pt x="1329" y="1329"/>
                    <a:pt x="1329" y="1683"/>
                  </a:cubicBezTo>
                  <a:lnTo>
                    <a:pt x="1329" y="4634"/>
                  </a:lnTo>
                  <a:cubicBezTo>
                    <a:pt x="1329" y="5106"/>
                    <a:pt x="1535" y="5578"/>
                    <a:pt x="1860" y="5902"/>
                  </a:cubicBezTo>
                  <a:cubicBezTo>
                    <a:pt x="1535" y="6227"/>
                    <a:pt x="1329" y="6670"/>
                    <a:pt x="1329" y="7142"/>
                  </a:cubicBezTo>
                  <a:lnTo>
                    <a:pt x="1329" y="10093"/>
                  </a:lnTo>
                  <a:cubicBezTo>
                    <a:pt x="1329" y="10447"/>
                    <a:pt x="1034" y="10742"/>
                    <a:pt x="680" y="10742"/>
                  </a:cubicBezTo>
                  <a:cubicBezTo>
                    <a:pt x="1" y="10742"/>
                    <a:pt x="1" y="11804"/>
                    <a:pt x="680" y="11804"/>
                  </a:cubicBezTo>
                  <a:lnTo>
                    <a:pt x="680" y="11833"/>
                  </a:lnTo>
                  <a:cubicBezTo>
                    <a:pt x="1624" y="11804"/>
                    <a:pt x="2391" y="11066"/>
                    <a:pt x="2391" y="10122"/>
                  </a:cubicBezTo>
                  <a:lnTo>
                    <a:pt x="2391" y="7171"/>
                  </a:lnTo>
                  <a:cubicBezTo>
                    <a:pt x="2391" y="6758"/>
                    <a:pt x="2716" y="6434"/>
                    <a:pt x="3129" y="6434"/>
                  </a:cubicBezTo>
                  <a:cubicBezTo>
                    <a:pt x="3147" y="6435"/>
                    <a:pt x="3166" y="6436"/>
                    <a:pt x="3183" y="6436"/>
                  </a:cubicBezTo>
                  <a:cubicBezTo>
                    <a:pt x="3878" y="6436"/>
                    <a:pt x="3878" y="5369"/>
                    <a:pt x="3183" y="5369"/>
                  </a:cubicBezTo>
                  <a:cubicBezTo>
                    <a:pt x="3166" y="5369"/>
                    <a:pt x="3147" y="5370"/>
                    <a:pt x="3129" y="5371"/>
                  </a:cubicBezTo>
                  <a:cubicBezTo>
                    <a:pt x="2716" y="5371"/>
                    <a:pt x="2391" y="5047"/>
                    <a:pt x="2391" y="4634"/>
                  </a:cubicBezTo>
                  <a:lnTo>
                    <a:pt x="2391" y="1683"/>
                  </a:lnTo>
                  <a:cubicBezTo>
                    <a:pt x="2391" y="768"/>
                    <a:pt x="1624" y="1"/>
                    <a:pt x="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2"/>
            <p:cNvSpPr/>
            <p:nvPr/>
          </p:nvSpPr>
          <p:spPr>
            <a:xfrm>
              <a:off x="565577" y="3185946"/>
              <a:ext cx="94461" cy="333138"/>
            </a:xfrm>
            <a:custGeom>
              <a:avLst/>
              <a:gdLst/>
              <a:ahLst/>
              <a:cxnLst/>
              <a:rect l="l" t="t" r="r" b="b"/>
              <a:pathLst>
                <a:path w="3347" h="11804" extrusionOk="0">
                  <a:moveTo>
                    <a:pt x="3169" y="1"/>
                  </a:moveTo>
                  <a:cubicBezTo>
                    <a:pt x="2225" y="30"/>
                    <a:pt x="1487" y="797"/>
                    <a:pt x="1487" y="1712"/>
                  </a:cubicBezTo>
                  <a:lnTo>
                    <a:pt x="1487" y="4663"/>
                  </a:lnTo>
                  <a:cubicBezTo>
                    <a:pt x="1487" y="5076"/>
                    <a:pt x="1163" y="5400"/>
                    <a:pt x="750" y="5400"/>
                  </a:cubicBezTo>
                  <a:cubicBezTo>
                    <a:pt x="731" y="5399"/>
                    <a:pt x="713" y="5398"/>
                    <a:pt x="695" y="5398"/>
                  </a:cubicBezTo>
                  <a:cubicBezTo>
                    <a:pt x="1" y="5398"/>
                    <a:pt x="1" y="6465"/>
                    <a:pt x="695" y="6465"/>
                  </a:cubicBezTo>
                  <a:cubicBezTo>
                    <a:pt x="713" y="6465"/>
                    <a:pt x="731" y="6464"/>
                    <a:pt x="750" y="6463"/>
                  </a:cubicBezTo>
                  <a:cubicBezTo>
                    <a:pt x="1163" y="6463"/>
                    <a:pt x="1487" y="6787"/>
                    <a:pt x="1487" y="7200"/>
                  </a:cubicBezTo>
                  <a:lnTo>
                    <a:pt x="1487" y="10151"/>
                  </a:lnTo>
                  <a:cubicBezTo>
                    <a:pt x="1517" y="11066"/>
                    <a:pt x="2255" y="11774"/>
                    <a:pt x="3199" y="11803"/>
                  </a:cubicBezTo>
                  <a:lnTo>
                    <a:pt x="3346" y="11803"/>
                  </a:lnTo>
                  <a:cubicBezTo>
                    <a:pt x="2520" y="11656"/>
                    <a:pt x="1930" y="10948"/>
                    <a:pt x="1930" y="10122"/>
                  </a:cubicBezTo>
                  <a:lnTo>
                    <a:pt x="1930" y="10092"/>
                  </a:lnTo>
                  <a:lnTo>
                    <a:pt x="1930" y="7141"/>
                  </a:lnTo>
                  <a:cubicBezTo>
                    <a:pt x="1930" y="6728"/>
                    <a:pt x="1605" y="6404"/>
                    <a:pt x="1192" y="6404"/>
                  </a:cubicBezTo>
                  <a:cubicBezTo>
                    <a:pt x="1174" y="6405"/>
                    <a:pt x="1156" y="6406"/>
                    <a:pt x="1138" y="6406"/>
                  </a:cubicBezTo>
                  <a:cubicBezTo>
                    <a:pt x="473" y="6406"/>
                    <a:pt x="473" y="5369"/>
                    <a:pt x="1138" y="5369"/>
                  </a:cubicBezTo>
                  <a:cubicBezTo>
                    <a:pt x="1156" y="5369"/>
                    <a:pt x="1174" y="5369"/>
                    <a:pt x="1192" y="5371"/>
                  </a:cubicBezTo>
                  <a:cubicBezTo>
                    <a:pt x="1605" y="5371"/>
                    <a:pt x="1930" y="5046"/>
                    <a:pt x="1930" y="4633"/>
                  </a:cubicBezTo>
                  <a:lnTo>
                    <a:pt x="1930" y="1682"/>
                  </a:lnTo>
                  <a:cubicBezTo>
                    <a:pt x="1959" y="856"/>
                    <a:pt x="2550" y="178"/>
                    <a:pt x="3346" y="30"/>
                  </a:cubicBezTo>
                  <a:cubicBezTo>
                    <a:pt x="3287" y="30"/>
                    <a:pt x="3228" y="1"/>
                    <a:pt x="3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2"/>
            <p:cNvSpPr/>
            <p:nvPr/>
          </p:nvSpPr>
          <p:spPr>
            <a:xfrm>
              <a:off x="888999" y="3185946"/>
              <a:ext cx="64996" cy="333138"/>
            </a:xfrm>
            <a:custGeom>
              <a:avLst/>
              <a:gdLst/>
              <a:ahLst/>
              <a:cxnLst/>
              <a:rect l="l" t="t" r="r" b="b"/>
              <a:pathLst>
                <a:path w="2303" h="11804" extrusionOk="0">
                  <a:moveTo>
                    <a:pt x="680" y="1"/>
                  </a:moveTo>
                  <a:cubicBezTo>
                    <a:pt x="1" y="1"/>
                    <a:pt x="1" y="1033"/>
                    <a:pt x="680" y="1033"/>
                  </a:cubicBezTo>
                  <a:cubicBezTo>
                    <a:pt x="1034" y="1033"/>
                    <a:pt x="1329" y="1328"/>
                    <a:pt x="1329" y="1712"/>
                  </a:cubicBezTo>
                  <a:lnTo>
                    <a:pt x="1329" y="4663"/>
                  </a:lnTo>
                  <a:cubicBezTo>
                    <a:pt x="1329" y="5105"/>
                    <a:pt x="1535" y="5577"/>
                    <a:pt x="1860" y="5902"/>
                  </a:cubicBezTo>
                  <a:cubicBezTo>
                    <a:pt x="1535" y="6227"/>
                    <a:pt x="1329" y="6669"/>
                    <a:pt x="1329" y="7141"/>
                  </a:cubicBezTo>
                  <a:lnTo>
                    <a:pt x="1329" y="10092"/>
                  </a:lnTo>
                  <a:cubicBezTo>
                    <a:pt x="1329" y="10446"/>
                    <a:pt x="1034" y="10741"/>
                    <a:pt x="680" y="10741"/>
                  </a:cubicBezTo>
                  <a:cubicBezTo>
                    <a:pt x="1" y="10741"/>
                    <a:pt x="1" y="11803"/>
                    <a:pt x="680" y="11803"/>
                  </a:cubicBezTo>
                  <a:cubicBezTo>
                    <a:pt x="798" y="11803"/>
                    <a:pt x="886" y="11774"/>
                    <a:pt x="975" y="11774"/>
                  </a:cubicBezTo>
                  <a:cubicBezTo>
                    <a:pt x="768" y="11715"/>
                    <a:pt x="621" y="11508"/>
                    <a:pt x="621" y="11272"/>
                  </a:cubicBezTo>
                  <a:cubicBezTo>
                    <a:pt x="621" y="10977"/>
                    <a:pt x="857" y="10741"/>
                    <a:pt x="1152" y="10741"/>
                  </a:cubicBezTo>
                  <a:cubicBezTo>
                    <a:pt x="1506" y="10741"/>
                    <a:pt x="1801" y="10446"/>
                    <a:pt x="1801" y="10092"/>
                  </a:cubicBezTo>
                  <a:lnTo>
                    <a:pt x="1801" y="7141"/>
                  </a:lnTo>
                  <a:cubicBezTo>
                    <a:pt x="1801" y="6669"/>
                    <a:pt x="1978" y="6227"/>
                    <a:pt x="2302" y="5902"/>
                  </a:cubicBezTo>
                  <a:cubicBezTo>
                    <a:pt x="1978" y="5577"/>
                    <a:pt x="1801" y="5105"/>
                    <a:pt x="1801" y="4663"/>
                  </a:cubicBezTo>
                  <a:lnTo>
                    <a:pt x="1801" y="1712"/>
                  </a:lnTo>
                  <a:cubicBezTo>
                    <a:pt x="1801" y="1328"/>
                    <a:pt x="1506" y="1033"/>
                    <a:pt x="1152" y="1033"/>
                  </a:cubicBezTo>
                  <a:cubicBezTo>
                    <a:pt x="562" y="1033"/>
                    <a:pt x="414" y="207"/>
                    <a:pt x="975" y="30"/>
                  </a:cubicBezTo>
                  <a:cubicBezTo>
                    <a:pt x="886" y="1"/>
                    <a:pt x="798" y="1"/>
                    <a:pt x="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2"/>
            <p:cNvSpPr/>
            <p:nvPr/>
          </p:nvSpPr>
          <p:spPr>
            <a:xfrm>
              <a:off x="703130" y="3284525"/>
              <a:ext cx="157792" cy="135976"/>
            </a:xfrm>
            <a:custGeom>
              <a:avLst/>
              <a:gdLst/>
              <a:ahLst/>
              <a:cxnLst/>
              <a:rect l="l" t="t" r="r" b="b"/>
              <a:pathLst>
                <a:path w="5591" h="4818" extrusionOk="0">
                  <a:moveTo>
                    <a:pt x="1315" y="1"/>
                  </a:moveTo>
                  <a:cubicBezTo>
                    <a:pt x="609" y="1"/>
                    <a:pt x="0" y="904"/>
                    <a:pt x="656" y="1583"/>
                  </a:cubicBezTo>
                  <a:lnTo>
                    <a:pt x="1512" y="2409"/>
                  </a:lnTo>
                  <a:lnTo>
                    <a:pt x="685" y="3265"/>
                  </a:lnTo>
                  <a:cubicBezTo>
                    <a:pt x="7" y="3920"/>
                    <a:pt x="610" y="4818"/>
                    <a:pt x="1314" y="4818"/>
                  </a:cubicBezTo>
                  <a:cubicBezTo>
                    <a:pt x="1529" y="4818"/>
                    <a:pt x="1754" y="4734"/>
                    <a:pt x="1954" y="4534"/>
                  </a:cubicBezTo>
                  <a:lnTo>
                    <a:pt x="2810" y="3707"/>
                  </a:lnTo>
                  <a:lnTo>
                    <a:pt x="3636" y="4534"/>
                  </a:lnTo>
                  <a:cubicBezTo>
                    <a:pt x="3836" y="4734"/>
                    <a:pt x="4059" y="4818"/>
                    <a:pt x="4273" y="4818"/>
                  </a:cubicBezTo>
                  <a:cubicBezTo>
                    <a:pt x="4970" y="4818"/>
                    <a:pt x="5560" y="3920"/>
                    <a:pt x="4905" y="3265"/>
                  </a:cubicBezTo>
                  <a:lnTo>
                    <a:pt x="4079" y="2409"/>
                  </a:lnTo>
                  <a:lnTo>
                    <a:pt x="4934" y="1583"/>
                  </a:lnTo>
                  <a:cubicBezTo>
                    <a:pt x="5590" y="904"/>
                    <a:pt x="4981" y="1"/>
                    <a:pt x="4275" y="1"/>
                  </a:cubicBezTo>
                  <a:cubicBezTo>
                    <a:pt x="4060" y="1"/>
                    <a:pt x="3836" y="85"/>
                    <a:pt x="3636" y="284"/>
                  </a:cubicBezTo>
                  <a:lnTo>
                    <a:pt x="2780" y="1111"/>
                  </a:lnTo>
                  <a:lnTo>
                    <a:pt x="1954" y="284"/>
                  </a:lnTo>
                  <a:cubicBezTo>
                    <a:pt x="1754" y="85"/>
                    <a:pt x="1530" y="1"/>
                    <a:pt x="1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2"/>
            <p:cNvSpPr/>
            <p:nvPr/>
          </p:nvSpPr>
          <p:spPr>
            <a:xfrm>
              <a:off x="705218" y="3284949"/>
              <a:ext cx="61412" cy="135524"/>
            </a:xfrm>
            <a:custGeom>
              <a:avLst/>
              <a:gdLst/>
              <a:ahLst/>
              <a:cxnLst/>
              <a:rect l="l" t="t" r="r" b="b"/>
              <a:pathLst>
                <a:path w="2176" h="4802" extrusionOk="0">
                  <a:moveTo>
                    <a:pt x="1225" y="0"/>
                  </a:moveTo>
                  <a:cubicBezTo>
                    <a:pt x="986" y="0"/>
                    <a:pt x="753" y="98"/>
                    <a:pt x="582" y="269"/>
                  </a:cubicBezTo>
                  <a:cubicBezTo>
                    <a:pt x="228" y="624"/>
                    <a:pt x="228" y="1214"/>
                    <a:pt x="582" y="1568"/>
                  </a:cubicBezTo>
                  <a:lnTo>
                    <a:pt x="1408" y="2394"/>
                  </a:lnTo>
                  <a:lnTo>
                    <a:pt x="611" y="3250"/>
                  </a:lnTo>
                  <a:cubicBezTo>
                    <a:pt x="0" y="3861"/>
                    <a:pt x="510" y="4801"/>
                    <a:pt x="1249" y="4801"/>
                  </a:cubicBezTo>
                  <a:cubicBezTo>
                    <a:pt x="1366" y="4801"/>
                    <a:pt x="1489" y="4778"/>
                    <a:pt x="1615" y="4725"/>
                  </a:cubicBezTo>
                  <a:cubicBezTo>
                    <a:pt x="1526" y="4666"/>
                    <a:pt x="1438" y="4607"/>
                    <a:pt x="1349" y="4519"/>
                  </a:cubicBezTo>
                  <a:cubicBezTo>
                    <a:pt x="995" y="4164"/>
                    <a:pt x="995" y="3604"/>
                    <a:pt x="1349" y="3250"/>
                  </a:cubicBezTo>
                  <a:lnTo>
                    <a:pt x="2175" y="2394"/>
                  </a:lnTo>
                  <a:lnTo>
                    <a:pt x="1349" y="1568"/>
                  </a:lnTo>
                  <a:cubicBezTo>
                    <a:pt x="965" y="1214"/>
                    <a:pt x="965" y="624"/>
                    <a:pt x="1349" y="269"/>
                  </a:cubicBezTo>
                  <a:cubicBezTo>
                    <a:pt x="1408" y="181"/>
                    <a:pt x="1497" y="122"/>
                    <a:pt x="1615" y="92"/>
                  </a:cubicBezTo>
                  <a:cubicBezTo>
                    <a:pt x="1489" y="30"/>
                    <a:pt x="1356" y="0"/>
                    <a:pt x="1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2"/>
            <p:cNvSpPr/>
            <p:nvPr/>
          </p:nvSpPr>
          <p:spPr>
            <a:xfrm>
              <a:off x="559227" y="3180105"/>
              <a:ext cx="124123" cy="345641"/>
            </a:xfrm>
            <a:custGeom>
              <a:avLst/>
              <a:gdLst/>
              <a:ahLst/>
              <a:cxnLst/>
              <a:rect l="l" t="t" r="r" b="b"/>
              <a:pathLst>
                <a:path w="4398" h="12247" extrusionOk="0">
                  <a:moveTo>
                    <a:pt x="3394" y="1"/>
                  </a:moveTo>
                  <a:cubicBezTo>
                    <a:pt x="2332" y="1"/>
                    <a:pt x="1476" y="857"/>
                    <a:pt x="1476" y="1919"/>
                  </a:cubicBezTo>
                  <a:lnTo>
                    <a:pt x="1476" y="4870"/>
                  </a:lnTo>
                  <a:cubicBezTo>
                    <a:pt x="1476" y="5165"/>
                    <a:pt x="1240" y="5371"/>
                    <a:pt x="975" y="5371"/>
                  </a:cubicBezTo>
                  <a:cubicBezTo>
                    <a:pt x="1" y="5371"/>
                    <a:pt x="1" y="6847"/>
                    <a:pt x="975" y="6847"/>
                  </a:cubicBezTo>
                  <a:cubicBezTo>
                    <a:pt x="1240" y="6876"/>
                    <a:pt x="1447" y="7083"/>
                    <a:pt x="1447" y="7348"/>
                  </a:cubicBezTo>
                  <a:lnTo>
                    <a:pt x="1447" y="10299"/>
                  </a:lnTo>
                  <a:cubicBezTo>
                    <a:pt x="1447" y="10801"/>
                    <a:pt x="1624" y="11243"/>
                    <a:pt x="1978" y="11597"/>
                  </a:cubicBezTo>
                  <a:cubicBezTo>
                    <a:pt x="2005" y="11644"/>
                    <a:pt x="2045" y="11664"/>
                    <a:pt x="2090" y="11664"/>
                  </a:cubicBezTo>
                  <a:cubicBezTo>
                    <a:pt x="2241" y="11664"/>
                    <a:pt x="2439" y="11439"/>
                    <a:pt x="2303" y="11302"/>
                  </a:cubicBezTo>
                  <a:cubicBezTo>
                    <a:pt x="2037" y="11037"/>
                    <a:pt x="1919" y="10683"/>
                    <a:pt x="1919" y="10299"/>
                  </a:cubicBezTo>
                  <a:lnTo>
                    <a:pt x="1919" y="7348"/>
                  </a:lnTo>
                  <a:cubicBezTo>
                    <a:pt x="1919" y="6847"/>
                    <a:pt x="1506" y="6404"/>
                    <a:pt x="975" y="6404"/>
                  </a:cubicBezTo>
                  <a:cubicBezTo>
                    <a:pt x="621" y="6375"/>
                    <a:pt x="621" y="5843"/>
                    <a:pt x="975" y="5814"/>
                  </a:cubicBezTo>
                  <a:cubicBezTo>
                    <a:pt x="1506" y="5814"/>
                    <a:pt x="1919" y="5401"/>
                    <a:pt x="1919" y="4870"/>
                  </a:cubicBezTo>
                  <a:lnTo>
                    <a:pt x="1919" y="1919"/>
                  </a:lnTo>
                  <a:cubicBezTo>
                    <a:pt x="1919" y="1093"/>
                    <a:pt x="2598" y="444"/>
                    <a:pt x="3424" y="444"/>
                  </a:cubicBezTo>
                  <a:cubicBezTo>
                    <a:pt x="3807" y="444"/>
                    <a:pt x="3807" y="1034"/>
                    <a:pt x="3424" y="1034"/>
                  </a:cubicBezTo>
                  <a:cubicBezTo>
                    <a:pt x="2952" y="1034"/>
                    <a:pt x="2568" y="1417"/>
                    <a:pt x="2539" y="1889"/>
                  </a:cubicBezTo>
                  <a:lnTo>
                    <a:pt x="2539" y="4840"/>
                  </a:lnTo>
                  <a:cubicBezTo>
                    <a:pt x="2539" y="5253"/>
                    <a:pt x="2362" y="5637"/>
                    <a:pt x="2096" y="5932"/>
                  </a:cubicBezTo>
                  <a:cubicBezTo>
                    <a:pt x="1978" y="6020"/>
                    <a:pt x="1978" y="6168"/>
                    <a:pt x="2096" y="6257"/>
                  </a:cubicBezTo>
                  <a:cubicBezTo>
                    <a:pt x="2362" y="6552"/>
                    <a:pt x="2539" y="6935"/>
                    <a:pt x="2539" y="7348"/>
                  </a:cubicBezTo>
                  <a:lnTo>
                    <a:pt x="2539" y="10299"/>
                  </a:lnTo>
                  <a:cubicBezTo>
                    <a:pt x="2539" y="10801"/>
                    <a:pt x="2922" y="11184"/>
                    <a:pt x="3424" y="11184"/>
                  </a:cubicBezTo>
                  <a:cubicBezTo>
                    <a:pt x="3807" y="11184"/>
                    <a:pt x="3807" y="11774"/>
                    <a:pt x="3424" y="11774"/>
                  </a:cubicBezTo>
                  <a:cubicBezTo>
                    <a:pt x="3247" y="11774"/>
                    <a:pt x="3099" y="11745"/>
                    <a:pt x="2981" y="11715"/>
                  </a:cubicBezTo>
                  <a:cubicBezTo>
                    <a:pt x="2945" y="11702"/>
                    <a:pt x="2912" y="11697"/>
                    <a:pt x="2881" y="11697"/>
                  </a:cubicBezTo>
                  <a:cubicBezTo>
                    <a:pt x="2630" y="11697"/>
                    <a:pt x="2545" y="12076"/>
                    <a:pt x="2834" y="12128"/>
                  </a:cubicBezTo>
                  <a:cubicBezTo>
                    <a:pt x="3011" y="12187"/>
                    <a:pt x="3217" y="12217"/>
                    <a:pt x="3424" y="12217"/>
                  </a:cubicBezTo>
                  <a:lnTo>
                    <a:pt x="3394" y="12246"/>
                  </a:lnTo>
                  <a:cubicBezTo>
                    <a:pt x="4398" y="12246"/>
                    <a:pt x="4398" y="10742"/>
                    <a:pt x="3394" y="10742"/>
                  </a:cubicBezTo>
                  <a:cubicBezTo>
                    <a:pt x="3158" y="10742"/>
                    <a:pt x="2981" y="10565"/>
                    <a:pt x="2981" y="10329"/>
                  </a:cubicBezTo>
                  <a:lnTo>
                    <a:pt x="2981" y="7378"/>
                  </a:lnTo>
                  <a:cubicBezTo>
                    <a:pt x="2981" y="6935"/>
                    <a:pt x="2804" y="6493"/>
                    <a:pt x="2539" y="6138"/>
                  </a:cubicBezTo>
                  <a:cubicBezTo>
                    <a:pt x="2804" y="5784"/>
                    <a:pt x="2981" y="5342"/>
                    <a:pt x="2981" y="4870"/>
                  </a:cubicBezTo>
                  <a:lnTo>
                    <a:pt x="2981" y="1919"/>
                  </a:lnTo>
                  <a:cubicBezTo>
                    <a:pt x="2981" y="1683"/>
                    <a:pt x="3158" y="1506"/>
                    <a:pt x="3394" y="1506"/>
                  </a:cubicBezTo>
                  <a:cubicBezTo>
                    <a:pt x="4398" y="1506"/>
                    <a:pt x="4398" y="1"/>
                    <a:pt x="3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2"/>
            <p:cNvSpPr/>
            <p:nvPr/>
          </p:nvSpPr>
          <p:spPr>
            <a:xfrm>
              <a:off x="879855" y="3179286"/>
              <a:ext cx="124941" cy="345613"/>
            </a:xfrm>
            <a:custGeom>
              <a:avLst/>
              <a:gdLst/>
              <a:ahLst/>
              <a:cxnLst/>
              <a:rect l="l" t="t" r="r" b="b"/>
              <a:pathLst>
                <a:path w="4427" h="12246" extrusionOk="0">
                  <a:moveTo>
                    <a:pt x="1004" y="473"/>
                  </a:moveTo>
                  <a:lnTo>
                    <a:pt x="1004" y="502"/>
                  </a:lnTo>
                  <a:cubicBezTo>
                    <a:pt x="1830" y="502"/>
                    <a:pt x="2479" y="1181"/>
                    <a:pt x="2479" y="1977"/>
                  </a:cubicBezTo>
                  <a:lnTo>
                    <a:pt x="2479" y="4928"/>
                  </a:lnTo>
                  <a:cubicBezTo>
                    <a:pt x="2479" y="5459"/>
                    <a:pt x="2922" y="5872"/>
                    <a:pt x="3423" y="5872"/>
                  </a:cubicBezTo>
                  <a:cubicBezTo>
                    <a:pt x="3807" y="5931"/>
                    <a:pt x="3807" y="6433"/>
                    <a:pt x="3423" y="6492"/>
                  </a:cubicBezTo>
                  <a:cubicBezTo>
                    <a:pt x="2922" y="6492"/>
                    <a:pt x="2479" y="6905"/>
                    <a:pt x="2479" y="7436"/>
                  </a:cubicBezTo>
                  <a:lnTo>
                    <a:pt x="2479" y="10387"/>
                  </a:lnTo>
                  <a:cubicBezTo>
                    <a:pt x="2479" y="11184"/>
                    <a:pt x="1830" y="11862"/>
                    <a:pt x="1004" y="11862"/>
                  </a:cubicBezTo>
                  <a:cubicBezTo>
                    <a:pt x="620" y="11862"/>
                    <a:pt x="620" y="11272"/>
                    <a:pt x="1004" y="11272"/>
                  </a:cubicBezTo>
                  <a:cubicBezTo>
                    <a:pt x="1505" y="11272"/>
                    <a:pt x="1889" y="10859"/>
                    <a:pt x="1889" y="10387"/>
                  </a:cubicBezTo>
                  <a:lnTo>
                    <a:pt x="1889" y="7436"/>
                  </a:lnTo>
                  <a:cubicBezTo>
                    <a:pt x="1889" y="7023"/>
                    <a:pt x="2036" y="6610"/>
                    <a:pt x="2331" y="6315"/>
                  </a:cubicBezTo>
                  <a:cubicBezTo>
                    <a:pt x="2420" y="6226"/>
                    <a:pt x="2420" y="6108"/>
                    <a:pt x="2331" y="6020"/>
                  </a:cubicBezTo>
                  <a:cubicBezTo>
                    <a:pt x="2036" y="5725"/>
                    <a:pt x="1889" y="5312"/>
                    <a:pt x="1889" y="4899"/>
                  </a:cubicBezTo>
                  <a:lnTo>
                    <a:pt x="1889" y="1948"/>
                  </a:lnTo>
                  <a:cubicBezTo>
                    <a:pt x="1889" y="1476"/>
                    <a:pt x="1505" y="1063"/>
                    <a:pt x="1004" y="1063"/>
                  </a:cubicBezTo>
                  <a:cubicBezTo>
                    <a:pt x="620" y="1063"/>
                    <a:pt x="620" y="473"/>
                    <a:pt x="1004" y="473"/>
                  </a:cubicBezTo>
                  <a:close/>
                  <a:moveTo>
                    <a:pt x="1004" y="0"/>
                  </a:moveTo>
                  <a:cubicBezTo>
                    <a:pt x="30" y="0"/>
                    <a:pt x="30" y="1505"/>
                    <a:pt x="1004" y="1505"/>
                  </a:cubicBezTo>
                  <a:cubicBezTo>
                    <a:pt x="1240" y="1505"/>
                    <a:pt x="1446" y="1682"/>
                    <a:pt x="1446" y="1948"/>
                  </a:cubicBezTo>
                  <a:lnTo>
                    <a:pt x="1446" y="4899"/>
                  </a:lnTo>
                  <a:cubicBezTo>
                    <a:pt x="1446" y="5341"/>
                    <a:pt x="1594" y="5784"/>
                    <a:pt x="1889" y="6138"/>
                  </a:cubicBezTo>
                  <a:cubicBezTo>
                    <a:pt x="1594" y="6492"/>
                    <a:pt x="1446" y="6935"/>
                    <a:pt x="1446" y="7377"/>
                  </a:cubicBezTo>
                  <a:lnTo>
                    <a:pt x="1446" y="10328"/>
                  </a:lnTo>
                  <a:cubicBezTo>
                    <a:pt x="1446" y="10564"/>
                    <a:pt x="1240" y="10771"/>
                    <a:pt x="1004" y="10771"/>
                  </a:cubicBezTo>
                  <a:cubicBezTo>
                    <a:pt x="0" y="10771"/>
                    <a:pt x="0" y="12246"/>
                    <a:pt x="1004" y="12246"/>
                  </a:cubicBezTo>
                  <a:cubicBezTo>
                    <a:pt x="2066" y="12246"/>
                    <a:pt x="2922" y="11390"/>
                    <a:pt x="2922" y="10328"/>
                  </a:cubicBezTo>
                  <a:lnTo>
                    <a:pt x="2922" y="7377"/>
                  </a:lnTo>
                  <a:cubicBezTo>
                    <a:pt x="2922" y="7082"/>
                    <a:pt x="3158" y="6876"/>
                    <a:pt x="3423" y="6876"/>
                  </a:cubicBezTo>
                  <a:cubicBezTo>
                    <a:pt x="4426" y="6876"/>
                    <a:pt x="4426" y="5400"/>
                    <a:pt x="3423" y="5400"/>
                  </a:cubicBezTo>
                  <a:cubicBezTo>
                    <a:pt x="3158" y="5371"/>
                    <a:pt x="2922" y="5164"/>
                    <a:pt x="2922" y="4899"/>
                  </a:cubicBezTo>
                  <a:lnTo>
                    <a:pt x="2922" y="1948"/>
                  </a:lnTo>
                  <a:cubicBezTo>
                    <a:pt x="2922" y="856"/>
                    <a:pt x="2066" y="0"/>
                    <a:pt x="10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2"/>
            <p:cNvSpPr/>
            <p:nvPr/>
          </p:nvSpPr>
          <p:spPr>
            <a:xfrm>
              <a:off x="693281" y="3277808"/>
              <a:ext cx="165779" cy="149043"/>
            </a:xfrm>
            <a:custGeom>
              <a:avLst/>
              <a:gdLst/>
              <a:ahLst/>
              <a:cxnLst/>
              <a:rect l="l" t="t" r="r" b="b"/>
              <a:pathLst>
                <a:path w="5874" h="5281" extrusionOk="0">
                  <a:moveTo>
                    <a:pt x="1645" y="0"/>
                  </a:moveTo>
                  <a:cubicBezTo>
                    <a:pt x="763" y="0"/>
                    <a:pt x="1" y="1157"/>
                    <a:pt x="857" y="1968"/>
                  </a:cubicBezTo>
                  <a:lnTo>
                    <a:pt x="1536" y="2647"/>
                  </a:lnTo>
                  <a:lnTo>
                    <a:pt x="857" y="3326"/>
                  </a:lnTo>
                  <a:cubicBezTo>
                    <a:pt x="415" y="3768"/>
                    <a:pt x="415" y="4476"/>
                    <a:pt x="857" y="4949"/>
                  </a:cubicBezTo>
                  <a:cubicBezTo>
                    <a:pt x="1079" y="5170"/>
                    <a:pt x="1366" y="5281"/>
                    <a:pt x="1654" y="5281"/>
                  </a:cubicBezTo>
                  <a:cubicBezTo>
                    <a:pt x="1942" y="5281"/>
                    <a:pt x="2229" y="5170"/>
                    <a:pt x="2451" y="4949"/>
                  </a:cubicBezTo>
                  <a:lnTo>
                    <a:pt x="3129" y="4270"/>
                  </a:lnTo>
                  <a:lnTo>
                    <a:pt x="3808" y="4949"/>
                  </a:lnTo>
                  <a:cubicBezTo>
                    <a:pt x="4044" y="5155"/>
                    <a:pt x="4310" y="5273"/>
                    <a:pt x="4634" y="5273"/>
                  </a:cubicBezTo>
                  <a:cubicBezTo>
                    <a:pt x="4959" y="5273"/>
                    <a:pt x="5224" y="5155"/>
                    <a:pt x="5461" y="4919"/>
                  </a:cubicBezTo>
                  <a:cubicBezTo>
                    <a:pt x="5874" y="4476"/>
                    <a:pt x="5874" y="3768"/>
                    <a:pt x="5461" y="3326"/>
                  </a:cubicBezTo>
                  <a:lnTo>
                    <a:pt x="4752" y="2647"/>
                  </a:lnTo>
                  <a:lnTo>
                    <a:pt x="5431" y="1968"/>
                  </a:lnTo>
                  <a:lnTo>
                    <a:pt x="5461" y="1939"/>
                  </a:lnTo>
                  <a:cubicBezTo>
                    <a:pt x="5595" y="1782"/>
                    <a:pt x="5457" y="1574"/>
                    <a:pt x="5292" y="1574"/>
                  </a:cubicBezTo>
                  <a:cubicBezTo>
                    <a:pt x="5240" y="1574"/>
                    <a:pt x="5185" y="1594"/>
                    <a:pt x="5136" y="1644"/>
                  </a:cubicBezTo>
                  <a:lnTo>
                    <a:pt x="5106" y="1673"/>
                  </a:lnTo>
                  <a:lnTo>
                    <a:pt x="4280" y="2499"/>
                  </a:lnTo>
                  <a:cubicBezTo>
                    <a:pt x="4192" y="2588"/>
                    <a:pt x="4192" y="2735"/>
                    <a:pt x="4280" y="2824"/>
                  </a:cubicBezTo>
                  <a:lnTo>
                    <a:pt x="5106" y="3650"/>
                  </a:lnTo>
                  <a:cubicBezTo>
                    <a:pt x="5372" y="3916"/>
                    <a:pt x="5372" y="4358"/>
                    <a:pt x="5106" y="4624"/>
                  </a:cubicBezTo>
                  <a:cubicBezTo>
                    <a:pt x="4974" y="4757"/>
                    <a:pt x="4797" y="4823"/>
                    <a:pt x="4620" y="4823"/>
                  </a:cubicBezTo>
                  <a:cubicBezTo>
                    <a:pt x="4443" y="4823"/>
                    <a:pt x="4265" y="4757"/>
                    <a:pt x="4133" y="4624"/>
                  </a:cubicBezTo>
                  <a:lnTo>
                    <a:pt x="3306" y="3798"/>
                  </a:lnTo>
                  <a:cubicBezTo>
                    <a:pt x="3262" y="3754"/>
                    <a:pt x="3203" y="3731"/>
                    <a:pt x="3144" y="3731"/>
                  </a:cubicBezTo>
                  <a:cubicBezTo>
                    <a:pt x="3085" y="3731"/>
                    <a:pt x="3026" y="3754"/>
                    <a:pt x="2982" y="3798"/>
                  </a:cubicBezTo>
                  <a:lnTo>
                    <a:pt x="2156" y="4624"/>
                  </a:lnTo>
                  <a:cubicBezTo>
                    <a:pt x="2023" y="4757"/>
                    <a:pt x="1846" y="4823"/>
                    <a:pt x="1669" y="4823"/>
                  </a:cubicBezTo>
                  <a:cubicBezTo>
                    <a:pt x="1492" y="4823"/>
                    <a:pt x="1315" y="4757"/>
                    <a:pt x="1182" y="4624"/>
                  </a:cubicBezTo>
                  <a:cubicBezTo>
                    <a:pt x="887" y="4358"/>
                    <a:pt x="887" y="3916"/>
                    <a:pt x="1182" y="3650"/>
                  </a:cubicBezTo>
                  <a:lnTo>
                    <a:pt x="2008" y="2824"/>
                  </a:lnTo>
                  <a:cubicBezTo>
                    <a:pt x="2097" y="2735"/>
                    <a:pt x="2097" y="2588"/>
                    <a:pt x="2008" y="2499"/>
                  </a:cubicBezTo>
                  <a:lnTo>
                    <a:pt x="1182" y="1673"/>
                  </a:lnTo>
                  <a:cubicBezTo>
                    <a:pt x="684" y="1175"/>
                    <a:pt x="1142" y="485"/>
                    <a:pt x="1675" y="485"/>
                  </a:cubicBezTo>
                  <a:cubicBezTo>
                    <a:pt x="1836" y="485"/>
                    <a:pt x="2005" y="549"/>
                    <a:pt x="2156" y="699"/>
                  </a:cubicBezTo>
                  <a:lnTo>
                    <a:pt x="2982" y="1526"/>
                  </a:lnTo>
                  <a:cubicBezTo>
                    <a:pt x="3026" y="1570"/>
                    <a:pt x="3085" y="1592"/>
                    <a:pt x="3144" y="1592"/>
                  </a:cubicBezTo>
                  <a:cubicBezTo>
                    <a:pt x="3203" y="1592"/>
                    <a:pt x="3262" y="1570"/>
                    <a:pt x="3306" y="1526"/>
                  </a:cubicBezTo>
                  <a:lnTo>
                    <a:pt x="4133" y="670"/>
                  </a:lnTo>
                  <a:cubicBezTo>
                    <a:pt x="4265" y="537"/>
                    <a:pt x="4443" y="471"/>
                    <a:pt x="4620" y="471"/>
                  </a:cubicBezTo>
                  <a:cubicBezTo>
                    <a:pt x="4797" y="471"/>
                    <a:pt x="4974" y="537"/>
                    <a:pt x="5106" y="670"/>
                  </a:cubicBezTo>
                  <a:cubicBezTo>
                    <a:pt x="5195" y="759"/>
                    <a:pt x="5254" y="877"/>
                    <a:pt x="5283" y="965"/>
                  </a:cubicBezTo>
                  <a:cubicBezTo>
                    <a:pt x="5307" y="1094"/>
                    <a:pt x="5401" y="1149"/>
                    <a:pt x="5497" y="1149"/>
                  </a:cubicBezTo>
                  <a:cubicBezTo>
                    <a:pt x="5644" y="1149"/>
                    <a:pt x="5797" y="1025"/>
                    <a:pt x="5726" y="847"/>
                  </a:cubicBezTo>
                  <a:cubicBezTo>
                    <a:pt x="5667" y="670"/>
                    <a:pt x="5549" y="493"/>
                    <a:pt x="5431" y="375"/>
                  </a:cubicBezTo>
                  <a:cubicBezTo>
                    <a:pt x="5210" y="139"/>
                    <a:pt x="4915" y="21"/>
                    <a:pt x="4620" y="21"/>
                  </a:cubicBezTo>
                  <a:cubicBezTo>
                    <a:pt x="4324" y="21"/>
                    <a:pt x="4029" y="139"/>
                    <a:pt x="3808" y="375"/>
                  </a:cubicBezTo>
                  <a:lnTo>
                    <a:pt x="3129" y="1054"/>
                  </a:lnTo>
                  <a:lnTo>
                    <a:pt x="2451" y="375"/>
                  </a:lnTo>
                  <a:cubicBezTo>
                    <a:pt x="2200" y="110"/>
                    <a:pt x="1917" y="0"/>
                    <a:pt x="16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 name="Google Shape;1880;p62"/>
          <p:cNvGrpSpPr/>
          <p:nvPr/>
        </p:nvGrpSpPr>
        <p:grpSpPr>
          <a:xfrm rot="-7090238">
            <a:off x="8278435" y="357931"/>
            <a:ext cx="825555" cy="309250"/>
            <a:chOff x="5553275" y="2092625"/>
            <a:chExt cx="387150" cy="145025"/>
          </a:xfrm>
        </p:grpSpPr>
        <p:sp>
          <p:nvSpPr>
            <p:cNvPr id="1881" name="Google Shape;1881;p62"/>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2"/>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2"/>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2"/>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2"/>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2"/>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7" name="Google Shape;1887;p62"/>
          <p:cNvSpPr/>
          <p:nvPr/>
        </p:nvSpPr>
        <p:spPr>
          <a:xfrm>
            <a:off x="8360016" y="437545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8" name="Google Shape;1888;p62"/>
          <p:cNvGrpSpPr/>
          <p:nvPr/>
        </p:nvGrpSpPr>
        <p:grpSpPr>
          <a:xfrm rot="-3512591">
            <a:off x="347186" y="4317690"/>
            <a:ext cx="384630" cy="574466"/>
            <a:chOff x="5896600" y="1746775"/>
            <a:chExt cx="180375" cy="269400"/>
          </a:xfrm>
        </p:grpSpPr>
        <p:sp>
          <p:nvSpPr>
            <p:cNvPr id="1889" name="Google Shape;1889;p62"/>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2"/>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2"/>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2"/>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2"/>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2"/>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62"/>
          <p:cNvGrpSpPr/>
          <p:nvPr/>
        </p:nvGrpSpPr>
        <p:grpSpPr>
          <a:xfrm>
            <a:off x="7674123" y="1766266"/>
            <a:ext cx="490612" cy="415445"/>
            <a:chOff x="5278225" y="2418025"/>
            <a:chExt cx="230075" cy="194825"/>
          </a:xfrm>
        </p:grpSpPr>
        <p:sp>
          <p:nvSpPr>
            <p:cNvPr id="1896" name="Google Shape;1896;p62"/>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2"/>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2"/>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2"/>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2"/>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2"/>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2" name="Google Shape;1902;p62"/>
          <p:cNvSpPr/>
          <p:nvPr/>
        </p:nvSpPr>
        <p:spPr>
          <a:xfrm rot="1791412">
            <a:off x="221387" y="323847"/>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Shape 1906"/>
        <p:cNvGrpSpPr/>
        <p:nvPr/>
      </p:nvGrpSpPr>
      <p:grpSpPr>
        <a:xfrm>
          <a:off x="0" y="0"/>
          <a:ext cx="0" cy="0"/>
          <a:chOff x="0" y="0"/>
          <a:chExt cx="0" cy="0"/>
        </a:xfrm>
      </p:grpSpPr>
      <p:sp>
        <p:nvSpPr>
          <p:cNvPr id="1907" name="Google Shape;1907;p63"/>
          <p:cNvSpPr txBox="1">
            <a:spLocks noGrp="1"/>
          </p:cNvSpPr>
          <p:nvPr>
            <p:ph type="title"/>
          </p:nvPr>
        </p:nvSpPr>
        <p:spPr>
          <a:xfrm>
            <a:off x="539500" y="445025"/>
            <a:ext cx="8065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Mathematical percentages</a:t>
            </a:r>
            <a:endParaRPr/>
          </a:p>
        </p:txBody>
      </p:sp>
      <p:sp>
        <p:nvSpPr>
          <p:cNvPr id="1908" name="Google Shape;1908;p63"/>
          <p:cNvSpPr txBox="1"/>
          <p:nvPr/>
        </p:nvSpPr>
        <p:spPr>
          <a:xfrm>
            <a:off x="539500" y="1089750"/>
            <a:ext cx="8065200" cy="4746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It’s the closest planet to the Sun and the smallest in the Solar System</a:t>
            </a:r>
            <a:endParaRPr sz="1600">
              <a:solidFill>
                <a:schemeClr val="dk1"/>
              </a:solidFill>
              <a:latin typeface="Open Sans SemiBold"/>
              <a:ea typeface="Open Sans SemiBold"/>
              <a:cs typeface="Open Sans SemiBold"/>
              <a:sym typeface="Open Sans SemiBold"/>
            </a:endParaRPr>
          </a:p>
        </p:txBody>
      </p:sp>
      <p:sp>
        <p:nvSpPr>
          <p:cNvPr id="1909" name="Google Shape;1909;p63"/>
          <p:cNvSpPr/>
          <p:nvPr/>
        </p:nvSpPr>
        <p:spPr>
          <a:xfrm>
            <a:off x="539235" y="1723476"/>
            <a:ext cx="1273800" cy="1273800"/>
          </a:xfrm>
          <a:prstGeom prst="pie">
            <a:avLst>
              <a:gd name="adj1" fmla="val 16253842"/>
              <a:gd name="adj2" fmla="val 10823535"/>
            </a:avLst>
          </a:prstGeom>
          <a:solidFill>
            <a:schemeClr val="lt2">
              <a:alpha val="398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3"/>
          <p:cNvSpPr/>
          <p:nvPr/>
        </p:nvSpPr>
        <p:spPr>
          <a:xfrm>
            <a:off x="770735" y="1954976"/>
            <a:ext cx="810900" cy="810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3"/>
          <p:cNvSpPr/>
          <p:nvPr/>
        </p:nvSpPr>
        <p:spPr>
          <a:xfrm>
            <a:off x="536000" y="3235125"/>
            <a:ext cx="1273800" cy="1273800"/>
          </a:xfrm>
          <a:prstGeom prst="pie">
            <a:avLst>
              <a:gd name="adj1" fmla="val 16215315"/>
              <a:gd name="adj2" fmla="val 541778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3"/>
          <p:cNvSpPr/>
          <p:nvPr/>
        </p:nvSpPr>
        <p:spPr>
          <a:xfrm>
            <a:off x="767441" y="3466581"/>
            <a:ext cx="810900" cy="81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3"/>
          <p:cNvSpPr txBox="1">
            <a:spLocks noGrp="1"/>
          </p:cNvSpPr>
          <p:nvPr>
            <p:ph type="title" idx="4294967295"/>
          </p:nvPr>
        </p:nvSpPr>
        <p:spPr>
          <a:xfrm>
            <a:off x="2421375" y="3461275"/>
            <a:ext cx="2208000" cy="502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400"/>
              <a:t>Mars</a:t>
            </a:r>
            <a:endParaRPr sz="2400"/>
          </a:p>
        </p:txBody>
      </p:sp>
      <p:sp>
        <p:nvSpPr>
          <p:cNvPr id="1914" name="Google Shape;1914;p63"/>
          <p:cNvSpPr txBox="1">
            <a:spLocks noGrp="1"/>
          </p:cNvSpPr>
          <p:nvPr>
            <p:ph type="subTitle" idx="4294967295"/>
          </p:nvPr>
        </p:nvSpPr>
        <p:spPr>
          <a:xfrm>
            <a:off x="2421380" y="3890620"/>
            <a:ext cx="2208000" cy="648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a:t>Despite being red, Mars is a cold place</a:t>
            </a:r>
            <a:endParaRPr sz="1600"/>
          </a:p>
        </p:txBody>
      </p:sp>
      <p:sp>
        <p:nvSpPr>
          <p:cNvPr id="1915" name="Google Shape;1915;p63"/>
          <p:cNvSpPr txBox="1">
            <a:spLocks noGrp="1"/>
          </p:cNvSpPr>
          <p:nvPr>
            <p:ph type="title" idx="4294967295"/>
          </p:nvPr>
        </p:nvSpPr>
        <p:spPr>
          <a:xfrm>
            <a:off x="2421374" y="1821579"/>
            <a:ext cx="2208000" cy="502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400"/>
              <a:t>Venus</a:t>
            </a:r>
            <a:endParaRPr sz="2400"/>
          </a:p>
        </p:txBody>
      </p:sp>
      <p:sp>
        <p:nvSpPr>
          <p:cNvPr id="1916" name="Google Shape;1916;p63"/>
          <p:cNvSpPr txBox="1">
            <a:spLocks noGrp="1"/>
          </p:cNvSpPr>
          <p:nvPr>
            <p:ph type="subTitle" idx="4294967295"/>
          </p:nvPr>
        </p:nvSpPr>
        <p:spPr>
          <a:xfrm>
            <a:off x="2421374" y="2250912"/>
            <a:ext cx="2208000" cy="648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a:t>Venus is the second planet from the Sun</a:t>
            </a:r>
            <a:endParaRPr sz="1600"/>
          </a:p>
        </p:txBody>
      </p:sp>
      <p:sp>
        <p:nvSpPr>
          <p:cNvPr id="1917" name="Google Shape;1917;p63"/>
          <p:cNvSpPr txBox="1"/>
          <p:nvPr/>
        </p:nvSpPr>
        <p:spPr>
          <a:xfrm>
            <a:off x="767441" y="3626689"/>
            <a:ext cx="810900" cy="474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Oswald"/>
                <a:ea typeface="Oswald"/>
                <a:cs typeface="Oswald"/>
                <a:sym typeface="Oswald"/>
              </a:rPr>
              <a:t>50%</a:t>
            </a:r>
            <a:endParaRPr sz="2000" b="1">
              <a:solidFill>
                <a:schemeClr val="dk1"/>
              </a:solidFill>
              <a:latin typeface="Oswald"/>
              <a:ea typeface="Oswald"/>
              <a:cs typeface="Oswald"/>
              <a:sym typeface="Oswald"/>
            </a:endParaRPr>
          </a:p>
        </p:txBody>
      </p:sp>
      <p:sp>
        <p:nvSpPr>
          <p:cNvPr id="1918" name="Google Shape;1918;p63"/>
          <p:cNvSpPr txBox="1"/>
          <p:nvPr/>
        </p:nvSpPr>
        <p:spPr>
          <a:xfrm>
            <a:off x="770635" y="2123084"/>
            <a:ext cx="810900" cy="474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Oswald"/>
                <a:ea typeface="Oswald"/>
                <a:cs typeface="Oswald"/>
                <a:sym typeface="Oswald"/>
              </a:rPr>
              <a:t>75%</a:t>
            </a:r>
            <a:endParaRPr sz="2000" b="1">
              <a:solidFill>
                <a:schemeClr val="dk1"/>
              </a:solidFill>
              <a:latin typeface="Oswald"/>
              <a:ea typeface="Oswald"/>
              <a:cs typeface="Oswald"/>
              <a:sym typeface="Oswald"/>
            </a:endParaRPr>
          </a:p>
        </p:txBody>
      </p:sp>
      <p:cxnSp>
        <p:nvCxnSpPr>
          <p:cNvPr id="1919" name="Google Shape;1919;p63"/>
          <p:cNvCxnSpPr>
            <a:stCxn id="1918" idx="3"/>
            <a:endCxn id="1915" idx="1"/>
          </p:cNvCxnSpPr>
          <p:nvPr/>
        </p:nvCxnSpPr>
        <p:spPr>
          <a:xfrm rot="10800000" flipH="1">
            <a:off x="1581535" y="2072984"/>
            <a:ext cx="839700" cy="287400"/>
          </a:xfrm>
          <a:prstGeom prst="bentConnector3">
            <a:avLst>
              <a:gd name="adj1" fmla="val 50008"/>
            </a:avLst>
          </a:prstGeom>
          <a:noFill/>
          <a:ln w="19050" cap="flat" cmpd="sng">
            <a:solidFill>
              <a:schemeClr val="dk1"/>
            </a:solidFill>
            <a:prstDash val="dash"/>
            <a:round/>
            <a:headEnd type="none" w="med" len="med"/>
            <a:tailEnd type="none" w="med" len="med"/>
          </a:ln>
        </p:spPr>
      </p:cxnSp>
      <p:cxnSp>
        <p:nvCxnSpPr>
          <p:cNvPr id="1920" name="Google Shape;1920;p63"/>
          <p:cNvCxnSpPr>
            <a:stCxn id="1917" idx="3"/>
            <a:endCxn id="1913" idx="1"/>
          </p:cNvCxnSpPr>
          <p:nvPr/>
        </p:nvCxnSpPr>
        <p:spPr>
          <a:xfrm rot="10800000" flipH="1">
            <a:off x="1578341" y="3712789"/>
            <a:ext cx="843000" cy="151200"/>
          </a:xfrm>
          <a:prstGeom prst="bentConnector3">
            <a:avLst>
              <a:gd name="adj1" fmla="val 50002"/>
            </a:avLst>
          </a:prstGeom>
          <a:noFill/>
          <a:ln w="19050" cap="flat" cmpd="sng">
            <a:solidFill>
              <a:schemeClr val="dk1"/>
            </a:solidFill>
            <a:prstDash val="dash"/>
            <a:round/>
            <a:headEnd type="none" w="med" len="med"/>
            <a:tailEnd type="none" w="med" len="med"/>
          </a:ln>
        </p:spPr>
      </p:cxnSp>
      <p:sp>
        <p:nvSpPr>
          <p:cNvPr id="1921" name="Google Shape;1921;p63"/>
          <p:cNvSpPr/>
          <p:nvPr/>
        </p:nvSpPr>
        <p:spPr>
          <a:xfrm>
            <a:off x="4517870" y="2545288"/>
            <a:ext cx="1273800" cy="1273800"/>
          </a:xfrm>
          <a:prstGeom prst="pie">
            <a:avLst>
              <a:gd name="adj1" fmla="val 16171761"/>
              <a:gd name="adj2" fmla="val 5491"/>
            </a:avLst>
          </a:prstGeom>
          <a:solidFill>
            <a:schemeClr val="accent6">
              <a:alpha val="3764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3"/>
          <p:cNvSpPr/>
          <p:nvPr/>
        </p:nvSpPr>
        <p:spPr>
          <a:xfrm>
            <a:off x="4749370" y="2776788"/>
            <a:ext cx="810900" cy="810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3"/>
          <p:cNvSpPr txBox="1">
            <a:spLocks noGrp="1"/>
          </p:cNvSpPr>
          <p:nvPr>
            <p:ph type="title" idx="4294967295"/>
          </p:nvPr>
        </p:nvSpPr>
        <p:spPr>
          <a:xfrm>
            <a:off x="6400009" y="2643391"/>
            <a:ext cx="2208000" cy="502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400"/>
              <a:t>Saturn</a:t>
            </a:r>
            <a:endParaRPr sz="2400"/>
          </a:p>
        </p:txBody>
      </p:sp>
      <p:sp>
        <p:nvSpPr>
          <p:cNvPr id="1924" name="Google Shape;1924;p63"/>
          <p:cNvSpPr txBox="1">
            <a:spLocks noGrp="1"/>
          </p:cNvSpPr>
          <p:nvPr>
            <p:ph type="subTitle" idx="4294967295"/>
          </p:nvPr>
        </p:nvSpPr>
        <p:spPr>
          <a:xfrm>
            <a:off x="6400009" y="3072724"/>
            <a:ext cx="2208000" cy="648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a:t>It’s a gas giant and has several rings</a:t>
            </a:r>
            <a:endParaRPr sz="1600"/>
          </a:p>
        </p:txBody>
      </p:sp>
      <p:sp>
        <p:nvSpPr>
          <p:cNvPr id="1925" name="Google Shape;1925;p63"/>
          <p:cNvSpPr txBox="1"/>
          <p:nvPr/>
        </p:nvSpPr>
        <p:spPr>
          <a:xfrm>
            <a:off x="4749270" y="2944896"/>
            <a:ext cx="810900" cy="474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Oswald"/>
                <a:ea typeface="Oswald"/>
                <a:cs typeface="Oswald"/>
                <a:sym typeface="Oswald"/>
              </a:rPr>
              <a:t>25%</a:t>
            </a:r>
            <a:endParaRPr sz="2000" b="1">
              <a:solidFill>
                <a:schemeClr val="dk1"/>
              </a:solidFill>
              <a:latin typeface="Oswald"/>
              <a:ea typeface="Oswald"/>
              <a:cs typeface="Oswald"/>
              <a:sym typeface="Oswald"/>
            </a:endParaRPr>
          </a:p>
        </p:txBody>
      </p:sp>
      <p:cxnSp>
        <p:nvCxnSpPr>
          <p:cNvPr id="1926" name="Google Shape;1926;p63"/>
          <p:cNvCxnSpPr>
            <a:stCxn id="1925" idx="3"/>
            <a:endCxn id="1923" idx="1"/>
          </p:cNvCxnSpPr>
          <p:nvPr/>
        </p:nvCxnSpPr>
        <p:spPr>
          <a:xfrm rot="10800000" flipH="1">
            <a:off x="5560170" y="2894796"/>
            <a:ext cx="839700" cy="287400"/>
          </a:xfrm>
          <a:prstGeom prst="bentConnector3">
            <a:avLst>
              <a:gd name="adj1" fmla="val 50008"/>
            </a:avLst>
          </a:prstGeom>
          <a:noFill/>
          <a:ln w="19050" cap="flat" cmpd="sng">
            <a:solidFill>
              <a:schemeClr val="dk1"/>
            </a:solidFill>
            <a:prstDash val="dash"/>
            <a:round/>
            <a:headEnd type="none" w="med" len="med"/>
            <a:tailEnd type="none" w="med" len="med"/>
          </a:ln>
        </p:spPr>
      </p:cxnSp>
      <p:grpSp>
        <p:nvGrpSpPr>
          <p:cNvPr id="1927" name="Google Shape;1927;p63"/>
          <p:cNvGrpSpPr/>
          <p:nvPr/>
        </p:nvGrpSpPr>
        <p:grpSpPr>
          <a:xfrm rot="665443">
            <a:off x="-319529" y="2061919"/>
            <a:ext cx="520099" cy="669049"/>
            <a:chOff x="4938450" y="2419450"/>
            <a:chExt cx="243900" cy="313750"/>
          </a:xfrm>
        </p:grpSpPr>
        <p:sp>
          <p:nvSpPr>
            <p:cNvPr id="1928" name="Google Shape;1928;p63"/>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3"/>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3"/>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3"/>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3"/>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3"/>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 name="Google Shape;1934;p63"/>
          <p:cNvGrpSpPr/>
          <p:nvPr/>
        </p:nvGrpSpPr>
        <p:grpSpPr>
          <a:xfrm rot="-1464382">
            <a:off x="7203109" y="-20961"/>
            <a:ext cx="825540" cy="309244"/>
            <a:chOff x="5553275" y="2092625"/>
            <a:chExt cx="387150" cy="145025"/>
          </a:xfrm>
        </p:grpSpPr>
        <p:sp>
          <p:nvSpPr>
            <p:cNvPr id="1935" name="Google Shape;1935;p63"/>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3"/>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3"/>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3"/>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3"/>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3"/>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 name="Google Shape;1941;p63"/>
          <p:cNvSpPr/>
          <p:nvPr/>
        </p:nvSpPr>
        <p:spPr>
          <a:xfrm>
            <a:off x="236975" y="466710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3"/>
          <p:cNvSpPr/>
          <p:nvPr/>
        </p:nvSpPr>
        <p:spPr>
          <a:xfrm>
            <a:off x="8343600" y="451161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3" name="Google Shape;1943;p63"/>
          <p:cNvGrpSpPr/>
          <p:nvPr/>
        </p:nvGrpSpPr>
        <p:grpSpPr>
          <a:xfrm>
            <a:off x="8412183" y="1938917"/>
            <a:ext cx="384632" cy="574469"/>
            <a:chOff x="5896600" y="1746775"/>
            <a:chExt cx="180375" cy="269400"/>
          </a:xfrm>
        </p:grpSpPr>
        <p:sp>
          <p:nvSpPr>
            <p:cNvPr id="1944" name="Google Shape;1944;p63"/>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3"/>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3"/>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3"/>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3"/>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3"/>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 name="Google Shape;1950;p63"/>
          <p:cNvGrpSpPr/>
          <p:nvPr/>
        </p:nvGrpSpPr>
        <p:grpSpPr>
          <a:xfrm>
            <a:off x="5431598" y="4342828"/>
            <a:ext cx="490612" cy="415445"/>
            <a:chOff x="5278225" y="2418025"/>
            <a:chExt cx="230075" cy="194825"/>
          </a:xfrm>
        </p:grpSpPr>
        <p:sp>
          <p:nvSpPr>
            <p:cNvPr id="1951" name="Google Shape;1951;p63"/>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3"/>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3"/>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3"/>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3"/>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3"/>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7" name="Google Shape;1957;p63"/>
          <p:cNvSpPr/>
          <p:nvPr/>
        </p:nvSpPr>
        <p:spPr>
          <a:xfrm>
            <a:off x="163342" y="1559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3"/>
          <p:cNvSpPr/>
          <p:nvPr/>
        </p:nvSpPr>
        <p:spPr>
          <a:xfrm>
            <a:off x="8286392" y="3308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Shape 1962"/>
        <p:cNvGrpSpPr/>
        <p:nvPr/>
      </p:nvGrpSpPr>
      <p:grpSpPr>
        <a:xfrm>
          <a:off x="0" y="0"/>
          <a:ext cx="0" cy="0"/>
          <a:chOff x="0" y="0"/>
          <a:chExt cx="0" cy="0"/>
        </a:xfrm>
      </p:grpSpPr>
      <p:sp>
        <p:nvSpPr>
          <p:cNvPr id="1963" name="Google Shape;1963;p64"/>
          <p:cNvSpPr/>
          <p:nvPr/>
        </p:nvSpPr>
        <p:spPr>
          <a:xfrm>
            <a:off x="4319631" y="725814"/>
            <a:ext cx="346459" cy="296901"/>
          </a:xfrm>
          <a:custGeom>
            <a:avLst/>
            <a:gdLst/>
            <a:ahLst/>
            <a:cxnLst/>
            <a:rect l="l" t="t" r="r" b="b"/>
            <a:pathLst>
              <a:path w="12276" h="10520" extrusionOk="0">
                <a:moveTo>
                  <a:pt x="7023" y="1"/>
                </a:moveTo>
                <a:cubicBezTo>
                  <a:pt x="2332" y="1"/>
                  <a:pt x="1" y="5666"/>
                  <a:pt x="3305" y="8971"/>
                </a:cubicBezTo>
                <a:cubicBezTo>
                  <a:pt x="4375" y="10040"/>
                  <a:pt x="5692" y="10520"/>
                  <a:pt x="6984" y="10520"/>
                </a:cubicBezTo>
                <a:cubicBezTo>
                  <a:pt x="9684" y="10520"/>
                  <a:pt x="12276" y="8426"/>
                  <a:pt x="12276" y="5253"/>
                </a:cubicBezTo>
                <a:cubicBezTo>
                  <a:pt x="12276" y="2361"/>
                  <a:pt x="9915" y="1"/>
                  <a:pt x="70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4"/>
          <p:cNvSpPr/>
          <p:nvPr/>
        </p:nvSpPr>
        <p:spPr>
          <a:xfrm>
            <a:off x="4442283" y="849059"/>
            <a:ext cx="346234" cy="296901"/>
          </a:xfrm>
          <a:custGeom>
            <a:avLst/>
            <a:gdLst/>
            <a:ahLst/>
            <a:cxnLst/>
            <a:rect l="l" t="t" r="r" b="b"/>
            <a:pathLst>
              <a:path w="12268" h="10520" extrusionOk="0">
                <a:moveTo>
                  <a:pt x="6979" y="1"/>
                </a:moveTo>
                <a:cubicBezTo>
                  <a:pt x="2311" y="1"/>
                  <a:pt x="1" y="5645"/>
                  <a:pt x="3297" y="8971"/>
                </a:cubicBezTo>
                <a:cubicBezTo>
                  <a:pt x="4367" y="10041"/>
                  <a:pt x="5683" y="10520"/>
                  <a:pt x="6975" y="10520"/>
                </a:cubicBezTo>
                <a:cubicBezTo>
                  <a:pt x="9675" y="10520"/>
                  <a:pt x="12267" y="8426"/>
                  <a:pt x="12267" y="5253"/>
                </a:cubicBezTo>
                <a:cubicBezTo>
                  <a:pt x="12267" y="2332"/>
                  <a:pt x="9936" y="1"/>
                  <a:pt x="7015" y="1"/>
                </a:cubicBezTo>
                <a:cubicBezTo>
                  <a:pt x="7003" y="1"/>
                  <a:pt x="6991" y="1"/>
                  <a:pt x="6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4"/>
          <p:cNvSpPr/>
          <p:nvPr/>
        </p:nvSpPr>
        <p:spPr>
          <a:xfrm>
            <a:off x="4478830" y="848833"/>
            <a:ext cx="193098" cy="173794"/>
          </a:xfrm>
          <a:custGeom>
            <a:avLst/>
            <a:gdLst/>
            <a:ahLst/>
            <a:cxnLst/>
            <a:rect l="l" t="t" r="r" b="b"/>
            <a:pathLst>
              <a:path w="6842" h="6158" extrusionOk="0">
                <a:moveTo>
                  <a:pt x="5680" y="1"/>
                </a:moveTo>
                <a:cubicBezTo>
                  <a:pt x="2515" y="1"/>
                  <a:pt x="1" y="2875"/>
                  <a:pt x="527" y="6087"/>
                </a:cubicBezTo>
                <a:cubicBezTo>
                  <a:pt x="807" y="6130"/>
                  <a:pt x="1104" y="6158"/>
                  <a:pt x="1393" y="6158"/>
                </a:cubicBezTo>
                <a:cubicBezTo>
                  <a:pt x="1499" y="6158"/>
                  <a:pt x="1604" y="6154"/>
                  <a:pt x="1707" y="6146"/>
                </a:cubicBezTo>
                <a:cubicBezTo>
                  <a:pt x="2976" y="6087"/>
                  <a:pt x="4186" y="5527"/>
                  <a:pt x="5100" y="4612"/>
                </a:cubicBezTo>
                <a:cubicBezTo>
                  <a:pt x="6310" y="3432"/>
                  <a:pt x="6841" y="1720"/>
                  <a:pt x="6576" y="68"/>
                </a:cubicBezTo>
                <a:lnTo>
                  <a:pt x="6310" y="38"/>
                </a:lnTo>
                <a:cubicBezTo>
                  <a:pt x="6098" y="13"/>
                  <a:pt x="5888" y="1"/>
                  <a:pt x="56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4"/>
          <p:cNvSpPr/>
          <p:nvPr/>
        </p:nvSpPr>
        <p:spPr>
          <a:xfrm>
            <a:off x="4360439" y="719634"/>
            <a:ext cx="463893" cy="432284"/>
          </a:xfrm>
          <a:custGeom>
            <a:avLst/>
            <a:gdLst/>
            <a:ahLst/>
            <a:cxnLst/>
            <a:rect l="l" t="t" r="r" b="b"/>
            <a:pathLst>
              <a:path w="16437" h="15317" extrusionOk="0">
                <a:moveTo>
                  <a:pt x="9915" y="4823"/>
                </a:moveTo>
                <a:cubicBezTo>
                  <a:pt x="10122" y="4823"/>
                  <a:pt x="10358" y="4823"/>
                  <a:pt x="10564" y="4852"/>
                </a:cubicBezTo>
                <a:cubicBezTo>
                  <a:pt x="10623" y="5324"/>
                  <a:pt x="10623" y="5826"/>
                  <a:pt x="10535" y="6328"/>
                </a:cubicBezTo>
                <a:lnTo>
                  <a:pt x="9118" y="4882"/>
                </a:lnTo>
                <a:cubicBezTo>
                  <a:pt x="9384" y="4852"/>
                  <a:pt x="9649" y="4823"/>
                  <a:pt x="9915" y="4823"/>
                </a:cubicBezTo>
                <a:close/>
                <a:moveTo>
                  <a:pt x="8587" y="4970"/>
                </a:moveTo>
                <a:lnTo>
                  <a:pt x="10417" y="6800"/>
                </a:lnTo>
                <a:cubicBezTo>
                  <a:pt x="10328" y="7124"/>
                  <a:pt x="10210" y="7449"/>
                  <a:pt x="10063" y="7744"/>
                </a:cubicBezTo>
                <a:lnTo>
                  <a:pt x="7643" y="5324"/>
                </a:lnTo>
                <a:cubicBezTo>
                  <a:pt x="7968" y="5177"/>
                  <a:pt x="8263" y="5059"/>
                  <a:pt x="8587" y="4970"/>
                </a:cubicBezTo>
                <a:close/>
                <a:moveTo>
                  <a:pt x="7259" y="5561"/>
                </a:moveTo>
                <a:lnTo>
                  <a:pt x="9856" y="8157"/>
                </a:lnTo>
                <a:cubicBezTo>
                  <a:pt x="9679" y="8423"/>
                  <a:pt x="9502" y="8659"/>
                  <a:pt x="9295" y="8895"/>
                </a:cubicBezTo>
                <a:lnTo>
                  <a:pt x="6522" y="6121"/>
                </a:lnTo>
                <a:cubicBezTo>
                  <a:pt x="6758" y="5915"/>
                  <a:pt x="6994" y="5738"/>
                  <a:pt x="7259" y="5561"/>
                </a:cubicBezTo>
                <a:close/>
                <a:moveTo>
                  <a:pt x="6227" y="6446"/>
                </a:moveTo>
                <a:lnTo>
                  <a:pt x="9000" y="9219"/>
                </a:lnTo>
                <a:cubicBezTo>
                  <a:pt x="8764" y="9426"/>
                  <a:pt x="8499" y="9603"/>
                  <a:pt x="8263" y="9751"/>
                </a:cubicBezTo>
                <a:lnTo>
                  <a:pt x="8233" y="9751"/>
                </a:lnTo>
                <a:lnTo>
                  <a:pt x="5666" y="7183"/>
                </a:lnTo>
                <a:cubicBezTo>
                  <a:pt x="5813" y="6918"/>
                  <a:pt x="6020" y="6682"/>
                  <a:pt x="6227" y="6446"/>
                </a:cubicBezTo>
                <a:close/>
                <a:moveTo>
                  <a:pt x="5430" y="7567"/>
                </a:moveTo>
                <a:lnTo>
                  <a:pt x="7849" y="9987"/>
                </a:lnTo>
                <a:cubicBezTo>
                  <a:pt x="7554" y="10134"/>
                  <a:pt x="7259" y="10252"/>
                  <a:pt x="6935" y="10370"/>
                </a:cubicBezTo>
                <a:lnTo>
                  <a:pt x="6905" y="10341"/>
                </a:lnTo>
                <a:lnTo>
                  <a:pt x="5076" y="8511"/>
                </a:lnTo>
                <a:cubicBezTo>
                  <a:pt x="5164" y="8187"/>
                  <a:pt x="5282" y="7862"/>
                  <a:pt x="5430" y="7567"/>
                </a:cubicBezTo>
                <a:close/>
                <a:moveTo>
                  <a:pt x="4987" y="9013"/>
                </a:moveTo>
                <a:lnTo>
                  <a:pt x="6404" y="10459"/>
                </a:lnTo>
                <a:cubicBezTo>
                  <a:pt x="6138" y="10488"/>
                  <a:pt x="5872" y="10518"/>
                  <a:pt x="5607" y="10518"/>
                </a:cubicBezTo>
                <a:cubicBezTo>
                  <a:pt x="5371" y="10518"/>
                  <a:pt x="5164" y="10518"/>
                  <a:pt x="4958" y="10488"/>
                </a:cubicBezTo>
                <a:cubicBezTo>
                  <a:pt x="4899" y="9987"/>
                  <a:pt x="4899" y="9485"/>
                  <a:pt x="4987" y="9013"/>
                </a:cubicBezTo>
                <a:close/>
                <a:moveTo>
                  <a:pt x="11036" y="4911"/>
                </a:moveTo>
                <a:lnTo>
                  <a:pt x="11036" y="4911"/>
                </a:lnTo>
                <a:cubicBezTo>
                  <a:pt x="14931" y="5797"/>
                  <a:pt x="16318" y="10606"/>
                  <a:pt x="13485" y="13409"/>
                </a:cubicBezTo>
                <a:lnTo>
                  <a:pt x="13485" y="13380"/>
                </a:lnTo>
                <a:cubicBezTo>
                  <a:pt x="12473" y="14392"/>
                  <a:pt x="11203" y="14858"/>
                  <a:pt x="9953" y="14858"/>
                </a:cubicBezTo>
                <a:cubicBezTo>
                  <a:pt x="7741" y="14858"/>
                  <a:pt x="5593" y="13400"/>
                  <a:pt x="5046" y="10931"/>
                </a:cubicBezTo>
                <a:lnTo>
                  <a:pt x="5046" y="10931"/>
                </a:lnTo>
                <a:cubicBezTo>
                  <a:pt x="5223" y="10960"/>
                  <a:pt x="5400" y="10960"/>
                  <a:pt x="5607" y="10960"/>
                </a:cubicBezTo>
                <a:cubicBezTo>
                  <a:pt x="8853" y="10960"/>
                  <a:pt x="11390" y="8157"/>
                  <a:pt x="11036" y="4911"/>
                </a:cubicBezTo>
                <a:close/>
                <a:moveTo>
                  <a:pt x="5553" y="1"/>
                </a:moveTo>
                <a:cubicBezTo>
                  <a:pt x="4193" y="1"/>
                  <a:pt x="2813" y="506"/>
                  <a:pt x="1712" y="1607"/>
                </a:cubicBezTo>
                <a:cubicBezTo>
                  <a:pt x="1564" y="1754"/>
                  <a:pt x="1417" y="1902"/>
                  <a:pt x="1299" y="2049"/>
                </a:cubicBezTo>
                <a:cubicBezTo>
                  <a:pt x="1191" y="2222"/>
                  <a:pt x="1335" y="2394"/>
                  <a:pt x="1490" y="2394"/>
                </a:cubicBezTo>
                <a:cubicBezTo>
                  <a:pt x="1547" y="2394"/>
                  <a:pt x="1605" y="2370"/>
                  <a:pt x="1653" y="2315"/>
                </a:cubicBezTo>
                <a:cubicBezTo>
                  <a:pt x="1771" y="2197"/>
                  <a:pt x="1889" y="2049"/>
                  <a:pt x="2037" y="1931"/>
                </a:cubicBezTo>
                <a:cubicBezTo>
                  <a:pt x="3052" y="905"/>
                  <a:pt x="4331" y="432"/>
                  <a:pt x="5590" y="432"/>
                </a:cubicBezTo>
                <a:cubicBezTo>
                  <a:pt x="7806" y="432"/>
                  <a:pt x="9959" y="1896"/>
                  <a:pt x="10505" y="4380"/>
                </a:cubicBezTo>
                <a:cubicBezTo>
                  <a:pt x="10328" y="4351"/>
                  <a:pt x="10151" y="4351"/>
                  <a:pt x="9945" y="4351"/>
                </a:cubicBezTo>
                <a:cubicBezTo>
                  <a:pt x="6699" y="4351"/>
                  <a:pt x="4161" y="7154"/>
                  <a:pt x="4486" y="10400"/>
                </a:cubicBezTo>
                <a:cubicBezTo>
                  <a:pt x="2450" y="9928"/>
                  <a:pt x="886" y="8246"/>
                  <a:pt x="620" y="6151"/>
                </a:cubicBezTo>
                <a:cubicBezTo>
                  <a:pt x="473" y="5059"/>
                  <a:pt x="679" y="3967"/>
                  <a:pt x="1210" y="3023"/>
                </a:cubicBezTo>
                <a:cubicBezTo>
                  <a:pt x="1329" y="2845"/>
                  <a:pt x="1169" y="2680"/>
                  <a:pt x="1015" y="2680"/>
                </a:cubicBezTo>
                <a:cubicBezTo>
                  <a:pt x="939" y="2680"/>
                  <a:pt x="866" y="2719"/>
                  <a:pt x="827" y="2816"/>
                </a:cubicBezTo>
                <a:cubicBezTo>
                  <a:pt x="237" y="3849"/>
                  <a:pt x="0" y="5029"/>
                  <a:pt x="178" y="6210"/>
                </a:cubicBezTo>
                <a:cubicBezTo>
                  <a:pt x="473" y="8541"/>
                  <a:pt x="2243" y="10429"/>
                  <a:pt x="4574" y="10872"/>
                </a:cubicBezTo>
                <a:cubicBezTo>
                  <a:pt x="5080" y="13578"/>
                  <a:pt x="7440" y="15316"/>
                  <a:pt x="9953" y="15316"/>
                </a:cubicBezTo>
                <a:cubicBezTo>
                  <a:pt x="10810" y="15316"/>
                  <a:pt x="11686" y="15114"/>
                  <a:pt x="12512" y="14678"/>
                </a:cubicBezTo>
                <a:cubicBezTo>
                  <a:pt x="15757" y="12937"/>
                  <a:pt x="16436" y="8570"/>
                  <a:pt x="13810" y="5944"/>
                </a:cubicBezTo>
                <a:cubicBezTo>
                  <a:pt x="13013" y="5177"/>
                  <a:pt x="12040" y="4646"/>
                  <a:pt x="10948" y="4439"/>
                </a:cubicBezTo>
                <a:cubicBezTo>
                  <a:pt x="10415" y="1662"/>
                  <a:pt x="8019" y="1"/>
                  <a:pt x="55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4"/>
          <p:cNvSpPr/>
          <p:nvPr/>
        </p:nvSpPr>
        <p:spPr>
          <a:xfrm>
            <a:off x="1968150" y="3239182"/>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4"/>
          <p:cNvSpPr/>
          <p:nvPr/>
        </p:nvSpPr>
        <p:spPr>
          <a:xfrm>
            <a:off x="4174794" y="3810513"/>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4"/>
          <p:cNvSpPr/>
          <p:nvPr/>
        </p:nvSpPr>
        <p:spPr>
          <a:xfrm>
            <a:off x="6381450" y="3239182"/>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4"/>
          <p:cNvSpPr/>
          <p:nvPr/>
        </p:nvSpPr>
        <p:spPr>
          <a:xfrm rot="10800000" flipH="1">
            <a:off x="1968150" y="1109932"/>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4"/>
          <p:cNvSpPr/>
          <p:nvPr/>
        </p:nvSpPr>
        <p:spPr>
          <a:xfrm rot="10800000" flipH="1">
            <a:off x="4174782" y="538576"/>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4"/>
          <p:cNvSpPr/>
          <p:nvPr/>
        </p:nvSpPr>
        <p:spPr>
          <a:xfrm rot="10800000" flipH="1">
            <a:off x="6381450" y="1109932"/>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4"/>
          <p:cNvSpPr txBox="1">
            <a:spLocks noGrp="1"/>
          </p:cNvSpPr>
          <p:nvPr>
            <p:ph type="title"/>
          </p:nvPr>
        </p:nvSpPr>
        <p:spPr>
          <a:xfrm>
            <a:off x="2762556" y="1681384"/>
            <a:ext cx="3618900" cy="64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Did you know this?</a:t>
            </a:r>
            <a:endParaRPr/>
          </a:p>
        </p:txBody>
      </p:sp>
      <p:sp>
        <p:nvSpPr>
          <p:cNvPr id="1974" name="Google Shape;1974;p64"/>
          <p:cNvSpPr txBox="1">
            <a:spLocks noGrp="1"/>
          </p:cNvSpPr>
          <p:nvPr>
            <p:ph type="body" idx="1"/>
          </p:nvPr>
        </p:nvSpPr>
        <p:spPr>
          <a:xfrm>
            <a:off x="2762556" y="2209916"/>
            <a:ext cx="3618900" cy="125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cxnSp>
        <p:nvCxnSpPr>
          <p:cNvPr id="1975" name="Google Shape;1975;p64"/>
          <p:cNvCxnSpPr>
            <a:stCxn id="1970" idx="6"/>
            <a:endCxn id="1973" idx="0"/>
          </p:cNvCxnSpPr>
          <p:nvPr/>
        </p:nvCxnSpPr>
        <p:spPr>
          <a:xfrm>
            <a:off x="2762550" y="1507132"/>
            <a:ext cx="1809600" cy="174300"/>
          </a:xfrm>
          <a:prstGeom prst="bentConnector2">
            <a:avLst/>
          </a:prstGeom>
          <a:noFill/>
          <a:ln w="19050" cap="flat" cmpd="sng">
            <a:solidFill>
              <a:schemeClr val="dk1"/>
            </a:solidFill>
            <a:prstDash val="dash"/>
            <a:round/>
            <a:headEnd type="none" w="med" len="med"/>
            <a:tailEnd type="none" w="med" len="med"/>
          </a:ln>
        </p:spPr>
      </p:cxnSp>
      <p:cxnSp>
        <p:nvCxnSpPr>
          <p:cNvPr id="1976" name="Google Shape;1976;p64"/>
          <p:cNvCxnSpPr>
            <a:stCxn id="1971" idx="0"/>
            <a:endCxn id="1973" idx="0"/>
          </p:cNvCxnSpPr>
          <p:nvPr/>
        </p:nvCxnSpPr>
        <p:spPr>
          <a:xfrm rot="-5400000" flipH="1">
            <a:off x="4398132" y="1506826"/>
            <a:ext cx="348300" cy="600"/>
          </a:xfrm>
          <a:prstGeom prst="bentConnector3">
            <a:avLst>
              <a:gd name="adj1" fmla="val 50016"/>
            </a:avLst>
          </a:prstGeom>
          <a:noFill/>
          <a:ln w="19050" cap="flat" cmpd="sng">
            <a:solidFill>
              <a:schemeClr val="dk1"/>
            </a:solidFill>
            <a:prstDash val="dash"/>
            <a:round/>
            <a:headEnd type="none" w="med" len="med"/>
            <a:tailEnd type="none" w="med" len="med"/>
          </a:ln>
        </p:spPr>
      </p:cxnSp>
      <p:cxnSp>
        <p:nvCxnSpPr>
          <p:cNvPr id="1977" name="Google Shape;1977;p64"/>
          <p:cNvCxnSpPr>
            <a:stCxn id="1972" idx="2"/>
            <a:endCxn id="1973" idx="0"/>
          </p:cNvCxnSpPr>
          <p:nvPr/>
        </p:nvCxnSpPr>
        <p:spPr>
          <a:xfrm flipH="1">
            <a:off x="4572150" y="1507132"/>
            <a:ext cx="1809300" cy="174300"/>
          </a:xfrm>
          <a:prstGeom prst="bentConnector2">
            <a:avLst/>
          </a:prstGeom>
          <a:noFill/>
          <a:ln w="19050" cap="flat" cmpd="sng">
            <a:solidFill>
              <a:schemeClr val="dk1"/>
            </a:solidFill>
            <a:prstDash val="dash"/>
            <a:round/>
            <a:headEnd type="none" w="med" len="med"/>
            <a:tailEnd type="none" w="med" len="med"/>
          </a:ln>
        </p:spPr>
      </p:cxnSp>
      <p:cxnSp>
        <p:nvCxnSpPr>
          <p:cNvPr id="1978" name="Google Shape;1978;p64"/>
          <p:cNvCxnSpPr>
            <a:stCxn id="1967" idx="6"/>
            <a:endCxn id="1974" idx="2"/>
          </p:cNvCxnSpPr>
          <p:nvPr/>
        </p:nvCxnSpPr>
        <p:spPr>
          <a:xfrm rot="10800000" flipH="1">
            <a:off x="2762550" y="3462082"/>
            <a:ext cx="1809600" cy="174300"/>
          </a:xfrm>
          <a:prstGeom prst="bentConnector2">
            <a:avLst/>
          </a:prstGeom>
          <a:noFill/>
          <a:ln w="19050" cap="flat" cmpd="sng">
            <a:solidFill>
              <a:schemeClr val="dk1"/>
            </a:solidFill>
            <a:prstDash val="dash"/>
            <a:round/>
            <a:headEnd type="none" w="med" len="med"/>
            <a:tailEnd type="none" w="med" len="med"/>
          </a:ln>
        </p:spPr>
      </p:cxnSp>
      <p:cxnSp>
        <p:nvCxnSpPr>
          <p:cNvPr id="1979" name="Google Shape;1979;p64"/>
          <p:cNvCxnSpPr>
            <a:stCxn id="1968" idx="0"/>
            <a:endCxn id="1974" idx="2"/>
          </p:cNvCxnSpPr>
          <p:nvPr/>
        </p:nvCxnSpPr>
        <p:spPr>
          <a:xfrm rot="-5400000">
            <a:off x="4398144" y="3636063"/>
            <a:ext cx="348300" cy="600"/>
          </a:xfrm>
          <a:prstGeom prst="bentConnector3">
            <a:avLst>
              <a:gd name="adj1" fmla="val 50014"/>
            </a:avLst>
          </a:prstGeom>
          <a:noFill/>
          <a:ln w="19050" cap="flat" cmpd="sng">
            <a:solidFill>
              <a:schemeClr val="dk1"/>
            </a:solidFill>
            <a:prstDash val="dash"/>
            <a:round/>
            <a:headEnd type="none" w="med" len="med"/>
            <a:tailEnd type="none" w="med" len="med"/>
          </a:ln>
        </p:spPr>
      </p:cxnSp>
      <p:cxnSp>
        <p:nvCxnSpPr>
          <p:cNvPr id="1980" name="Google Shape;1980;p64"/>
          <p:cNvCxnSpPr>
            <a:stCxn id="1969" idx="2"/>
            <a:endCxn id="1974" idx="2"/>
          </p:cNvCxnSpPr>
          <p:nvPr/>
        </p:nvCxnSpPr>
        <p:spPr>
          <a:xfrm rot="10800000">
            <a:off x="4572150" y="3462082"/>
            <a:ext cx="1809300" cy="174300"/>
          </a:xfrm>
          <a:prstGeom prst="bentConnector2">
            <a:avLst/>
          </a:prstGeom>
          <a:noFill/>
          <a:ln w="19050" cap="flat" cmpd="sng">
            <a:solidFill>
              <a:schemeClr val="dk1"/>
            </a:solidFill>
            <a:prstDash val="dash"/>
            <a:round/>
            <a:headEnd type="none" w="med" len="med"/>
            <a:tailEnd type="none" w="med" len="med"/>
          </a:ln>
        </p:spPr>
      </p:cxnSp>
      <p:grpSp>
        <p:nvGrpSpPr>
          <p:cNvPr id="1981" name="Google Shape;1981;p64"/>
          <p:cNvGrpSpPr/>
          <p:nvPr/>
        </p:nvGrpSpPr>
        <p:grpSpPr>
          <a:xfrm rot="-1464382">
            <a:off x="8122184" y="383964"/>
            <a:ext cx="825540" cy="309244"/>
            <a:chOff x="5553275" y="2092625"/>
            <a:chExt cx="387150" cy="145025"/>
          </a:xfrm>
        </p:grpSpPr>
        <p:sp>
          <p:nvSpPr>
            <p:cNvPr id="1982" name="Google Shape;1982;p64"/>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4"/>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4"/>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4"/>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4"/>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4"/>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8" name="Google Shape;1988;p64"/>
          <p:cNvSpPr/>
          <p:nvPr/>
        </p:nvSpPr>
        <p:spPr>
          <a:xfrm>
            <a:off x="295791" y="30910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4"/>
          <p:cNvSpPr/>
          <p:nvPr/>
        </p:nvSpPr>
        <p:spPr>
          <a:xfrm>
            <a:off x="8359166" y="439909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0" name="Google Shape;1990;p64"/>
          <p:cNvGrpSpPr/>
          <p:nvPr/>
        </p:nvGrpSpPr>
        <p:grpSpPr>
          <a:xfrm rot="-3512591">
            <a:off x="1182511" y="2351890"/>
            <a:ext cx="384630" cy="574466"/>
            <a:chOff x="5896600" y="1746775"/>
            <a:chExt cx="180375" cy="269400"/>
          </a:xfrm>
        </p:grpSpPr>
        <p:sp>
          <p:nvSpPr>
            <p:cNvPr id="1991" name="Google Shape;1991;p64"/>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4"/>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4"/>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4"/>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4"/>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4"/>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 name="Google Shape;1997;p64"/>
          <p:cNvGrpSpPr/>
          <p:nvPr/>
        </p:nvGrpSpPr>
        <p:grpSpPr>
          <a:xfrm>
            <a:off x="3235223" y="4468978"/>
            <a:ext cx="490612" cy="415445"/>
            <a:chOff x="5278225" y="2418025"/>
            <a:chExt cx="230075" cy="194825"/>
          </a:xfrm>
        </p:grpSpPr>
        <p:sp>
          <p:nvSpPr>
            <p:cNvPr id="1998" name="Google Shape;1998;p64"/>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4"/>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4"/>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4"/>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4"/>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4"/>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4" name="Google Shape;2004;p64"/>
          <p:cNvSpPr/>
          <p:nvPr/>
        </p:nvSpPr>
        <p:spPr>
          <a:xfrm rot="1791412">
            <a:off x="7456775" y="2510672"/>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4"/>
          <p:cNvSpPr/>
          <p:nvPr/>
        </p:nvSpPr>
        <p:spPr>
          <a:xfrm rot="1844305">
            <a:off x="271660" y="44605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6" name="Google Shape;2006;p64"/>
          <p:cNvGrpSpPr/>
          <p:nvPr/>
        </p:nvGrpSpPr>
        <p:grpSpPr>
          <a:xfrm>
            <a:off x="2083912" y="3420649"/>
            <a:ext cx="523837" cy="431466"/>
            <a:chOff x="2610303" y="3136558"/>
            <a:chExt cx="523837" cy="431466"/>
          </a:xfrm>
        </p:grpSpPr>
        <p:sp>
          <p:nvSpPr>
            <p:cNvPr id="2007" name="Google Shape;2007;p64"/>
            <p:cNvSpPr/>
            <p:nvPr/>
          </p:nvSpPr>
          <p:spPr>
            <a:xfrm>
              <a:off x="2610303" y="3142654"/>
              <a:ext cx="489717" cy="420035"/>
            </a:xfrm>
            <a:custGeom>
              <a:avLst/>
              <a:gdLst/>
              <a:ahLst/>
              <a:cxnLst/>
              <a:rect l="l" t="t" r="r" b="b"/>
              <a:pathLst>
                <a:path w="17352" h="14883" extrusionOk="0">
                  <a:moveTo>
                    <a:pt x="9915" y="0"/>
                  </a:moveTo>
                  <a:cubicBezTo>
                    <a:pt x="3306" y="0"/>
                    <a:pt x="1" y="7997"/>
                    <a:pt x="4663" y="12688"/>
                  </a:cubicBezTo>
                  <a:cubicBezTo>
                    <a:pt x="6179" y="14205"/>
                    <a:pt x="8041" y="14883"/>
                    <a:pt x="9866" y="14883"/>
                  </a:cubicBezTo>
                  <a:cubicBezTo>
                    <a:pt x="13688" y="14883"/>
                    <a:pt x="17351" y="11909"/>
                    <a:pt x="17351" y="7436"/>
                  </a:cubicBezTo>
                  <a:cubicBezTo>
                    <a:pt x="17351" y="3334"/>
                    <a:pt x="14017" y="0"/>
                    <a:pt x="9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a:off x="2685260" y="3142654"/>
              <a:ext cx="251519" cy="419725"/>
            </a:xfrm>
            <a:custGeom>
              <a:avLst/>
              <a:gdLst/>
              <a:ahLst/>
              <a:cxnLst/>
              <a:rect l="l" t="t" r="r" b="b"/>
              <a:pathLst>
                <a:path w="8912" h="14872" extrusionOk="0">
                  <a:moveTo>
                    <a:pt x="7259" y="0"/>
                  </a:moveTo>
                  <a:cubicBezTo>
                    <a:pt x="3217" y="89"/>
                    <a:pt x="0" y="3393"/>
                    <a:pt x="0" y="7436"/>
                  </a:cubicBezTo>
                  <a:cubicBezTo>
                    <a:pt x="0" y="11478"/>
                    <a:pt x="3217" y="14783"/>
                    <a:pt x="7259" y="14872"/>
                  </a:cubicBezTo>
                  <a:cubicBezTo>
                    <a:pt x="7820" y="14872"/>
                    <a:pt x="8381" y="14813"/>
                    <a:pt x="8912" y="14695"/>
                  </a:cubicBezTo>
                  <a:cubicBezTo>
                    <a:pt x="5548" y="13898"/>
                    <a:pt x="3128" y="10918"/>
                    <a:pt x="3128" y="7436"/>
                  </a:cubicBezTo>
                  <a:cubicBezTo>
                    <a:pt x="3128" y="3984"/>
                    <a:pt x="5548" y="974"/>
                    <a:pt x="8912" y="207"/>
                  </a:cubicBezTo>
                  <a:cubicBezTo>
                    <a:pt x="8381" y="59"/>
                    <a:pt x="7820" y="0"/>
                    <a:pt x="7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a:off x="2803509" y="3143473"/>
              <a:ext cx="165751" cy="418907"/>
            </a:xfrm>
            <a:custGeom>
              <a:avLst/>
              <a:gdLst/>
              <a:ahLst/>
              <a:cxnLst/>
              <a:rect l="l" t="t" r="r" b="b"/>
              <a:pathLst>
                <a:path w="5873" h="14843" extrusionOk="0">
                  <a:moveTo>
                    <a:pt x="3069" y="1"/>
                  </a:moveTo>
                  <a:cubicBezTo>
                    <a:pt x="2302" y="1"/>
                    <a:pt x="1594" y="856"/>
                    <a:pt x="1063" y="2214"/>
                  </a:cubicBezTo>
                  <a:cubicBezTo>
                    <a:pt x="0" y="5607"/>
                    <a:pt x="0" y="9236"/>
                    <a:pt x="1063" y="12630"/>
                  </a:cubicBezTo>
                  <a:cubicBezTo>
                    <a:pt x="1594" y="13987"/>
                    <a:pt x="2302" y="14843"/>
                    <a:pt x="3069" y="14843"/>
                  </a:cubicBezTo>
                  <a:lnTo>
                    <a:pt x="3099" y="14843"/>
                  </a:lnTo>
                  <a:cubicBezTo>
                    <a:pt x="3423" y="14813"/>
                    <a:pt x="3748" y="14666"/>
                    <a:pt x="3984" y="14459"/>
                  </a:cubicBezTo>
                  <a:cubicBezTo>
                    <a:pt x="5074" y="13457"/>
                    <a:pt x="5870" y="10691"/>
                    <a:pt x="5872" y="7422"/>
                  </a:cubicBezTo>
                  <a:lnTo>
                    <a:pt x="5872" y="7422"/>
                  </a:lnTo>
                  <a:cubicBezTo>
                    <a:pt x="5872" y="7427"/>
                    <a:pt x="5872" y="7432"/>
                    <a:pt x="5872" y="7436"/>
                  </a:cubicBezTo>
                  <a:lnTo>
                    <a:pt x="5872" y="7407"/>
                  </a:lnTo>
                  <a:cubicBezTo>
                    <a:pt x="5872" y="7412"/>
                    <a:pt x="5872" y="7417"/>
                    <a:pt x="5872" y="7422"/>
                  </a:cubicBezTo>
                  <a:lnTo>
                    <a:pt x="5872" y="7422"/>
                  </a:lnTo>
                  <a:cubicBezTo>
                    <a:pt x="5870" y="4153"/>
                    <a:pt x="5074" y="1386"/>
                    <a:pt x="3984" y="414"/>
                  </a:cubicBezTo>
                  <a:cubicBezTo>
                    <a:pt x="3748" y="148"/>
                    <a:pt x="3423" y="30"/>
                    <a:pt x="3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a:off x="2833481" y="3144319"/>
              <a:ext cx="82466" cy="62485"/>
            </a:xfrm>
            <a:custGeom>
              <a:avLst/>
              <a:gdLst/>
              <a:ahLst/>
              <a:cxnLst/>
              <a:rect l="l" t="t" r="r" b="b"/>
              <a:pathLst>
                <a:path w="2922" h="2214" extrusionOk="0">
                  <a:moveTo>
                    <a:pt x="2922" y="354"/>
                  </a:moveTo>
                  <a:cubicBezTo>
                    <a:pt x="2915" y="357"/>
                    <a:pt x="2907" y="359"/>
                    <a:pt x="2900" y="362"/>
                  </a:cubicBezTo>
                  <a:lnTo>
                    <a:pt x="2900" y="362"/>
                  </a:lnTo>
                  <a:cubicBezTo>
                    <a:pt x="2907" y="369"/>
                    <a:pt x="2915" y="376"/>
                    <a:pt x="2922" y="384"/>
                  </a:cubicBezTo>
                  <a:lnTo>
                    <a:pt x="2922" y="354"/>
                  </a:lnTo>
                  <a:close/>
                  <a:moveTo>
                    <a:pt x="2007" y="0"/>
                  </a:moveTo>
                  <a:cubicBezTo>
                    <a:pt x="1240" y="0"/>
                    <a:pt x="532" y="826"/>
                    <a:pt x="1" y="2213"/>
                  </a:cubicBezTo>
                  <a:cubicBezTo>
                    <a:pt x="821" y="1363"/>
                    <a:pt x="1817" y="746"/>
                    <a:pt x="2900" y="362"/>
                  </a:cubicBezTo>
                  <a:lnTo>
                    <a:pt x="2900" y="362"/>
                  </a:lnTo>
                  <a:cubicBezTo>
                    <a:pt x="2666" y="139"/>
                    <a:pt x="2350" y="0"/>
                    <a:pt x="2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a:off x="2833481" y="3499886"/>
              <a:ext cx="82466" cy="62485"/>
            </a:xfrm>
            <a:custGeom>
              <a:avLst/>
              <a:gdLst/>
              <a:ahLst/>
              <a:cxnLst/>
              <a:rect l="l" t="t" r="r" b="b"/>
              <a:pathLst>
                <a:path w="2922" h="2214" extrusionOk="0">
                  <a:moveTo>
                    <a:pt x="1" y="1"/>
                  </a:moveTo>
                  <a:lnTo>
                    <a:pt x="1" y="1"/>
                  </a:lnTo>
                  <a:cubicBezTo>
                    <a:pt x="532" y="1388"/>
                    <a:pt x="1240" y="2214"/>
                    <a:pt x="2007" y="2214"/>
                  </a:cubicBezTo>
                  <a:lnTo>
                    <a:pt x="2037" y="2214"/>
                  </a:lnTo>
                  <a:cubicBezTo>
                    <a:pt x="2361" y="2214"/>
                    <a:pt x="2686" y="2066"/>
                    <a:pt x="2922" y="1830"/>
                  </a:cubicBezTo>
                  <a:cubicBezTo>
                    <a:pt x="1830" y="1447"/>
                    <a:pt x="827" y="82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a:off x="2681083" y="3274083"/>
              <a:ext cx="418935" cy="157566"/>
            </a:xfrm>
            <a:custGeom>
              <a:avLst/>
              <a:gdLst/>
              <a:ahLst/>
              <a:cxnLst/>
              <a:rect l="l" t="t" r="r" b="b"/>
              <a:pathLst>
                <a:path w="14844" h="5583" extrusionOk="0">
                  <a:moveTo>
                    <a:pt x="7035" y="1"/>
                  </a:moveTo>
                  <a:cubicBezTo>
                    <a:pt x="5915" y="1"/>
                    <a:pt x="4778" y="120"/>
                    <a:pt x="3689" y="359"/>
                  </a:cubicBezTo>
                  <a:cubicBezTo>
                    <a:pt x="1476" y="861"/>
                    <a:pt x="1" y="1746"/>
                    <a:pt x="1" y="2779"/>
                  </a:cubicBezTo>
                  <a:cubicBezTo>
                    <a:pt x="1" y="3812"/>
                    <a:pt x="1476" y="4726"/>
                    <a:pt x="3689" y="5228"/>
                  </a:cubicBezTo>
                  <a:cubicBezTo>
                    <a:pt x="4899" y="5464"/>
                    <a:pt x="6168" y="5582"/>
                    <a:pt x="7407" y="5582"/>
                  </a:cubicBezTo>
                  <a:cubicBezTo>
                    <a:pt x="11496" y="5582"/>
                    <a:pt x="14822" y="4351"/>
                    <a:pt x="14843" y="2794"/>
                  </a:cubicBezTo>
                  <a:lnTo>
                    <a:pt x="14843" y="2794"/>
                  </a:lnTo>
                  <a:cubicBezTo>
                    <a:pt x="14843" y="2799"/>
                    <a:pt x="14843" y="2804"/>
                    <a:pt x="14843" y="2808"/>
                  </a:cubicBezTo>
                  <a:lnTo>
                    <a:pt x="14843" y="2779"/>
                  </a:lnTo>
                  <a:cubicBezTo>
                    <a:pt x="14843" y="2784"/>
                    <a:pt x="14843" y="2789"/>
                    <a:pt x="14843" y="2794"/>
                  </a:cubicBezTo>
                  <a:cubicBezTo>
                    <a:pt x="14822" y="1237"/>
                    <a:pt x="11496" y="5"/>
                    <a:pt x="7407" y="5"/>
                  </a:cubicBezTo>
                  <a:cubicBezTo>
                    <a:pt x="7283" y="2"/>
                    <a:pt x="7159" y="1"/>
                    <a:pt x="70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2681083" y="3284215"/>
              <a:ext cx="104141" cy="136597"/>
            </a:xfrm>
            <a:custGeom>
              <a:avLst/>
              <a:gdLst/>
              <a:ahLst/>
              <a:cxnLst/>
              <a:rect l="l" t="t" r="r" b="b"/>
              <a:pathLst>
                <a:path w="3690" h="4840" extrusionOk="0">
                  <a:moveTo>
                    <a:pt x="3689" y="0"/>
                  </a:moveTo>
                  <a:lnTo>
                    <a:pt x="3689" y="0"/>
                  </a:lnTo>
                  <a:cubicBezTo>
                    <a:pt x="1476" y="472"/>
                    <a:pt x="1" y="1387"/>
                    <a:pt x="1" y="2420"/>
                  </a:cubicBezTo>
                  <a:cubicBezTo>
                    <a:pt x="1" y="3453"/>
                    <a:pt x="1476" y="4367"/>
                    <a:pt x="3689" y="4840"/>
                  </a:cubicBezTo>
                  <a:cubicBezTo>
                    <a:pt x="3424" y="4072"/>
                    <a:pt x="3276" y="3246"/>
                    <a:pt x="3276" y="2420"/>
                  </a:cubicBezTo>
                  <a:cubicBezTo>
                    <a:pt x="3276" y="1594"/>
                    <a:pt x="3424" y="768"/>
                    <a:pt x="36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2809351" y="3273378"/>
              <a:ext cx="161574" cy="158272"/>
            </a:xfrm>
            <a:custGeom>
              <a:avLst/>
              <a:gdLst/>
              <a:ahLst/>
              <a:cxnLst/>
              <a:rect l="l" t="t" r="r" b="b"/>
              <a:pathLst>
                <a:path w="5725" h="5608" extrusionOk="0">
                  <a:moveTo>
                    <a:pt x="2862" y="1"/>
                  </a:moveTo>
                  <a:cubicBezTo>
                    <a:pt x="1984" y="1"/>
                    <a:pt x="1107" y="60"/>
                    <a:pt x="236" y="178"/>
                  </a:cubicBezTo>
                  <a:cubicBezTo>
                    <a:pt x="0" y="1919"/>
                    <a:pt x="0" y="3689"/>
                    <a:pt x="236" y="5430"/>
                  </a:cubicBezTo>
                  <a:cubicBezTo>
                    <a:pt x="1107" y="5548"/>
                    <a:pt x="1984" y="5607"/>
                    <a:pt x="2862" y="5607"/>
                  </a:cubicBezTo>
                  <a:cubicBezTo>
                    <a:pt x="3740" y="5607"/>
                    <a:pt x="4618" y="5548"/>
                    <a:pt x="5488" y="5430"/>
                  </a:cubicBezTo>
                  <a:cubicBezTo>
                    <a:pt x="5724" y="3689"/>
                    <a:pt x="5724" y="1919"/>
                    <a:pt x="5488" y="178"/>
                  </a:cubicBezTo>
                  <a:cubicBezTo>
                    <a:pt x="4618" y="60"/>
                    <a:pt x="3740" y="1"/>
                    <a:pt x="28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2841806" y="3316698"/>
              <a:ext cx="84159" cy="72165"/>
            </a:xfrm>
            <a:custGeom>
              <a:avLst/>
              <a:gdLst/>
              <a:ahLst/>
              <a:cxnLst/>
              <a:rect l="l" t="t" r="r" b="b"/>
              <a:pathLst>
                <a:path w="2982" h="2557" extrusionOk="0">
                  <a:moveTo>
                    <a:pt x="1712" y="0"/>
                  </a:moveTo>
                  <a:cubicBezTo>
                    <a:pt x="591" y="0"/>
                    <a:pt x="1" y="1357"/>
                    <a:pt x="827" y="2184"/>
                  </a:cubicBezTo>
                  <a:cubicBezTo>
                    <a:pt x="1084" y="2441"/>
                    <a:pt x="1400" y="2557"/>
                    <a:pt x="1710" y="2557"/>
                  </a:cubicBezTo>
                  <a:cubicBezTo>
                    <a:pt x="2359" y="2557"/>
                    <a:pt x="2981" y="2048"/>
                    <a:pt x="2981" y="1269"/>
                  </a:cubicBezTo>
                  <a:cubicBezTo>
                    <a:pt x="2981" y="561"/>
                    <a:pt x="2420" y="0"/>
                    <a:pt x="1712"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2854308" y="3316557"/>
              <a:ext cx="47498" cy="71911"/>
            </a:xfrm>
            <a:custGeom>
              <a:avLst/>
              <a:gdLst/>
              <a:ahLst/>
              <a:cxnLst/>
              <a:rect l="l" t="t" r="r" b="b"/>
              <a:pathLst>
                <a:path w="1683" h="2548" extrusionOk="0">
                  <a:moveTo>
                    <a:pt x="1277" y="0"/>
                  </a:moveTo>
                  <a:cubicBezTo>
                    <a:pt x="599" y="0"/>
                    <a:pt x="0" y="534"/>
                    <a:pt x="0" y="1274"/>
                  </a:cubicBezTo>
                  <a:cubicBezTo>
                    <a:pt x="0" y="2014"/>
                    <a:pt x="599" y="2548"/>
                    <a:pt x="1277" y="2548"/>
                  </a:cubicBezTo>
                  <a:cubicBezTo>
                    <a:pt x="1411" y="2548"/>
                    <a:pt x="1547" y="2527"/>
                    <a:pt x="1682" y="2484"/>
                  </a:cubicBezTo>
                  <a:cubicBezTo>
                    <a:pt x="532" y="2100"/>
                    <a:pt x="532" y="477"/>
                    <a:pt x="1682" y="64"/>
                  </a:cubicBezTo>
                  <a:cubicBezTo>
                    <a:pt x="1547" y="21"/>
                    <a:pt x="1411" y="0"/>
                    <a:pt x="1277"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2647781" y="3136558"/>
              <a:ext cx="486358" cy="431466"/>
            </a:xfrm>
            <a:custGeom>
              <a:avLst/>
              <a:gdLst/>
              <a:ahLst/>
              <a:cxnLst/>
              <a:rect l="l" t="t" r="r" b="b"/>
              <a:pathLst>
                <a:path w="17233" h="15288" extrusionOk="0">
                  <a:moveTo>
                    <a:pt x="9738" y="541"/>
                  </a:moveTo>
                  <a:cubicBezTo>
                    <a:pt x="12807" y="1042"/>
                    <a:pt x="15226" y="3462"/>
                    <a:pt x="15699" y="6531"/>
                  </a:cubicBezTo>
                  <a:cubicBezTo>
                    <a:pt x="15197" y="6059"/>
                    <a:pt x="14577" y="5704"/>
                    <a:pt x="13928" y="5498"/>
                  </a:cubicBezTo>
                  <a:lnTo>
                    <a:pt x="13928" y="5468"/>
                  </a:lnTo>
                  <a:cubicBezTo>
                    <a:pt x="13131" y="5173"/>
                    <a:pt x="12276" y="4967"/>
                    <a:pt x="11420" y="4849"/>
                  </a:cubicBezTo>
                  <a:cubicBezTo>
                    <a:pt x="11302" y="3964"/>
                    <a:pt x="11095" y="3137"/>
                    <a:pt x="10800" y="2311"/>
                  </a:cubicBezTo>
                  <a:cubicBezTo>
                    <a:pt x="10564" y="1662"/>
                    <a:pt x="10210" y="1042"/>
                    <a:pt x="9738" y="541"/>
                  </a:cubicBezTo>
                  <a:close/>
                  <a:moveTo>
                    <a:pt x="8606" y="5077"/>
                  </a:moveTo>
                  <a:cubicBezTo>
                    <a:pt x="9413" y="5077"/>
                    <a:pt x="10225" y="5129"/>
                    <a:pt x="11036" y="5232"/>
                  </a:cubicBezTo>
                  <a:cubicBezTo>
                    <a:pt x="11125" y="6029"/>
                    <a:pt x="11184" y="6826"/>
                    <a:pt x="11184" y="7652"/>
                  </a:cubicBezTo>
                  <a:cubicBezTo>
                    <a:pt x="11184" y="8478"/>
                    <a:pt x="11125" y="9275"/>
                    <a:pt x="11036" y="10072"/>
                  </a:cubicBezTo>
                  <a:cubicBezTo>
                    <a:pt x="10859" y="10101"/>
                    <a:pt x="10712" y="10131"/>
                    <a:pt x="10535" y="10131"/>
                  </a:cubicBezTo>
                  <a:cubicBezTo>
                    <a:pt x="10249" y="10159"/>
                    <a:pt x="10240" y="10575"/>
                    <a:pt x="10534" y="10575"/>
                  </a:cubicBezTo>
                  <a:cubicBezTo>
                    <a:pt x="10544" y="10575"/>
                    <a:pt x="10554" y="10574"/>
                    <a:pt x="10564" y="10573"/>
                  </a:cubicBezTo>
                  <a:lnTo>
                    <a:pt x="10977" y="10544"/>
                  </a:lnTo>
                  <a:lnTo>
                    <a:pt x="10977" y="10544"/>
                  </a:lnTo>
                  <a:cubicBezTo>
                    <a:pt x="10859" y="11311"/>
                    <a:pt x="10653" y="12078"/>
                    <a:pt x="10387" y="12845"/>
                  </a:cubicBezTo>
                  <a:cubicBezTo>
                    <a:pt x="9886" y="14114"/>
                    <a:pt x="9236" y="14852"/>
                    <a:pt x="8617" y="14852"/>
                  </a:cubicBezTo>
                  <a:cubicBezTo>
                    <a:pt x="8263" y="14852"/>
                    <a:pt x="7938" y="14675"/>
                    <a:pt x="7732" y="14409"/>
                  </a:cubicBezTo>
                  <a:cubicBezTo>
                    <a:pt x="7687" y="14365"/>
                    <a:pt x="7628" y="14343"/>
                    <a:pt x="7569" y="14343"/>
                  </a:cubicBezTo>
                  <a:cubicBezTo>
                    <a:pt x="7510" y="14343"/>
                    <a:pt x="7451" y="14365"/>
                    <a:pt x="7407" y="14409"/>
                  </a:cubicBezTo>
                  <a:cubicBezTo>
                    <a:pt x="7318" y="14498"/>
                    <a:pt x="7318" y="14645"/>
                    <a:pt x="7407" y="14734"/>
                  </a:cubicBezTo>
                  <a:cubicBezTo>
                    <a:pt x="7436" y="14734"/>
                    <a:pt x="7436" y="14763"/>
                    <a:pt x="7466" y="14793"/>
                  </a:cubicBezTo>
                  <a:cubicBezTo>
                    <a:pt x="4397" y="14291"/>
                    <a:pt x="1978" y="11872"/>
                    <a:pt x="1476" y="8803"/>
                  </a:cubicBezTo>
                  <a:lnTo>
                    <a:pt x="1476" y="8803"/>
                  </a:lnTo>
                  <a:lnTo>
                    <a:pt x="1535" y="8862"/>
                  </a:lnTo>
                  <a:cubicBezTo>
                    <a:pt x="1564" y="8891"/>
                    <a:pt x="1624" y="8921"/>
                    <a:pt x="1683" y="8921"/>
                  </a:cubicBezTo>
                  <a:cubicBezTo>
                    <a:pt x="1742" y="8921"/>
                    <a:pt x="1801" y="8891"/>
                    <a:pt x="1860" y="8832"/>
                  </a:cubicBezTo>
                  <a:cubicBezTo>
                    <a:pt x="1948" y="8744"/>
                    <a:pt x="1948" y="8626"/>
                    <a:pt x="1860" y="8537"/>
                  </a:cubicBezTo>
                  <a:cubicBezTo>
                    <a:pt x="1594" y="8301"/>
                    <a:pt x="1417" y="8006"/>
                    <a:pt x="1387" y="7652"/>
                  </a:cubicBezTo>
                  <a:cubicBezTo>
                    <a:pt x="1387" y="7003"/>
                    <a:pt x="2125" y="6354"/>
                    <a:pt x="3423" y="5882"/>
                  </a:cubicBezTo>
                  <a:cubicBezTo>
                    <a:pt x="4161" y="5616"/>
                    <a:pt x="4928" y="5409"/>
                    <a:pt x="5725" y="5291"/>
                  </a:cubicBezTo>
                  <a:lnTo>
                    <a:pt x="5725" y="5291"/>
                  </a:lnTo>
                  <a:cubicBezTo>
                    <a:pt x="5696" y="5409"/>
                    <a:pt x="5696" y="5557"/>
                    <a:pt x="5666" y="5675"/>
                  </a:cubicBezTo>
                  <a:cubicBezTo>
                    <a:pt x="5666" y="5823"/>
                    <a:pt x="5755" y="5911"/>
                    <a:pt x="5873" y="5941"/>
                  </a:cubicBezTo>
                  <a:lnTo>
                    <a:pt x="5902" y="5941"/>
                  </a:lnTo>
                  <a:cubicBezTo>
                    <a:pt x="6020" y="5941"/>
                    <a:pt x="6109" y="5852"/>
                    <a:pt x="6138" y="5734"/>
                  </a:cubicBezTo>
                  <a:cubicBezTo>
                    <a:pt x="6138" y="5557"/>
                    <a:pt x="6168" y="5380"/>
                    <a:pt x="6197" y="5232"/>
                  </a:cubicBezTo>
                  <a:cubicBezTo>
                    <a:pt x="6994" y="5129"/>
                    <a:pt x="7798" y="5077"/>
                    <a:pt x="8606" y="5077"/>
                  </a:cubicBezTo>
                  <a:close/>
                  <a:moveTo>
                    <a:pt x="8595" y="0"/>
                  </a:moveTo>
                  <a:cubicBezTo>
                    <a:pt x="7412" y="0"/>
                    <a:pt x="6218" y="274"/>
                    <a:pt x="5105" y="836"/>
                  </a:cubicBezTo>
                  <a:cubicBezTo>
                    <a:pt x="4895" y="967"/>
                    <a:pt x="5036" y="1263"/>
                    <a:pt x="5237" y="1263"/>
                  </a:cubicBezTo>
                  <a:cubicBezTo>
                    <a:pt x="5261" y="1263"/>
                    <a:pt x="5286" y="1258"/>
                    <a:pt x="5312" y="1249"/>
                  </a:cubicBezTo>
                  <a:cubicBezTo>
                    <a:pt x="5991" y="895"/>
                    <a:pt x="6728" y="659"/>
                    <a:pt x="7466" y="541"/>
                  </a:cubicBezTo>
                  <a:lnTo>
                    <a:pt x="7466" y="541"/>
                  </a:lnTo>
                  <a:cubicBezTo>
                    <a:pt x="7407" y="600"/>
                    <a:pt x="7377" y="629"/>
                    <a:pt x="7318" y="688"/>
                  </a:cubicBezTo>
                  <a:cubicBezTo>
                    <a:pt x="7163" y="844"/>
                    <a:pt x="7325" y="1066"/>
                    <a:pt x="7503" y="1066"/>
                  </a:cubicBezTo>
                  <a:cubicBezTo>
                    <a:pt x="7561" y="1066"/>
                    <a:pt x="7621" y="1042"/>
                    <a:pt x="7673" y="983"/>
                  </a:cubicBezTo>
                  <a:cubicBezTo>
                    <a:pt x="7879" y="688"/>
                    <a:pt x="8174" y="511"/>
                    <a:pt x="8528" y="452"/>
                  </a:cubicBezTo>
                  <a:lnTo>
                    <a:pt x="8617" y="452"/>
                  </a:lnTo>
                  <a:cubicBezTo>
                    <a:pt x="9236" y="452"/>
                    <a:pt x="9886" y="1190"/>
                    <a:pt x="10387" y="2488"/>
                  </a:cubicBezTo>
                  <a:cubicBezTo>
                    <a:pt x="10653" y="3226"/>
                    <a:pt x="10859" y="3993"/>
                    <a:pt x="10977" y="4790"/>
                  </a:cubicBezTo>
                  <a:cubicBezTo>
                    <a:pt x="10181" y="4672"/>
                    <a:pt x="9384" y="4642"/>
                    <a:pt x="8617" y="4642"/>
                  </a:cubicBezTo>
                  <a:cubicBezTo>
                    <a:pt x="7820" y="4642"/>
                    <a:pt x="7023" y="4672"/>
                    <a:pt x="6256" y="4760"/>
                  </a:cubicBezTo>
                  <a:lnTo>
                    <a:pt x="6286" y="4554"/>
                  </a:lnTo>
                  <a:cubicBezTo>
                    <a:pt x="6302" y="4404"/>
                    <a:pt x="6178" y="4310"/>
                    <a:pt x="6056" y="4310"/>
                  </a:cubicBezTo>
                  <a:cubicBezTo>
                    <a:pt x="5962" y="4310"/>
                    <a:pt x="5869" y="4366"/>
                    <a:pt x="5843" y="4495"/>
                  </a:cubicBezTo>
                  <a:lnTo>
                    <a:pt x="5784" y="4849"/>
                  </a:lnTo>
                  <a:cubicBezTo>
                    <a:pt x="4928" y="4967"/>
                    <a:pt x="4073" y="5203"/>
                    <a:pt x="3276" y="5498"/>
                  </a:cubicBezTo>
                  <a:cubicBezTo>
                    <a:pt x="2597" y="5704"/>
                    <a:pt x="2007" y="6059"/>
                    <a:pt x="1476" y="6531"/>
                  </a:cubicBezTo>
                  <a:cubicBezTo>
                    <a:pt x="1801" y="4554"/>
                    <a:pt x="2922" y="2813"/>
                    <a:pt x="4574" y="1691"/>
                  </a:cubicBezTo>
                  <a:cubicBezTo>
                    <a:pt x="4663" y="1632"/>
                    <a:pt x="4692" y="1485"/>
                    <a:pt x="4633" y="1396"/>
                  </a:cubicBezTo>
                  <a:cubicBezTo>
                    <a:pt x="4594" y="1318"/>
                    <a:pt x="4515" y="1278"/>
                    <a:pt x="4432" y="1278"/>
                  </a:cubicBezTo>
                  <a:cubicBezTo>
                    <a:pt x="4391" y="1278"/>
                    <a:pt x="4348" y="1288"/>
                    <a:pt x="4309" y="1308"/>
                  </a:cubicBezTo>
                  <a:cubicBezTo>
                    <a:pt x="915" y="3668"/>
                    <a:pt x="1" y="8331"/>
                    <a:pt x="2273" y="11813"/>
                  </a:cubicBezTo>
                  <a:cubicBezTo>
                    <a:pt x="3739" y="14060"/>
                    <a:pt x="6190" y="15287"/>
                    <a:pt x="8688" y="15287"/>
                  </a:cubicBezTo>
                  <a:cubicBezTo>
                    <a:pt x="10059" y="15287"/>
                    <a:pt x="11444" y="14918"/>
                    <a:pt x="12689" y="14144"/>
                  </a:cubicBezTo>
                  <a:cubicBezTo>
                    <a:pt x="12807" y="14055"/>
                    <a:pt x="12836" y="13937"/>
                    <a:pt x="12777" y="13819"/>
                  </a:cubicBezTo>
                  <a:cubicBezTo>
                    <a:pt x="12742" y="13748"/>
                    <a:pt x="12673" y="13709"/>
                    <a:pt x="12599" y="13709"/>
                  </a:cubicBezTo>
                  <a:cubicBezTo>
                    <a:pt x="12550" y="13709"/>
                    <a:pt x="12499" y="13725"/>
                    <a:pt x="12453" y="13760"/>
                  </a:cubicBezTo>
                  <a:cubicBezTo>
                    <a:pt x="11627" y="14291"/>
                    <a:pt x="10712" y="14645"/>
                    <a:pt x="9738" y="14793"/>
                  </a:cubicBezTo>
                  <a:cubicBezTo>
                    <a:pt x="10210" y="14262"/>
                    <a:pt x="10564" y="13671"/>
                    <a:pt x="10771" y="12993"/>
                  </a:cubicBezTo>
                  <a:cubicBezTo>
                    <a:pt x="11066" y="12196"/>
                    <a:pt x="11302" y="11340"/>
                    <a:pt x="11420" y="10485"/>
                  </a:cubicBezTo>
                  <a:lnTo>
                    <a:pt x="11745" y="10426"/>
                  </a:lnTo>
                  <a:cubicBezTo>
                    <a:pt x="11892" y="10426"/>
                    <a:pt x="11981" y="10308"/>
                    <a:pt x="11951" y="10190"/>
                  </a:cubicBezTo>
                  <a:cubicBezTo>
                    <a:pt x="11922" y="10042"/>
                    <a:pt x="11804" y="9983"/>
                    <a:pt x="11686" y="9983"/>
                  </a:cubicBezTo>
                  <a:lnTo>
                    <a:pt x="11479" y="10042"/>
                  </a:lnTo>
                  <a:cubicBezTo>
                    <a:pt x="11656" y="8449"/>
                    <a:pt x="11656" y="6885"/>
                    <a:pt x="11479" y="5321"/>
                  </a:cubicBezTo>
                  <a:lnTo>
                    <a:pt x="11479" y="5321"/>
                  </a:lnTo>
                  <a:cubicBezTo>
                    <a:pt x="12246" y="5439"/>
                    <a:pt x="13013" y="5645"/>
                    <a:pt x="13751" y="5911"/>
                  </a:cubicBezTo>
                  <a:cubicBezTo>
                    <a:pt x="15049" y="6383"/>
                    <a:pt x="15787" y="7032"/>
                    <a:pt x="15787" y="7681"/>
                  </a:cubicBezTo>
                  <a:lnTo>
                    <a:pt x="15787" y="7740"/>
                  </a:lnTo>
                  <a:lnTo>
                    <a:pt x="15787" y="7770"/>
                  </a:lnTo>
                  <a:cubicBezTo>
                    <a:pt x="15728" y="8095"/>
                    <a:pt x="15551" y="8390"/>
                    <a:pt x="15285" y="8626"/>
                  </a:cubicBezTo>
                  <a:cubicBezTo>
                    <a:pt x="15108" y="8744"/>
                    <a:pt x="15226" y="9009"/>
                    <a:pt x="15433" y="9009"/>
                  </a:cubicBezTo>
                  <a:cubicBezTo>
                    <a:pt x="15462" y="9009"/>
                    <a:pt x="15522" y="8980"/>
                    <a:pt x="15581" y="8950"/>
                  </a:cubicBezTo>
                  <a:lnTo>
                    <a:pt x="15699" y="8803"/>
                  </a:lnTo>
                  <a:lnTo>
                    <a:pt x="15699" y="8803"/>
                  </a:lnTo>
                  <a:cubicBezTo>
                    <a:pt x="15433" y="10544"/>
                    <a:pt x="14518" y="12137"/>
                    <a:pt x="13161" y="13229"/>
                  </a:cubicBezTo>
                  <a:cubicBezTo>
                    <a:pt x="13072" y="13317"/>
                    <a:pt x="13072" y="13465"/>
                    <a:pt x="13131" y="13553"/>
                  </a:cubicBezTo>
                  <a:cubicBezTo>
                    <a:pt x="13190" y="13612"/>
                    <a:pt x="13249" y="13642"/>
                    <a:pt x="13308" y="13642"/>
                  </a:cubicBezTo>
                  <a:cubicBezTo>
                    <a:pt x="13367" y="13642"/>
                    <a:pt x="13426" y="13612"/>
                    <a:pt x="13456" y="13583"/>
                  </a:cubicBezTo>
                  <a:cubicBezTo>
                    <a:pt x="16967" y="10721"/>
                    <a:pt x="17233" y="5439"/>
                    <a:pt x="14017" y="2252"/>
                  </a:cubicBezTo>
                  <a:cubicBezTo>
                    <a:pt x="12537" y="773"/>
                    <a:pt x="10582" y="0"/>
                    <a:pt x="85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2847648" y="3310038"/>
              <a:ext cx="99117" cy="84893"/>
            </a:xfrm>
            <a:custGeom>
              <a:avLst/>
              <a:gdLst/>
              <a:ahLst/>
              <a:cxnLst/>
              <a:rect l="l" t="t" r="r" b="b"/>
              <a:pathLst>
                <a:path w="3512" h="3008" extrusionOk="0">
                  <a:moveTo>
                    <a:pt x="1505" y="472"/>
                  </a:moveTo>
                  <a:cubicBezTo>
                    <a:pt x="2095" y="472"/>
                    <a:pt x="2568" y="944"/>
                    <a:pt x="2568" y="1505"/>
                  </a:cubicBezTo>
                  <a:cubicBezTo>
                    <a:pt x="2568" y="2141"/>
                    <a:pt x="2045" y="2563"/>
                    <a:pt x="1506" y="2563"/>
                  </a:cubicBezTo>
                  <a:cubicBezTo>
                    <a:pt x="1245" y="2563"/>
                    <a:pt x="979" y="2464"/>
                    <a:pt x="768" y="2243"/>
                  </a:cubicBezTo>
                  <a:cubicBezTo>
                    <a:pt x="118" y="1593"/>
                    <a:pt x="561" y="472"/>
                    <a:pt x="1505" y="472"/>
                  </a:cubicBezTo>
                  <a:close/>
                  <a:moveTo>
                    <a:pt x="1505" y="0"/>
                  </a:moveTo>
                  <a:cubicBezTo>
                    <a:pt x="679" y="30"/>
                    <a:pt x="0" y="679"/>
                    <a:pt x="30" y="1505"/>
                  </a:cubicBezTo>
                  <a:cubicBezTo>
                    <a:pt x="30" y="2405"/>
                    <a:pt x="762" y="3007"/>
                    <a:pt x="1528" y="3007"/>
                  </a:cubicBezTo>
                  <a:cubicBezTo>
                    <a:pt x="1892" y="3007"/>
                    <a:pt x="2263" y="2871"/>
                    <a:pt x="2568" y="2567"/>
                  </a:cubicBezTo>
                  <a:cubicBezTo>
                    <a:pt x="3512" y="1593"/>
                    <a:pt x="2833" y="0"/>
                    <a:pt x="15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2718957" y="3396594"/>
              <a:ext cx="47950" cy="24215"/>
            </a:xfrm>
            <a:custGeom>
              <a:avLst/>
              <a:gdLst/>
              <a:ahLst/>
              <a:cxnLst/>
              <a:rect l="l" t="t" r="r" b="b"/>
              <a:pathLst>
                <a:path w="1699" h="858" extrusionOk="0">
                  <a:moveTo>
                    <a:pt x="317" y="0"/>
                  </a:moveTo>
                  <a:cubicBezTo>
                    <a:pt x="114" y="0"/>
                    <a:pt x="1" y="319"/>
                    <a:pt x="252" y="444"/>
                  </a:cubicBezTo>
                  <a:cubicBezTo>
                    <a:pt x="606" y="592"/>
                    <a:pt x="990" y="740"/>
                    <a:pt x="1403" y="858"/>
                  </a:cubicBezTo>
                  <a:lnTo>
                    <a:pt x="1462" y="858"/>
                  </a:lnTo>
                  <a:cubicBezTo>
                    <a:pt x="1551" y="858"/>
                    <a:pt x="1639" y="799"/>
                    <a:pt x="1669" y="710"/>
                  </a:cubicBezTo>
                  <a:cubicBezTo>
                    <a:pt x="1698" y="563"/>
                    <a:pt x="1639" y="444"/>
                    <a:pt x="1521" y="415"/>
                  </a:cubicBezTo>
                  <a:lnTo>
                    <a:pt x="1551" y="415"/>
                  </a:lnTo>
                  <a:cubicBezTo>
                    <a:pt x="1167" y="326"/>
                    <a:pt x="783" y="179"/>
                    <a:pt x="429" y="31"/>
                  </a:cubicBezTo>
                  <a:cubicBezTo>
                    <a:pt x="390" y="10"/>
                    <a:pt x="352" y="0"/>
                    <a:pt x="3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2865315" y="3424900"/>
              <a:ext cx="47301" cy="12587"/>
            </a:xfrm>
            <a:custGeom>
              <a:avLst/>
              <a:gdLst/>
              <a:ahLst/>
              <a:cxnLst/>
              <a:rect l="l" t="t" r="r" b="b"/>
              <a:pathLst>
                <a:path w="1676" h="446" extrusionOk="0">
                  <a:moveTo>
                    <a:pt x="210" y="1"/>
                  </a:moveTo>
                  <a:cubicBezTo>
                    <a:pt x="1" y="1"/>
                    <a:pt x="1" y="446"/>
                    <a:pt x="210" y="446"/>
                  </a:cubicBezTo>
                  <a:cubicBezTo>
                    <a:pt x="217" y="446"/>
                    <a:pt x="223" y="446"/>
                    <a:pt x="230" y="445"/>
                  </a:cubicBezTo>
                  <a:lnTo>
                    <a:pt x="1440" y="445"/>
                  </a:lnTo>
                  <a:cubicBezTo>
                    <a:pt x="1558" y="445"/>
                    <a:pt x="1676" y="356"/>
                    <a:pt x="1676" y="209"/>
                  </a:cubicBezTo>
                  <a:cubicBezTo>
                    <a:pt x="1646" y="91"/>
                    <a:pt x="1558" y="2"/>
                    <a:pt x="1440" y="2"/>
                  </a:cubicBezTo>
                  <a:lnTo>
                    <a:pt x="230" y="2"/>
                  </a:lnTo>
                  <a:cubicBezTo>
                    <a:pt x="223" y="1"/>
                    <a:pt x="217" y="1"/>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a:off x="3008371" y="3397892"/>
              <a:ext cx="49276" cy="23763"/>
            </a:xfrm>
            <a:custGeom>
              <a:avLst/>
              <a:gdLst/>
              <a:ahLst/>
              <a:cxnLst/>
              <a:rect l="l" t="t" r="r" b="b"/>
              <a:pathLst>
                <a:path w="1746" h="842" extrusionOk="0">
                  <a:moveTo>
                    <a:pt x="1432" y="1"/>
                  </a:moveTo>
                  <a:cubicBezTo>
                    <a:pt x="1408" y="1"/>
                    <a:pt x="1383" y="5"/>
                    <a:pt x="1358" y="15"/>
                  </a:cubicBezTo>
                  <a:cubicBezTo>
                    <a:pt x="1004" y="162"/>
                    <a:pt x="620" y="310"/>
                    <a:pt x="236" y="398"/>
                  </a:cubicBezTo>
                  <a:cubicBezTo>
                    <a:pt x="0" y="487"/>
                    <a:pt x="59" y="841"/>
                    <a:pt x="295" y="841"/>
                  </a:cubicBezTo>
                  <a:lnTo>
                    <a:pt x="384" y="841"/>
                  </a:lnTo>
                  <a:cubicBezTo>
                    <a:pt x="768" y="723"/>
                    <a:pt x="1151" y="605"/>
                    <a:pt x="1535" y="428"/>
                  </a:cubicBezTo>
                  <a:cubicBezTo>
                    <a:pt x="1745" y="296"/>
                    <a:pt x="1627" y="1"/>
                    <a:pt x="14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a:off x="2804751" y="3331881"/>
              <a:ext cx="13349" cy="45636"/>
            </a:xfrm>
            <a:custGeom>
              <a:avLst/>
              <a:gdLst/>
              <a:ahLst/>
              <a:cxnLst/>
              <a:rect l="l" t="t" r="r" b="b"/>
              <a:pathLst>
                <a:path w="473" h="1617" extrusionOk="0">
                  <a:moveTo>
                    <a:pt x="237" y="1"/>
                  </a:moveTo>
                  <a:cubicBezTo>
                    <a:pt x="119" y="1"/>
                    <a:pt x="1" y="67"/>
                    <a:pt x="15" y="200"/>
                  </a:cubicBezTo>
                  <a:lnTo>
                    <a:pt x="15" y="760"/>
                  </a:lnTo>
                  <a:lnTo>
                    <a:pt x="15" y="1410"/>
                  </a:lnTo>
                  <a:cubicBezTo>
                    <a:pt x="15" y="1528"/>
                    <a:pt x="104" y="1616"/>
                    <a:pt x="222" y="1616"/>
                  </a:cubicBezTo>
                  <a:lnTo>
                    <a:pt x="252" y="1616"/>
                  </a:lnTo>
                  <a:cubicBezTo>
                    <a:pt x="370" y="1616"/>
                    <a:pt x="458" y="1498"/>
                    <a:pt x="458" y="1380"/>
                  </a:cubicBezTo>
                  <a:lnTo>
                    <a:pt x="458" y="731"/>
                  </a:lnTo>
                  <a:lnTo>
                    <a:pt x="458" y="200"/>
                  </a:lnTo>
                  <a:cubicBezTo>
                    <a:pt x="473" y="67"/>
                    <a:pt x="355"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2791854" y="3403988"/>
              <a:ext cx="49982" cy="45974"/>
            </a:xfrm>
            <a:custGeom>
              <a:avLst/>
              <a:gdLst/>
              <a:ahLst/>
              <a:cxnLst/>
              <a:rect l="l" t="t" r="r" b="b"/>
              <a:pathLst>
                <a:path w="1771" h="1629" extrusionOk="0">
                  <a:moveTo>
                    <a:pt x="805" y="1"/>
                  </a:moveTo>
                  <a:cubicBezTo>
                    <a:pt x="792" y="1"/>
                    <a:pt x="780" y="2"/>
                    <a:pt x="768" y="5"/>
                  </a:cubicBezTo>
                  <a:cubicBezTo>
                    <a:pt x="650" y="35"/>
                    <a:pt x="561" y="123"/>
                    <a:pt x="561" y="241"/>
                  </a:cubicBezTo>
                  <a:lnTo>
                    <a:pt x="591" y="537"/>
                  </a:lnTo>
                  <a:lnTo>
                    <a:pt x="295" y="478"/>
                  </a:lnTo>
                  <a:cubicBezTo>
                    <a:pt x="280" y="474"/>
                    <a:pt x="264" y="472"/>
                    <a:pt x="249" y="472"/>
                  </a:cubicBezTo>
                  <a:cubicBezTo>
                    <a:pt x="148" y="472"/>
                    <a:pt x="56" y="552"/>
                    <a:pt x="30" y="655"/>
                  </a:cubicBezTo>
                  <a:cubicBezTo>
                    <a:pt x="0" y="773"/>
                    <a:pt x="89" y="891"/>
                    <a:pt x="207" y="920"/>
                  </a:cubicBezTo>
                  <a:cubicBezTo>
                    <a:pt x="354" y="950"/>
                    <a:pt x="502" y="979"/>
                    <a:pt x="679" y="1009"/>
                  </a:cubicBezTo>
                  <a:cubicBezTo>
                    <a:pt x="679" y="1156"/>
                    <a:pt x="709" y="1304"/>
                    <a:pt x="738" y="1451"/>
                  </a:cubicBezTo>
                  <a:cubicBezTo>
                    <a:pt x="768" y="1569"/>
                    <a:pt x="856" y="1628"/>
                    <a:pt x="974" y="1628"/>
                  </a:cubicBezTo>
                  <a:lnTo>
                    <a:pt x="1004" y="1628"/>
                  </a:lnTo>
                  <a:cubicBezTo>
                    <a:pt x="1122" y="1599"/>
                    <a:pt x="1210" y="1510"/>
                    <a:pt x="1181" y="1363"/>
                  </a:cubicBezTo>
                  <a:lnTo>
                    <a:pt x="1122" y="1068"/>
                  </a:lnTo>
                  <a:cubicBezTo>
                    <a:pt x="1210" y="1068"/>
                    <a:pt x="1328" y="1097"/>
                    <a:pt x="1417" y="1097"/>
                  </a:cubicBezTo>
                  <a:lnTo>
                    <a:pt x="1446" y="1097"/>
                  </a:lnTo>
                  <a:cubicBezTo>
                    <a:pt x="1741" y="1097"/>
                    <a:pt x="1771" y="655"/>
                    <a:pt x="1446" y="655"/>
                  </a:cubicBezTo>
                  <a:lnTo>
                    <a:pt x="1063" y="596"/>
                  </a:lnTo>
                  <a:cubicBezTo>
                    <a:pt x="1033" y="478"/>
                    <a:pt x="1033" y="330"/>
                    <a:pt x="1004" y="212"/>
                  </a:cubicBezTo>
                  <a:cubicBezTo>
                    <a:pt x="1004" y="106"/>
                    <a:pt x="909" y="1"/>
                    <a:pt x="8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2820160" y="3187245"/>
              <a:ext cx="25824" cy="44535"/>
            </a:xfrm>
            <a:custGeom>
              <a:avLst/>
              <a:gdLst/>
              <a:ahLst/>
              <a:cxnLst/>
              <a:rect l="l" t="t" r="r" b="b"/>
              <a:pathLst>
                <a:path w="915" h="1578" extrusionOk="0">
                  <a:moveTo>
                    <a:pt x="632" y="0"/>
                  </a:moveTo>
                  <a:cubicBezTo>
                    <a:pt x="558" y="0"/>
                    <a:pt x="484" y="39"/>
                    <a:pt x="443" y="132"/>
                  </a:cubicBezTo>
                  <a:cubicBezTo>
                    <a:pt x="296" y="515"/>
                    <a:pt x="148" y="899"/>
                    <a:pt x="30" y="1282"/>
                  </a:cubicBezTo>
                  <a:cubicBezTo>
                    <a:pt x="1" y="1400"/>
                    <a:pt x="89" y="1518"/>
                    <a:pt x="207" y="1577"/>
                  </a:cubicBezTo>
                  <a:lnTo>
                    <a:pt x="266" y="1577"/>
                  </a:lnTo>
                  <a:cubicBezTo>
                    <a:pt x="355" y="1577"/>
                    <a:pt x="443" y="1518"/>
                    <a:pt x="473" y="1430"/>
                  </a:cubicBezTo>
                  <a:cubicBezTo>
                    <a:pt x="561" y="1046"/>
                    <a:pt x="709" y="663"/>
                    <a:pt x="856" y="309"/>
                  </a:cubicBezTo>
                  <a:cubicBezTo>
                    <a:pt x="914" y="136"/>
                    <a:pt x="771" y="0"/>
                    <a:pt x="6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2820809" y="3476151"/>
              <a:ext cx="26021" cy="44592"/>
            </a:xfrm>
            <a:custGeom>
              <a:avLst/>
              <a:gdLst/>
              <a:ahLst/>
              <a:cxnLst/>
              <a:rect l="l" t="t" r="r" b="b"/>
              <a:pathLst>
                <a:path w="922" h="1580" extrusionOk="0">
                  <a:moveTo>
                    <a:pt x="276" y="1"/>
                  </a:moveTo>
                  <a:cubicBezTo>
                    <a:pt x="141" y="1"/>
                    <a:pt x="1" y="119"/>
                    <a:pt x="37" y="281"/>
                  </a:cubicBezTo>
                  <a:cubicBezTo>
                    <a:pt x="155" y="694"/>
                    <a:pt x="302" y="1078"/>
                    <a:pt x="479" y="1432"/>
                  </a:cubicBezTo>
                  <a:cubicBezTo>
                    <a:pt x="509" y="1520"/>
                    <a:pt x="597" y="1579"/>
                    <a:pt x="686" y="1579"/>
                  </a:cubicBezTo>
                  <a:cubicBezTo>
                    <a:pt x="715" y="1579"/>
                    <a:pt x="745" y="1550"/>
                    <a:pt x="774" y="1550"/>
                  </a:cubicBezTo>
                  <a:cubicBezTo>
                    <a:pt x="892" y="1491"/>
                    <a:pt x="922" y="1373"/>
                    <a:pt x="892" y="1255"/>
                  </a:cubicBezTo>
                  <a:cubicBezTo>
                    <a:pt x="715" y="901"/>
                    <a:pt x="597" y="517"/>
                    <a:pt x="479" y="163"/>
                  </a:cubicBezTo>
                  <a:cubicBezTo>
                    <a:pt x="445" y="48"/>
                    <a:pt x="361" y="1"/>
                    <a:pt x="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6" name="Google Shape;2026;p64"/>
          <p:cNvSpPr/>
          <p:nvPr/>
        </p:nvSpPr>
        <p:spPr>
          <a:xfrm>
            <a:off x="4414230" y="762475"/>
            <a:ext cx="103633" cy="119946"/>
          </a:xfrm>
          <a:custGeom>
            <a:avLst/>
            <a:gdLst/>
            <a:ahLst/>
            <a:cxnLst/>
            <a:rect l="l" t="t" r="r" b="b"/>
            <a:pathLst>
              <a:path w="3672" h="4250" extrusionOk="0">
                <a:moveTo>
                  <a:pt x="1871" y="1446"/>
                </a:moveTo>
                <a:lnTo>
                  <a:pt x="2285" y="2567"/>
                </a:lnTo>
                <a:lnTo>
                  <a:pt x="1429" y="2567"/>
                </a:lnTo>
                <a:lnTo>
                  <a:pt x="1871" y="1446"/>
                </a:lnTo>
                <a:close/>
                <a:moveTo>
                  <a:pt x="1871" y="0"/>
                </a:moveTo>
                <a:cubicBezTo>
                  <a:pt x="1665" y="0"/>
                  <a:pt x="1488" y="118"/>
                  <a:pt x="1399" y="295"/>
                </a:cubicBezTo>
                <a:lnTo>
                  <a:pt x="131" y="3659"/>
                </a:lnTo>
                <a:cubicBezTo>
                  <a:pt x="0" y="3993"/>
                  <a:pt x="256" y="4234"/>
                  <a:pt x="515" y="4234"/>
                </a:cubicBezTo>
                <a:cubicBezTo>
                  <a:pt x="668" y="4234"/>
                  <a:pt x="821" y="4151"/>
                  <a:pt x="898" y="3954"/>
                </a:cubicBezTo>
                <a:lnTo>
                  <a:pt x="1104" y="3393"/>
                </a:lnTo>
                <a:lnTo>
                  <a:pt x="2580" y="3393"/>
                </a:lnTo>
                <a:lnTo>
                  <a:pt x="2816" y="3954"/>
                </a:lnTo>
                <a:cubicBezTo>
                  <a:pt x="2875" y="4131"/>
                  <a:pt x="3022" y="4220"/>
                  <a:pt x="3199" y="4249"/>
                </a:cubicBezTo>
                <a:cubicBezTo>
                  <a:pt x="3258" y="4220"/>
                  <a:pt x="3288" y="4220"/>
                  <a:pt x="3347" y="4220"/>
                </a:cubicBezTo>
                <a:cubicBezTo>
                  <a:pt x="3553" y="4131"/>
                  <a:pt x="3671" y="3895"/>
                  <a:pt x="3583" y="3659"/>
                </a:cubicBezTo>
                <a:lnTo>
                  <a:pt x="2344" y="295"/>
                </a:lnTo>
                <a:cubicBezTo>
                  <a:pt x="2255" y="118"/>
                  <a:pt x="2078" y="0"/>
                  <a:pt x="1871"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4634417" y="990648"/>
            <a:ext cx="96634" cy="120764"/>
          </a:xfrm>
          <a:custGeom>
            <a:avLst/>
            <a:gdLst/>
            <a:ahLst/>
            <a:cxnLst/>
            <a:rect l="l" t="t" r="r" b="b"/>
            <a:pathLst>
              <a:path w="3424" h="4279" extrusionOk="0">
                <a:moveTo>
                  <a:pt x="1417" y="856"/>
                </a:moveTo>
                <a:cubicBezTo>
                  <a:pt x="1918" y="856"/>
                  <a:pt x="1918" y="1593"/>
                  <a:pt x="1417" y="1593"/>
                </a:cubicBezTo>
                <a:lnTo>
                  <a:pt x="856" y="1593"/>
                </a:lnTo>
                <a:lnTo>
                  <a:pt x="856" y="856"/>
                </a:lnTo>
                <a:close/>
                <a:moveTo>
                  <a:pt x="1594" y="2420"/>
                </a:moveTo>
                <a:cubicBezTo>
                  <a:pt x="2273" y="2420"/>
                  <a:pt x="2273" y="3423"/>
                  <a:pt x="1594" y="3423"/>
                </a:cubicBezTo>
                <a:lnTo>
                  <a:pt x="856" y="3423"/>
                </a:lnTo>
                <a:lnTo>
                  <a:pt x="856" y="2420"/>
                </a:lnTo>
                <a:close/>
                <a:moveTo>
                  <a:pt x="443" y="0"/>
                </a:moveTo>
                <a:cubicBezTo>
                  <a:pt x="207" y="0"/>
                  <a:pt x="0" y="207"/>
                  <a:pt x="0" y="413"/>
                </a:cubicBezTo>
                <a:lnTo>
                  <a:pt x="0" y="3836"/>
                </a:lnTo>
                <a:cubicBezTo>
                  <a:pt x="0" y="4072"/>
                  <a:pt x="177" y="4279"/>
                  <a:pt x="443" y="4279"/>
                </a:cubicBezTo>
                <a:lnTo>
                  <a:pt x="1594" y="4279"/>
                </a:lnTo>
                <a:cubicBezTo>
                  <a:pt x="2863" y="4279"/>
                  <a:pt x="3423" y="2685"/>
                  <a:pt x="2420" y="1888"/>
                </a:cubicBezTo>
                <a:lnTo>
                  <a:pt x="2450" y="1859"/>
                </a:lnTo>
                <a:cubicBezTo>
                  <a:pt x="2568" y="1682"/>
                  <a:pt x="2627" y="1446"/>
                  <a:pt x="2627" y="1210"/>
                </a:cubicBezTo>
                <a:cubicBezTo>
                  <a:pt x="2627" y="531"/>
                  <a:pt x="2095" y="0"/>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4447870" y="797441"/>
            <a:ext cx="37508" cy="43322"/>
          </a:xfrm>
          <a:custGeom>
            <a:avLst/>
            <a:gdLst/>
            <a:ahLst/>
            <a:cxnLst/>
            <a:rect l="l" t="t" r="r" b="b"/>
            <a:pathLst>
              <a:path w="1329" h="1535" extrusionOk="0">
                <a:moveTo>
                  <a:pt x="650" y="856"/>
                </a:moveTo>
                <a:lnTo>
                  <a:pt x="768" y="1092"/>
                </a:lnTo>
                <a:lnTo>
                  <a:pt x="561" y="1092"/>
                </a:lnTo>
                <a:lnTo>
                  <a:pt x="650" y="856"/>
                </a:lnTo>
                <a:close/>
                <a:moveTo>
                  <a:pt x="679" y="0"/>
                </a:moveTo>
                <a:cubicBezTo>
                  <a:pt x="561" y="0"/>
                  <a:pt x="473" y="59"/>
                  <a:pt x="443" y="118"/>
                </a:cubicBezTo>
                <a:lnTo>
                  <a:pt x="30" y="1240"/>
                </a:lnTo>
                <a:cubicBezTo>
                  <a:pt x="1" y="1299"/>
                  <a:pt x="1" y="1387"/>
                  <a:pt x="60" y="1446"/>
                </a:cubicBezTo>
                <a:cubicBezTo>
                  <a:pt x="89" y="1505"/>
                  <a:pt x="178" y="1535"/>
                  <a:pt x="237" y="1535"/>
                </a:cubicBezTo>
                <a:lnTo>
                  <a:pt x="1093" y="1535"/>
                </a:lnTo>
                <a:cubicBezTo>
                  <a:pt x="1152" y="1535"/>
                  <a:pt x="1240" y="1505"/>
                  <a:pt x="1270" y="1446"/>
                </a:cubicBezTo>
                <a:cubicBezTo>
                  <a:pt x="1299" y="1387"/>
                  <a:pt x="1329" y="1299"/>
                  <a:pt x="1299" y="1240"/>
                </a:cubicBezTo>
                <a:lnTo>
                  <a:pt x="886" y="118"/>
                </a:lnTo>
                <a:cubicBezTo>
                  <a:pt x="827" y="59"/>
                  <a:pt x="768" y="0"/>
                  <a:pt x="6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4407908" y="756435"/>
            <a:ext cx="114950" cy="131799"/>
          </a:xfrm>
          <a:custGeom>
            <a:avLst/>
            <a:gdLst/>
            <a:ahLst/>
            <a:cxnLst/>
            <a:rect l="l" t="t" r="r" b="b"/>
            <a:pathLst>
              <a:path w="4073" h="4670" extrusionOk="0">
                <a:moveTo>
                  <a:pt x="2081" y="443"/>
                </a:moveTo>
                <a:cubicBezTo>
                  <a:pt x="2184" y="443"/>
                  <a:pt x="2287" y="494"/>
                  <a:pt x="2332" y="598"/>
                </a:cubicBezTo>
                <a:lnTo>
                  <a:pt x="3600" y="3961"/>
                </a:lnTo>
                <a:cubicBezTo>
                  <a:pt x="3630" y="3991"/>
                  <a:pt x="3630" y="4050"/>
                  <a:pt x="3600" y="4109"/>
                </a:cubicBezTo>
                <a:cubicBezTo>
                  <a:pt x="3571" y="4138"/>
                  <a:pt x="3541" y="4197"/>
                  <a:pt x="3482" y="4197"/>
                </a:cubicBezTo>
                <a:cubicBezTo>
                  <a:pt x="3482" y="4212"/>
                  <a:pt x="3475" y="4220"/>
                  <a:pt x="3464" y="4220"/>
                </a:cubicBezTo>
                <a:cubicBezTo>
                  <a:pt x="3453" y="4220"/>
                  <a:pt x="3438" y="4212"/>
                  <a:pt x="3423" y="4197"/>
                </a:cubicBezTo>
                <a:cubicBezTo>
                  <a:pt x="3335" y="4197"/>
                  <a:pt x="3276" y="4168"/>
                  <a:pt x="3246" y="4079"/>
                </a:cubicBezTo>
                <a:lnTo>
                  <a:pt x="3040" y="3519"/>
                </a:lnTo>
                <a:cubicBezTo>
                  <a:pt x="2981" y="3430"/>
                  <a:pt x="2922" y="3371"/>
                  <a:pt x="2833" y="3371"/>
                </a:cubicBezTo>
                <a:lnTo>
                  <a:pt x="1358" y="3371"/>
                </a:lnTo>
                <a:cubicBezTo>
                  <a:pt x="1240" y="3371"/>
                  <a:pt x="1181" y="3430"/>
                  <a:pt x="1151" y="3519"/>
                </a:cubicBezTo>
                <a:lnTo>
                  <a:pt x="915" y="4079"/>
                </a:lnTo>
                <a:cubicBezTo>
                  <a:pt x="915" y="4138"/>
                  <a:pt x="856" y="4168"/>
                  <a:pt x="827" y="4197"/>
                </a:cubicBezTo>
                <a:lnTo>
                  <a:pt x="679" y="4197"/>
                </a:lnTo>
                <a:cubicBezTo>
                  <a:pt x="561" y="4138"/>
                  <a:pt x="532" y="4050"/>
                  <a:pt x="561" y="3932"/>
                </a:cubicBezTo>
                <a:lnTo>
                  <a:pt x="561" y="3932"/>
                </a:lnTo>
                <a:lnTo>
                  <a:pt x="561" y="3961"/>
                </a:lnTo>
                <a:lnTo>
                  <a:pt x="1830" y="598"/>
                </a:lnTo>
                <a:cubicBezTo>
                  <a:pt x="1874" y="494"/>
                  <a:pt x="1977" y="443"/>
                  <a:pt x="2081" y="443"/>
                </a:cubicBezTo>
                <a:close/>
                <a:moveTo>
                  <a:pt x="2081" y="0"/>
                </a:moveTo>
                <a:cubicBezTo>
                  <a:pt x="1815" y="0"/>
                  <a:pt x="1550" y="140"/>
                  <a:pt x="1417" y="421"/>
                </a:cubicBezTo>
                <a:lnTo>
                  <a:pt x="148" y="3784"/>
                </a:lnTo>
                <a:cubicBezTo>
                  <a:pt x="0" y="4109"/>
                  <a:pt x="177" y="4493"/>
                  <a:pt x="502" y="4611"/>
                </a:cubicBezTo>
                <a:cubicBezTo>
                  <a:pt x="591" y="4640"/>
                  <a:pt x="650" y="4670"/>
                  <a:pt x="738" y="4670"/>
                </a:cubicBezTo>
                <a:cubicBezTo>
                  <a:pt x="827" y="4670"/>
                  <a:pt x="915" y="4640"/>
                  <a:pt x="1004" y="4611"/>
                </a:cubicBezTo>
                <a:cubicBezTo>
                  <a:pt x="1151" y="4552"/>
                  <a:pt x="1269" y="4404"/>
                  <a:pt x="1328" y="4257"/>
                </a:cubicBezTo>
                <a:lnTo>
                  <a:pt x="1505" y="3814"/>
                </a:lnTo>
                <a:lnTo>
                  <a:pt x="2656" y="3814"/>
                </a:lnTo>
                <a:lnTo>
                  <a:pt x="2833" y="4257"/>
                </a:lnTo>
                <a:cubicBezTo>
                  <a:pt x="2922" y="4493"/>
                  <a:pt x="3158" y="4670"/>
                  <a:pt x="3423" y="4670"/>
                </a:cubicBezTo>
                <a:cubicBezTo>
                  <a:pt x="3512" y="4670"/>
                  <a:pt x="3571" y="4640"/>
                  <a:pt x="3659" y="4611"/>
                </a:cubicBezTo>
                <a:cubicBezTo>
                  <a:pt x="3807" y="4552"/>
                  <a:pt x="3954" y="4434"/>
                  <a:pt x="4013" y="4286"/>
                </a:cubicBezTo>
                <a:cubicBezTo>
                  <a:pt x="4072" y="4138"/>
                  <a:pt x="4072" y="3961"/>
                  <a:pt x="4013" y="3784"/>
                </a:cubicBezTo>
                <a:lnTo>
                  <a:pt x="2745" y="421"/>
                </a:lnTo>
                <a:cubicBezTo>
                  <a:pt x="2612" y="140"/>
                  <a:pt x="2346" y="0"/>
                  <a:pt x="20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4651914" y="1052256"/>
            <a:ext cx="49982" cy="40838"/>
          </a:xfrm>
          <a:custGeom>
            <a:avLst/>
            <a:gdLst/>
            <a:ahLst/>
            <a:cxnLst/>
            <a:rect l="l" t="t" r="r" b="b"/>
            <a:pathLst>
              <a:path w="1771" h="1447" extrusionOk="0">
                <a:moveTo>
                  <a:pt x="974" y="443"/>
                </a:moveTo>
                <a:cubicBezTo>
                  <a:pt x="1357" y="443"/>
                  <a:pt x="1357" y="1004"/>
                  <a:pt x="974" y="1004"/>
                </a:cubicBezTo>
                <a:lnTo>
                  <a:pt x="472" y="1004"/>
                </a:lnTo>
                <a:lnTo>
                  <a:pt x="472" y="443"/>
                </a:lnTo>
                <a:close/>
                <a:moveTo>
                  <a:pt x="236" y="1"/>
                </a:moveTo>
                <a:cubicBezTo>
                  <a:pt x="118" y="1"/>
                  <a:pt x="0" y="119"/>
                  <a:pt x="30" y="237"/>
                </a:cubicBezTo>
                <a:lnTo>
                  <a:pt x="30" y="1240"/>
                </a:lnTo>
                <a:cubicBezTo>
                  <a:pt x="0" y="1299"/>
                  <a:pt x="30" y="1358"/>
                  <a:pt x="89" y="1387"/>
                </a:cubicBezTo>
                <a:cubicBezTo>
                  <a:pt x="118" y="1417"/>
                  <a:pt x="177" y="1446"/>
                  <a:pt x="236" y="1446"/>
                </a:cubicBezTo>
                <a:lnTo>
                  <a:pt x="974" y="1446"/>
                </a:lnTo>
                <a:cubicBezTo>
                  <a:pt x="1771" y="1299"/>
                  <a:pt x="1771" y="178"/>
                  <a:pt x="9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4"/>
          <p:cNvSpPr/>
          <p:nvPr/>
        </p:nvSpPr>
        <p:spPr>
          <a:xfrm>
            <a:off x="4628575" y="984806"/>
            <a:ext cx="99146" cy="132448"/>
          </a:xfrm>
          <a:custGeom>
            <a:avLst/>
            <a:gdLst/>
            <a:ahLst/>
            <a:cxnLst/>
            <a:rect l="l" t="t" r="r" b="b"/>
            <a:pathLst>
              <a:path w="3513" h="4693" extrusionOk="0">
                <a:moveTo>
                  <a:pt x="650" y="0"/>
                </a:moveTo>
                <a:cubicBezTo>
                  <a:pt x="266" y="0"/>
                  <a:pt x="1" y="266"/>
                  <a:pt x="1" y="620"/>
                </a:cubicBezTo>
                <a:lnTo>
                  <a:pt x="1" y="4043"/>
                </a:lnTo>
                <a:cubicBezTo>
                  <a:pt x="1" y="4397"/>
                  <a:pt x="266" y="4692"/>
                  <a:pt x="650" y="4692"/>
                </a:cubicBezTo>
                <a:lnTo>
                  <a:pt x="1801" y="4692"/>
                </a:lnTo>
                <a:cubicBezTo>
                  <a:pt x="2007" y="4692"/>
                  <a:pt x="2184" y="4633"/>
                  <a:pt x="2361" y="4574"/>
                </a:cubicBezTo>
                <a:cubicBezTo>
                  <a:pt x="2480" y="4515"/>
                  <a:pt x="2539" y="4397"/>
                  <a:pt x="2509" y="4279"/>
                </a:cubicBezTo>
                <a:cubicBezTo>
                  <a:pt x="2466" y="4193"/>
                  <a:pt x="2391" y="4138"/>
                  <a:pt x="2308" y="4138"/>
                </a:cubicBezTo>
                <a:cubicBezTo>
                  <a:pt x="2277" y="4138"/>
                  <a:pt x="2246" y="4145"/>
                  <a:pt x="2214" y="4161"/>
                </a:cubicBezTo>
                <a:cubicBezTo>
                  <a:pt x="2066" y="4191"/>
                  <a:pt x="1948" y="4220"/>
                  <a:pt x="1801" y="4220"/>
                </a:cubicBezTo>
                <a:lnTo>
                  <a:pt x="650" y="4220"/>
                </a:lnTo>
                <a:cubicBezTo>
                  <a:pt x="591" y="4220"/>
                  <a:pt x="532" y="4220"/>
                  <a:pt x="503" y="4191"/>
                </a:cubicBezTo>
                <a:cubicBezTo>
                  <a:pt x="473" y="4131"/>
                  <a:pt x="444" y="4102"/>
                  <a:pt x="444" y="4043"/>
                </a:cubicBezTo>
                <a:lnTo>
                  <a:pt x="444" y="620"/>
                </a:lnTo>
                <a:cubicBezTo>
                  <a:pt x="444" y="532"/>
                  <a:pt x="532" y="443"/>
                  <a:pt x="621" y="443"/>
                </a:cubicBezTo>
                <a:lnTo>
                  <a:pt x="1624" y="443"/>
                </a:lnTo>
                <a:cubicBezTo>
                  <a:pt x="2155" y="443"/>
                  <a:pt x="2598" y="886"/>
                  <a:pt x="2598" y="1417"/>
                </a:cubicBezTo>
                <a:cubicBezTo>
                  <a:pt x="2598" y="1594"/>
                  <a:pt x="2539" y="1800"/>
                  <a:pt x="2450" y="1948"/>
                </a:cubicBezTo>
                <a:cubicBezTo>
                  <a:pt x="2391" y="2036"/>
                  <a:pt x="2391" y="2184"/>
                  <a:pt x="2480" y="2243"/>
                </a:cubicBezTo>
                <a:cubicBezTo>
                  <a:pt x="2922" y="2597"/>
                  <a:pt x="3040" y="3187"/>
                  <a:pt x="2775" y="3659"/>
                </a:cubicBezTo>
                <a:cubicBezTo>
                  <a:pt x="2632" y="3842"/>
                  <a:pt x="2798" y="4025"/>
                  <a:pt x="2963" y="4025"/>
                </a:cubicBezTo>
                <a:cubicBezTo>
                  <a:pt x="3038" y="4025"/>
                  <a:pt x="3112" y="3987"/>
                  <a:pt x="3158" y="3895"/>
                </a:cubicBezTo>
                <a:cubicBezTo>
                  <a:pt x="3512" y="3276"/>
                  <a:pt x="3394" y="2538"/>
                  <a:pt x="2922" y="2036"/>
                </a:cubicBezTo>
                <a:cubicBezTo>
                  <a:pt x="3011" y="1830"/>
                  <a:pt x="3040" y="1623"/>
                  <a:pt x="3040" y="1417"/>
                </a:cubicBezTo>
                <a:lnTo>
                  <a:pt x="3070" y="1417"/>
                </a:lnTo>
                <a:cubicBezTo>
                  <a:pt x="3070" y="620"/>
                  <a:pt x="2420" y="0"/>
                  <a:pt x="1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4"/>
          <p:cNvSpPr/>
          <p:nvPr/>
        </p:nvSpPr>
        <p:spPr>
          <a:xfrm>
            <a:off x="4651914" y="1008117"/>
            <a:ext cx="44987" cy="33331"/>
          </a:xfrm>
          <a:custGeom>
            <a:avLst/>
            <a:gdLst/>
            <a:ahLst/>
            <a:cxnLst/>
            <a:rect l="l" t="t" r="r" b="b"/>
            <a:pathLst>
              <a:path w="1594" h="1181" extrusionOk="0">
                <a:moveTo>
                  <a:pt x="817" y="442"/>
                </a:moveTo>
                <a:cubicBezTo>
                  <a:pt x="967" y="442"/>
                  <a:pt x="967" y="740"/>
                  <a:pt x="817" y="740"/>
                </a:cubicBezTo>
                <a:cubicBezTo>
                  <a:pt x="811" y="740"/>
                  <a:pt x="804" y="740"/>
                  <a:pt x="797" y="738"/>
                </a:cubicBezTo>
                <a:lnTo>
                  <a:pt x="472" y="738"/>
                </a:lnTo>
                <a:lnTo>
                  <a:pt x="472" y="443"/>
                </a:lnTo>
                <a:lnTo>
                  <a:pt x="797" y="443"/>
                </a:lnTo>
                <a:cubicBezTo>
                  <a:pt x="804" y="442"/>
                  <a:pt x="811" y="442"/>
                  <a:pt x="817" y="442"/>
                </a:cubicBezTo>
                <a:close/>
                <a:moveTo>
                  <a:pt x="236" y="1"/>
                </a:moveTo>
                <a:cubicBezTo>
                  <a:pt x="118" y="1"/>
                  <a:pt x="0" y="89"/>
                  <a:pt x="30" y="237"/>
                </a:cubicBezTo>
                <a:lnTo>
                  <a:pt x="30" y="974"/>
                </a:lnTo>
                <a:cubicBezTo>
                  <a:pt x="30" y="1033"/>
                  <a:pt x="30" y="1092"/>
                  <a:pt x="89" y="1122"/>
                </a:cubicBezTo>
                <a:cubicBezTo>
                  <a:pt x="118" y="1151"/>
                  <a:pt x="177" y="1181"/>
                  <a:pt x="236" y="1181"/>
                </a:cubicBezTo>
                <a:lnTo>
                  <a:pt x="797" y="1181"/>
                </a:lnTo>
                <a:cubicBezTo>
                  <a:pt x="1593" y="1181"/>
                  <a:pt x="1593" y="1"/>
                  <a:pt x="7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3" name="Google Shape;2033;p64"/>
          <p:cNvGrpSpPr/>
          <p:nvPr/>
        </p:nvGrpSpPr>
        <p:grpSpPr>
          <a:xfrm>
            <a:off x="2186292" y="1291286"/>
            <a:ext cx="358115" cy="431691"/>
            <a:chOff x="1989903" y="2461380"/>
            <a:chExt cx="358115" cy="431691"/>
          </a:xfrm>
        </p:grpSpPr>
        <p:sp>
          <p:nvSpPr>
            <p:cNvPr id="2034" name="Google Shape;2034;p64"/>
            <p:cNvSpPr/>
            <p:nvPr/>
          </p:nvSpPr>
          <p:spPr>
            <a:xfrm>
              <a:off x="1996563" y="2532245"/>
              <a:ext cx="344794" cy="289817"/>
            </a:xfrm>
            <a:custGeom>
              <a:avLst/>
              <a:gdLst/>
              <a:ahLst/>
              <a:cxnLst/>
              <a:rect l="l" t="t" r="r" b="b"/>
              <a:pathLst>
                <a:path w="12217" h="10269" extrusionOk="0">
                  <a:moveTo>
                    <a:pt x="1" y="0"/>
                  </a:moveTo>
                  <a:lnTo>
                    <a:pt x="1" y="10269"/>
                  </a:lnTo>
                  <a:lnTo>
                    <a:pt x="12217" y="10269"/>
                  </a:lnTo>
                  <a:lnTo>
                    <a:pt x="122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1996563" y="2532245"/>
              <a:ext cx="57489" cy="289817"/>
            </a:xfrm>
            <a:custGeom>
              <a:avLst/>
              <a:gdLst/>
              <a:ahLst/>
              <a:cxnLst/>
              <a:rect l="l" t="t" r="r" b="b"/>
              <a:pathLst>
                <a:path w="2037" h="10269" extrusionOk="0">
                  <a:moveTo>
                    <a:pt x="1" y="0"/>
                  </a:moveTo>
                  <a:lnTo>
                    <a:pt x="1" y="10269"/>
                  </a:lnTo>
                  <a:lnTo>
                    <a:pt x="2037" y="10269"/>
                  </a:lnTo>
                  <a:lnTo>
                    <a:pt x="20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1996563" y="2757906"/>
              <a:ext cx="344794" cy="129118"/>
            </a:xfrm>
            <a:custGeom>
              <a:avLst/>
              <a:gdLst/>
              <a:ahLst/>
              <a:cxnLst/>
              <a:rect l="l" t="t" r="r" b="b"/>
              <a:pathLst>
                <a:path w="12217" h="4575" extrusionOk="0">
                  <a:moveTo>
                    <a:pt x="6109" y="1"/>
                  </a:moveTo>
                  <a:cubicBezTo>
                    <a:pt x="2745" y="1"/>
                    <a:pt x="1" y="1004"/>
                    <a:pt x="1" y="2273"/>
                  </a:cubicBezTo>
                  <a:cubicBezTo>
                    <a:pt x="1" y="3542"/>
                    <a:pt x="2745" y="4574"/>
                    <a:pt x="6109" y="4574"/>
                  </a:cubicBezTo>
                  <a:cubicBezTo>
                    <a:pt x="9502" y="4574"/>
                    <a:pt x="12217" y="3542"/>
                    <a:pt x="12217" y="2273"/>
                  </a:cubicBezTo>
                  <a:cubicBezTo>
                    <a:pt x="12217" y="1004"/>
                    <a:pt x="9502" y="1"/>
                    <a:pt x="6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2060683" y="2637992"/>
              <a:ext cx="78317" cy="67480"/>
            </a:xfrm>
            <a:custGeom>
              <a:avLst/>
              <a:gdLst/>
              <a:ahLst/>
              <a:cxnLst/>
              <a:rect l="l" t="t" r="r" b="b"/>
              <a:pathLst>
                <a:path w="2775" h="2391" extrusionOk="0">
                  <a:moveTo>
                    <a:pt x="1601" y="657"/>
                  </a:moveTo>
                  <a:cubicBezTo>
                    <a:pt x="1874" y="657"/>
                    <a:pt x="2125" y="874"/>
                    <a:pt x="2125" y="1210"/>
                  </a:cubicBezTo>
                  <a:cubicBezTo>
                    <a:pt x="2125" y="1506"/>
                    <a:pt x="1889" y="1742"/>
                    <a:pt x="1594" y="1742"/>
                  </a:cubicBezTo>
                  <a:cubicBezTo>
                    <a:pt x="1122" y="1742"/>
                    <a:pt x="886" y="1151"/>
                    <a:pt x="1211" y="827"/>
                  </a:cubicBezTo>
                  <a:cubicBezTo>
                    <a:pt x="1327" y="710"/>
                    <a:pt x="1467" y="657"/>
                    <a:pt x="1601" y="657"/>
                  </a:cubicBezTo>
                  <a:close/>
                  <a:moveTo>
                    <a:pt x="1594" y="1"/>
                  </a:moveTo>
                  <a:cubicBezTo>
                    <a:pt x="1" y="1"/>
                    <a:pt x="1" y="2391"/>
                    <a:pt x="1594" y="2391"/>
                  </a:cubicBezTo>
                  <a:cubicBezTo>
                    <a:pt x="1801" y="2391"/>
                    <a:pt x="2007" y="2332"/>
                    <a:pt x="2184" y="2243"/>
                  </a:cubicBezTo>
                  <a:cubicBezTo>
                    <a:pt x="2252" y="2344"/>
                    <a:pt x="2353" y="2390"/>
                    <a:pt x="2452" y="2390"/>
                  </a:cubicBezTo>
                  <a:cubicBezTo>
                    <a:pt x="2615" y="2390"/>
                    <a:pt x="2775" y="2268"/>
                    <a:pt x="2775" y="2066"/>
                  </a:cubicBezTo>
                  <a:lnTo>
                    <a:pt x="2775" y="325"/>
                  </a:lnTo>
                  <a:cubicBezTo>
                    <a:pt x="2775" y="148"/>
                    <a:pt x="2627" y="1"/>
                    <a:pt x="2450" y="1"/>
                  </a:cubicBezTo>
                  <a:cubicBezTo>
                    <a:pt x="2332" y="1"/>
                    <a:pt x="2243" y="60"/>
                    <a:pt x="2184" y="178"/>
                  </a:cubicBezTo>
                  <a:cubicBezTo>
                    <a:pt x="2007" y="60"/>
                    <a:pt x="1801" y="1"/>
                    <a:pt x="1594"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1996563" y="2467278"/>
              <a:ext cx="344794" cy="129936"/>
            </a:xfrm>
            <a:custGeom>
              <a:avLst/>
              <a:gdLst/>
              <a:ahLst/>
              <a:cxnLst/>
              <a:rect l="l" t="t" r="r" b="b"/>
              <a:pathLst>
                <a:path w="12217" h="4604" extrusionOk="0">
                  <a:moveTo>
                    <a:pt x="6109" y="1"/>
                  </a:moveTo>
                  <a:cubicBezTo>
                    <a:pt x="2745" y="1"/>
                    <a:pt x="1" y="1033"/>
                    <a:pt x="1" y="2302"/>
                  </a:cubicBezTo>
                  <a:cubicBezTo>
                    <a:pt x="1" y="3571"/>
                    <a:pt x="2745" y="4604"/>
                    <a:pt x="6109" y="4604"/>
                  </a:cubicBezTo>
                  <a:cubicBezTo>
                    <a:pt x="9502" y="4604"/>
                    <a:pt x="12217" y="3571"/>
                    <a:pt x="12217" y="2302"/>
                  </a:cubicBezTo>
                  <a:cubicBezTo>
                    <a:pt x="12217" y="1033"/>
                    <a:pt x="9473" y="1"/>
                    <a:pt x="6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2220588" y="2689412"/>
              <a:ext cx="78289" cy="91836"/>
            </a:xfrm>
            <a:custGeom>
              <a:avLst/>
              <a:gdLst/>
              <a:ahLst/>
              <a:cxnLst/>
              <a:rect l="l" t="t" r="r" b="b"/>
              <a:pathLst>
                <a:path w="2774" h="3254" extrusionOk="0">
                  <a:moveTo>
                    <a:pt x="1208" y="1469"/>
                  </a:moveTo>
                  <a:cubicBezTo>
                    <a:pt x="1495" y="1469"/>
                    <a:pt x="1771" y="1701"/>
                    <a:pt x="1771" y="2044"/>
                  </a:cubicBezTo>
                  <a:cubicBezTo>
                    <a:pt x="1771" y="2339"/>
                    <a:pt x="1535" y="2575"/>
                    <a:pt x="1240" y="2575"/>
                  </a:cubicBezTo>
                  <a:cubicBezTo>
                    <a:pt x="738" y="2575"/>
                    <a:pt x="502" y="1985"/>
                    <a:pt x="826" y="1631"/>
                  </a:cubicBezTo>
                  <a:cubicBezTo>
                    <a:pt x="939" y="1519"/>
                    <a:pt x="1075" y="1469"/>
                    <a:pt x="1208" y="1469"/>
                  </a:cubicBezTo>
                  <a:close/>
                  <a:moveTo>
                    <a:pt x="340" y="1"/>
                  </a:moveTo>
                  <a:cubicBezTo>
                    <a:pt x="170" y="1"/>
                    <a:pt x="0" y="111"/>
                    <a:pt x="0" y="333"/>
                  </a:cubicBezTo>
                  <a:lnTo>
                    <a:pt x="0" y="2929"/>
                  </a:lnTo>
                  <a:cubicBezTo>
                    <a:pt x="0" y="3106"/>
                    <a:pt x="148" y="3254"/>
                    <a:pt x="354" y="3254"/>
                  </a:cubicBezTo>
                  <a:cubicBezTo>
                    <a:pt x="472" y="3254"/>
                    <a:pt x="561" y="3195"/>
                    <a:pt x="620" y="3106"/>
                  </a:cubicBezTo>
                  <a:cubicBezTo>
                    <a:pt x="826" y="3195"/>
                    <a:pt x="1033" y="3254"/>
                    <a:pt x="1240" y="3254"/>
                  </a:cubicBezTo>
                  <a:cubicBezTo>
                    <a:pt x="2774" y="3165"/>
                    <a:pt x="2774" y="893"/>
                    <a:pt x="1240" y="805"/>
                  </a:cubicBezTo>
                  <a:cubicBezTo>
                    <a:pt x="1033" y="805"/>
                    <a:pt x="856" y="864"/>
                    <a:pt x="679" y="952"/>
                  </a:cubicBezTo>
                  <a:lnTo>
                    <a:pt x="679" y="333"/>
                  </a:lnTo>
                  <a:cubicBezTo>
                    <a:pt x="679" y="111"/>
                    <a:pt x="509" y="1"/>
                    <a:pt x="340"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2084023" y="2650212"/>
              <a:ext cx="49982" cy="42785"/>
            </a:xfrm>
            <a:custGeom>
              <a:avLst/>
              <a:gdLst/>
              <a:ahLst/>
              <a:cxnLst/>
              <a:rect l="l" t="t" r="r" b="b"/>
              <a:pathLst>
                <a:path w="1771" h="1516" extrusionOk="0">
                  <a:moveTo>
                    <a:pt x="767" y="453"/>
                  </a:moveTo>
                  <a:cubicBezTo>
                    <a:pt x="944" y="453"/>
                    <a:pt x="1092" y="600"/>
                    <a:pt x="1092" y="777"/>
                  </a:cubicBezTo>
                  <a:cubicBezTo>
                    <a:pt x="1092" y="956"/>
                    <a:pt x="932" y="1081"/>
                    <a:pt x="764" y="1081"/>
                  </a:cubicBezTo>
                  <a:cubicBezTo>
                    <a:pt x="682" y="1081"/>
                    <a:pt x="599" y="1052"/>
                    <a:pt x="531" y="984"/>
                  </a:cubicBezTo>
                  <a:cubicBezTo>
                    <a:pt x="354" y="807"/>
                    <a:pt x="472" y="453"/>
                    <a:pt x="767" y="453"/>
                  </a:cubicBezTo>
                  <a:close/>
                  <a:moveTo>
                    <a:pt x="782" y="1"/>
                  </a:moveTo>
                  <a:cubicBezTo>
                    <a:pt x="387" y="1"/>
                    <a:pt x="0" y="313"/>
                    <a:pt x="0" y="777"/>
                  </a:cubicBezTo>
                  <a:cubicBezTo>
                    <a:pt x="0" y="1191"/>
                    <a:pt x="354" y="1515"/>
                    <a:pt x="767" y="1515"/>
                  </a:cubicBezTo>
                  <a:cubicBezTo>
                    <a:pt x="1446" y="1515"/>
                    <a:pt x="1771" y="718"/>
                    <a:pt x="1298" y="217"/>
                  </a:cubicBezTo>
                  <a:cubicBezTo>
                    <a:pt x="1149" y="68"/>
                    <a:pt x="965" y="1"/>
                    <a:pt x="7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2052358" y="2631670"/>
              <a:ext cx="93304" cy="80124"/>
            </a:xfrm>
            <a:custGeom>
              <a:avLst/>
              <a:gdLst/>
              <a:ahLst/>
              <a:cxnLst/>
              <a:rect l="l" t="t" r="r" b="b"/>
              <a:pathLst>
                <a:path w="3306" h="2839" extrusionOk="0">
                  <a:moveTo>
                    <a:pt x="2745" y="461"/>
                  </a:moveTo>
                  <a:cubicBezTo>
                    <a:pt x="2804" y="461"/>
                    <a:pt x="2863" y="520"/>
                    <a:pt x="2863" y="549"/>
                  </a:cubicBezTo>
                  <a:lnTo>
                    <a:pt x="2863" y="2290"/>
                  </a:lnTo>
                  <a:cubicBezTo>
                    <a:pt x="2863" y="2349"/>
                    <a:pt x="2804" y="2379"/>
                    <a:pt x="2745" y="2408"/>
                  </a:cubicBezTo>
                  <a:cubicBezTo>
                    <a:pt x="2715" y="2408"/>
                    <a:pt x="2686" y="2379"/>
                    <a:pt x="2656" y="2349"/>
                  </a:cubicBezTo>
                  <a:cubicBezTo>
                    <a:pt x="2627" y="2290"/>
                    <a:pt x="2538" y="2231"/>
                    <a:pt x="2479" y="2231"/>
                  </a:cubicBezTo>
                  <a:cubicBezTo>
                    <a:pt x="2420" y="2231"/>
                    <a:pt x="2391" y="2261"/>
                    <a:pt x="2361" y="2261"/>
                  </a:cubicBezTo>
                  <a:cubicBezTo>
                    <a:pt x="2204" y="2352"/>
                    <a:pt x="2037" y="2394"/>
                    <a:pt x="1876" y="2394"/>
                  </a:cubicBezTo>
                  <a:cubicBezTo>
                    <a:pt x="1462" y="2394"/>
                    <a:pt x="1081" y="2116"/>
                    <a:pt x="975" y="1671"/>
                  </a:cubicBezTo>
                  <a:cubicBezTo>
                    <a:pt x="797" y="1051"/>
                    <a:pt x="1270" y="461"/>
                    <a:pt x="1889" y="461"/>
                  </a:cubicBezTo>
                  <a:cubicBezTo>
                    <a:pt x="2066" y="461"/>
                    <a:pt x="2214" y="490"/>
                    <a:pt x="2361" y="579"/>
                  </a:cubicBezTo>
                  <a:cubicBezTo>
                    <a:pt x="2403" y="600"/>
                    <a:pt x="2445" y="609"/>
                    <a:pt x="2484" y="609"/>
                  </a:cubicBezTo>
                  <a:cubicBezTo>
                    <a:pt x="2556" y="609"/>
                    <a:pt x="2618" y="577"/>
                    <a:pt x="2656" y="520"/>
                  </a:cubicBezTo>
                  <a:cubicBezTo>
                    <a:pt x="2686" y="490"/>
                    <a:pt x="2715" y="461"/>
                    <a:pt x="2745" y="461"/>
                  </a:cubicBezTo>
                  <a:close/>
                  <a:moveTo>
                    <a:pt x="2738" y="1"/>
                  </a:moveTo>
                  <a:cubicBezTo>
                    <a:pt x="2629" y="1"/>
                    <a:pt x="2518" y="34"/>
                    <a:pt x="2420" y="107"/>
                  </a:cubicBezTo>
                  <a:cubicBezTo>
                    <a:pt x="2243" y="48"/>
                    <a:pt x="2066" y="18"/>
                    <a:pt x="1889" y="18"/>
                  </a:cubicBezTo>
                  <a:cubicBezTo>
                    <a:pt x="1" y="18"/>
                    <a:pt x="1" y="2821"/>
                    <a:pt x="1889" y="2821"/>
                  </a:cubicBezTo>
                  <a:cubicBezTo>
                    <a:pt x="2066" y="2821"/>
                    <a:pt x="2243" y="2792"/>
                    <a:pt x="2420" y="2733"/>
                  </a:cubicBezTo>
                  <a:cubicBezTo>
                    <a:pt x="2518" y="2806"/>
                    <a:pt x="2629" y="2839"/>
                    <a:pt x="2738" y="2839"/>
                  </a:cubicBezTo>
                  <a:cubicBezTo>
                    <a:pt x="3027" y="2839"/>
                    <a:pt x="3306" y="2611"/>
                    <a:pt x="3306" y="2290"/>
                  </a:cubicBezTo>
                  <a:lnTo>
                    <a:pt x="3306" y="549"/>
                  </a:lnTo>
                  <a:cubicBezTo>
                    <a:pt x="3306" y="228"/>
                    <a:pt x="3027" y="1"/>
                    <a:pt x="27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4"/>
            <p:cNvSpPr/>
            <p:nvPr/>
          </p:nvSpPr>
          <p:spPr>
            <a:xfrm>
              <a:off x="1989903" y="2461380"/>
              <a:ext cx="358115" cy="431691"/>
            </a:xfrm>
            <a:custGeom>
              <a:avLst/>
              <a:gdLst/>
              <a:ahLst/>
              <a:cxnLst/>
              <a:rect l="l" t="t" r="r" b="b"/>
              <a:pathLst>
                <a:path w="12689" h="15296" extrusionOk="0">
                  <a:moveTo>
                    <a:pt x="12217" y="3455"/>
                  </a:moveTo>
                  <a:lnTo>
                    <a:pt x="12217" y="11806"/>
                  </a:lnTo>
                  <a:cubicBezTo>
                    <a:pt x="11745" y="11393"/>
                    <a:pt x="11214" y="11098"/>
                    <a:pt x="10594" y="10891"/>
                  </a:cubicBezTo>
                  <a:cubicBezTo>
                    <a:pt x="11243" y="9947"/>
                    <a:pt x="10535" y="8649"/>
                    <a:pt x="9384" y="8649"/>
                  </a:cubicBezTo>
                  <a:cubicBezTo>
                    <a:pt x="9296" y="8678"/>
                    <a:pt x="9178" y="8678"/>
                    <a:pt x="9060" y="8708"/>
                  </a:cubicBezTo>
                  <a:lnTo>
                    <a:pt x="9060" y="8413"/>
                  </a:lnTo>
                  <a:cubicBezTo>
                    <a:pt x="9015" y="8103"/>
                    <a:pt x="8764" y="7948"/>
                    <a:pt x="8514" y="7948"/>
                  </a:cubicBezTo>
                  <a:cubicBezTo>
                    <a:pt x="8263" y="7948"/>
                    <a:pt x="8012" y="8103"/>
                    <a:pt x="7968" y="8413"/>
                  </a:cubicBezTo>
                  <a:lnTo>
                    <a:pt x="7968" y="9121"/>
                  </a:lnTo>
                  <a:cubicBezTo>
                    <a:pt x="7968" y="9239"/>
                    <a:pt x="8056" y="9327"/>
                    <a:pt x="8174" y="9327"/>
                  </a:cubicBezTo>
                  <a:cubicBezTo>
                    <a:pt x="8322" y="9327"/>
                    <a:pt x="8410" y="9239"/>
                    <a:pt x="8410" y="9121"/>
                  </a:cubicBezTo>
                  <a:lnTo>
                    <a:pt x="8410" y="8413"/>
                  </a:lnTo>
                  <a:cubicBezTo>
                    <a:pt x="8410" y="8339"/>
                    <a:pt x="8462" y="8302"/>
                    <a:pt x="8517" y="8302"/>
                  </a:cubicBezTo>
                  <a:cubicBezTo>
                    <a:pt x="8573" y="8302"/>
                    <a:pt x="8632" y="8339"/>
                    <a:pt x="8646" y="8413"/>
                  </a:cubicBezTo>
                  <a:lnTo>
                    <a:pt x="8646" y="9032"/>
                  </a:lnTo>
                  <a:cubicBezTo>
                    <a:pt x="8646" y="9091"/>
                    <a:pt x="8676" y="9180"/>
                    <a:pt x="8735" y="9209"/>
                  </a:cubicBezTo>
                  <a:cubicBezTo>
                    <a:pt x="8764" y="9224"/>
                    <a:pt x="8801" y="9232"/>
                    <a:pt x="8842" y="9232"/>
                  </a:cubicBezTo>
                  <a:cubicBezTo>
                    <a:pt x="8882" y="9232"/>
                    <a:pt x="8927" y="9224"/>
                    <a:pt x="8971" y="9209"/>
                  </a:cubicBezTo>
                  <a:cubicBezTo>
                    <a:pt x="9114" y="9134"/>
                    <a:pt x="9265" y="9099"/>
                    <a:pt x="9412" y="9099"/>
                  </a:cubicBezTo>
                  <a:cubicBezTo>
                    <a:pt x="9843" y="9099"/>
                    <a:pt x="10248" y="9397"/>
                    <a:pt x="10358" y="9859"/>
                  </a:cubicBezTo>
                  <a:cubicBezTo>
                    <a:pt x="10505" y="10508"/>
                    <a:pt x="10063" y="11098"/>
                    <a:pt x="9414" y="11098"/>
                  </a:cubicBezTo>
                  <a:cubicBezTo>
                    <a:pt x="9237" y="11098"/>
                    <a:pt x="9060" y="11039"/>
                    <a:pt x="8912" y="10980"/>
                  </a:cubicBezTo>
                  <a:cubicBezTo>
                    <a:pt x="8881" y="10959"/>
                    <a:pt x="8842" y="10949"/>
                    <a:pt x="8802" y="10949"/>
                  </a:cubicBezTo>
                  <a:cubicBezTo>
                    <a:pt x="8730" y="10949"/>
                    <a:pt x="8655" y="10982"/>
                    <a:pt x="8617" y="11039"/>
                  </a:cubicBezTo>
                  <a:cubicBezTo>
                    <a:pt x="8587" y="11068"/>
                    <a:pt x="8558" y="11098"/>
                    <a:pt x="8528" y="11098"/>
                  </a:cubicBezTo>
                  <a:cubicBezTo>
                    <a:pt x="8469" y="11098"/>
                    <a:pt x="8410" y="11039"/>
                    <a:pt x="8410" y="10980"/>
                  </a:cubicBezTo>
                  <a:lnTo>
                    <a:pt x="8410" y="10006"/>
                  </a:lnTo>
                  <a:cubicBezTo>
                    <a:pt x="8410" y="9888"/>
                    <a:pt x="8292" y="9800"/>
                    <a:pt x="8204" y="9800"/>
                  </a:cubicBezTo>
                  <a:cubicBezTo>
                    <a:pt x="8056" y="9800"/>
                    <a:pt x="7968" y="9888"/>
                    <a:pt x="7968" y="10036"/>
                  </a:cubicBezTo>
                  <a:lnTo>
                    <a:pt x="7968" y="10360"/>
                  </a:lnTo>
                  <a:cubicBezTo>
                    <a:pt x="7525" y="10331"/>
                    <a:pt x="7053" y="10301"/>
                    <a:pt x="6581" y="10272"/>
                  </a:cubicBezTo>
                  <a:lnTo>
                    <a:pt x="6581" y="9770"/>
                  </a:lnTo>
                  <a:cubicBezTo>
                    <a:pt x="6596" y="9637"/>
                    <a:pt x="6478" y="9571"/>
                    <a:pt x="6360" y="9571"/>
                  </a:cubicBezTo>
                  <a:cubicBezTo>
                    <a:pt x="6242" y="9571"/>
                    <a:pt x="6124" y="9637"/>
                    <a:pt x="6138" y="9770"/>
                  </a:cubicBezTo>
                  <a:lnTo>
                    <a:pt x="6138" y="10272"/>
                  </a:lnTo>
                  <a:cubicBezTo>
                    <a:pt x="4722" y="10272"/>
                    <a:pt x="3306" y="10508"/>
                    <a:pt x="1948" y="10950"/>
                  </a:cubicBezTo>
                  <a:cubicBezTo>
                    <a:pt x="1417" y="11127"/>
                    <a:pt x="915" y="11422"/>
                    <a:pt x="473" y="11836"/>
                  </a:cubicBezTo>
                  <a:lnTo>
                    <a:pt x="473" y="3455"/>
                  </a:lnTo>
                  <a:cubicBezTo>
                    <a:pt x="915" y="3869"/>
                    <a:pt x="1417" y="4164"/>
                    <a:pt x="1948" y="4341"/>
                  </a:cubicBezTo>
                  <a:cubicBezTo>
                    <a:pt x="3306" y="4813"/>
                    <a:pt x="4692" y="5019"/>
                    <a:pt x="6138" y="5019"/>
                  </a:cubicBezTo>
                  <a:lnTo>
                    <a:pt x="6138" y="6141"/>
                  </a:lnTo>
                  <a:cubicBezTo>
                    <a:pt x="6124" y="6259"/>
                    <a:pt x="6242" y="6318"/>
                    <a:pt x="6360" y="6318"/>
                  </a:cubicBezTo>
                  <a:cubicBezTo>
                    <a:pt x="6478" y="6318"/>
                    <a:pt x="6596" y="6259"/>
                    <a:pt x="6581" y="6141"/>
                  </a:cubicBezTo>
                  <a:lnTo>
                    <a:pt x="6581" y="5019"/>
                  </a:lnTo>
                  <a:cubicBezTo>
                    <a:pt x="7997" y="5019"/>
                    <a:pt x="9414" y="4813"/>
                    <a:pt x="10741" y="4341"/>
                  </a:cubicBezTo>
                  <a:cubicBezTo>
                    <a:pt x="11302" y="4164"/>
                    <a:pt x="11804" y="3869"/>
                    <a:pt x="12217" y="3455"/>
                  </a:cubicBezTo>
                  <a:close/>
                  <a:moveTo>
                    <a:pt x="6581" y="10714"/>
                  </a:moveTo>
                  <a:cubicBezTo>
                    <a:pt x="7053" y="10714"/>
                    <a:pt x="7496" y="10744"/>
                    <a:pt x="7968" y="10803"/>
                  </a:cubicBezTo>
                  <a:lnTo>
                    <a:pt x="7968" y="11009"/>
                  </a:lnTo>
                  <a:cubicBezTo>
                    <a:pt x="7968" y="11304"/>
                    <a:pt x="8204" y="11570"/>
                    <a:pt x="8528" y="11570"/>
                  </a:cubicBezTo>
                  <a:cubicBezTo>
                    <a:pt x="8646" y="11570"/>
                    <a:pt x="8764" y="11511"/>
                    <a:pt x="8853" y="11452"/>
                  </a:cubicBezTo>
                  <a:cubicBezTo>
                    <a:pt x="9028" y="11529"/>
                    <a:pt x="9211" y="11565"/>
                    <a:pt x="9393" y="11565"/>
                  </a:cubicBezTo>
                  <a:cubicBezTo>
                    <a:pt x="9703" y="11565"/>
                    <a:pt x="10009" y="11461"/>
                    <a:pt x="10269" y="11275"/>
                  </a:cubicBezTo>
                  <a:cubicBezTo>
                    <a:pt x="11332" y="11600"/>
                    <a:pt x="12040" y="12072"/>
                    <a:pt x="12187" y="12544"/>
                  </a:cubicBezTo>
                  <a:lnTo>
                    <a:pt x="11892" y="12544"/>
                  </a:lnTo>
                  <a:cubicBezTo>
                    <a:pt x="11568" y="12544"/>
                    <a:pt x="11568" y="13016"/>
                    <a:pt x="11892" y="13016"/>
                  </a:cubicBezTo>
                  <a:lnTo>
                    <a:pt x="12217" y="13016"/>
                  </a:lnTo>
                  <a:cubicBezTo>
                    <a:pt x="12069" y="13429"/>
                    <a:pt x="11509" y="13872"/>
                    <a:pt x="10594" y="14196"/>
                  </a:cubicBezTo>
                  <a:cubicBezTo>
                    <a:pt x="9207" y="14639"/>
                    <a:pt x="7776" y="14860"/>
                    <a:pt x="6345" y="14860"/>
                  </a:cubicBezTo>
                  <a:cubicBezTo>
                    <a:pt x="4914" y="14860"/>
                    <a:pt x="3483" y="14639"/>
                    <a:pt x="2096" y="14196"/>
                  </a:cubicBezTo>
                  <a:cubicBezTo>
                    <a:pt x="1063" y="13813"/>
                    <a:pt x="473" y="13281"/>
                    <a:pt x="473" y="12780"/>
                  </a:cubicBezTo>
                  <a:cubicBezTo>
                    <a:pt x="473" y="12278"/>
                    <a:pt x="1063" y="11777"/>
                    <a:pt x="2096" y="11363"/>
                  </a:cubicBezTo>
                  <a:cubicBezTo>
                    <a:pt x="3394" y="10921"/>
                    <a:pt x="4751" y="10714"/>
                    <a:pt x="6138" y="10714"/>
                  </a:cubicBezTo>
                  <a:lnTo>
                    <a:pt x="6138" y="10980"/>
                  </a:lnTo>
                  <a:cubicBezTo>
                    <a:pt x="6153" y="11113"/>
                    <a:pt x="6256" y="11179"/>
                    <a:pt x="6360" y="11179"/>
                  </a:cubicBezTo>
                  <a:cubicBezTo>
                    <a:pt x="6463" y="11179"/>
                    <a:pt x="6566" y="11113"/>
                    <a:pt x="6581" y="10980"/>
                  </a:cubicBezTo>
                  <a:lnTo>
                    <a:pt x="6581" y="10714"/>
                  </a:lnTo>
                  <a:close/>
                  <a:moveTo>
                    <a:pt x="6070" y="0"/>
                  </a:moveTo>
                  <a:cubicBezTo>
                    <a:pt x="4690" y="0"/>
                    <a:pt x="3337" y="210"/>
                    <a:pt x="2037" y="652"/>
                  </a:cubicBezTo>
                  <a:cubicBezTo>
                    <a:pt x="1919" y="682"/>
                    <a:pt x="1860" y="829"/>
                    <a:pt x="1889" y="947"/>
                  </a:cubicBezTo>
                  <a:cubicBezTo>
                    <a:pt x="1932" y="1034"/>
                    <a:pt x="2007" y="1089"/>
                    <a:pt x="2091" y="1089"/>
                  </a:cubicBezTo>
                  <a:cubicBezTo>
                    <a:pt x="2121" y="1089"/>
                    <a:pt x="2153" y="1081"/>
                    <a:pt x="2184" y="1065"/>
                  </a:cubicBezTo>
                  <a:cubicBezTo>
                    <a:pt x="3429" y="650"/>
                    <a:pt x="4752" y="443"/>
                    <a:pt x="6079" y="443"/>
                  </a:cubicBezTo>
                  <a:cubicBezTo>
                    <a:pt x="6168" y="443"/>
                    <a:pt x="6256" y="444"/>
                    <a:pt x="6345" y="446"/>
                  </a:cubicBezTo>
                  <a:cubicBezTo>
                    <a:pt x="6435" y="444"/>
                    <a:pt x="6525" y="443"/>
                    <a:pt x="6615" y="443"/>
                  </a:cubicBezTo>
                  <a:cubicBezTo>
                    <a:pt x="7967" y="443"/>
                    <a:pt x="9293" y="652"/>
                    <a:pt x="10594" y="1095"/>
                  </a:cubicBezTo>
                  <a:cubicBezTo>
                    <a:pt x="11627" y="1478"/>
                    <a:pt x="12217" y="2010"/>
                    <a:pt x="12217" y="2511"/>
                  </a:cubicBezTo>
                  <a:cubicBezTo>
                    <a:pt x="12217" y="3013"/>
                    <a:pt x="11627" y="3544"/>
                    <a:pt x="10594" y="3928"/>
                  </a:cubicBezTo>
                  <a:cubicBezTo>
                    <a:pt x="9207" y="4355"/>
                    <a:pt x="7776" y="4569"/>
                    <a:pt x="6345" y="4569"/>
                  </a:cubicBezTo>
                  <a:cubicBezTo>
                    <a:pt x="4914" y="4569"/>
                    <a:pt x="3483" y="4355"/>
                    <a:pt x="2096" y="3928"/>
                  </a:cubicBezTo>
                  <a:cubicBezTo>
                    <a:pt x="1063" y="3544"/>
                    <a:pt x="473" y="3013"/>
                    <a:pt x="473" y="2511"/>
                  </a:cubicBezTo>
                  <a:cubicBezTo>
                    <a:pt x="473" y="2010"/>
                    <a:pt x="1033" y="1597"/>
                    <a:pt x="1388" y="1419"/>
                  </a:cubicBezTo>
                  <a:cubicBezTo>
                    <a:pt x="1655" y="1322"/>
                    <a:pt x="1522" y="984"/>
                    <a:pt x="1318" y="984"/>
                  </a:cubicBezTo>
                  <a:cubicBezTo>
                    <a:pt x="1274" y="984"/>
                    <a:pt x="1228" y="1000"/>
                    <a:pt x="1181" y="1036"/>
                  </a:cubicBezTo>
                  <a:cubicBezTo>
                    <a:pt x="414" y="1449"/>
                    <a:pt x="1" y="1951"/>
                    <a:pt x="1" y="2511"/>
                  </a:cubicBezTo>
                  <a:lnTo>
                    <a:pt x="1" y="12780"/>
                  </a:lnTo>
                  <a:cubicBezTo>
                    <a:pt x="1" y="13488"/>
                    <a:pt x="709" y="14137"/>
                    <a:pt x="1948" y="14609"/>
                  </a:cubicBezTo>
                  <a:cubicBezTo>
                    <a:pt x="3379" y="15067"/>
                    <a:pt x="4862" y="15295"/>
                    <a:pt x="6345" y="15295"/>
                  </a:cubicBezTo>
                  <a:cubicBezTo>
                    <a:pt x="7828" y="15295"/>
                    <a:pt x="9310" y="15067"/>
                    <a:pt x="10741" y="14609"/>
                  </a:cubicBezTo>
                  <a:cubicBezTo>
                    <a:pt x="11981" y="14167"/>
                    <a:pt x="12689" y="13517"/>
                    <a:pt x="12689" y="12780"/>
                  </a:cubicBezTo>
                  <a:lnTo>
                    <a:pt x="12689" y="2511"/>
                  </a:lnTo>
                  <a:cubicBezTo>
                    <a:pt x="12689" y="1803"/>
                    <a:pt x="11981" y="1154"/>
                    <a:pt x="10741" y="652"/>
                  </a:cubicBezTo>
                  <a:cubicBezTo>
                    <a:pt x="9413" y="210"/>
                    <a:pt x="8033" y="0"/>
                    <a:pt x="6626" y="0"/>
                  </a:cubicBezTo>
                  <a:cubicBezTo>
                    <a:pt x="6532" y="0"/>
                    <a:pt x="6439" y="1"/>
                    <a:pt x="6345" y="3"/>
                  </a:cubicBezTo>
                  <a:cubicBezTo>
                    <a:pt x="6253" y="1"/>
                    <a:pt x="6161" y="0"/>
                    <a:pt x="60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4"/>
            <p:cNvSpPr/>
            <p:nvPr/>
          </p:nvSpPr>
          <p:spPr>
            <a:xfrm>
              <a:off x="2162705" y="2535575"/>
              <a:ext cx="13349" cy="39991"/>
            </a:xfrm>
            <a:custGeom>
              <a:avLst/>
              <a:gdLst/>
              <a:ahLst/>
              <a:cxnLst/>
              <a:rect l="l" t="t" r="r" b="b"/>
              <a:pathLst>
                <a:path w="473" h="1417" extrusionOk="0">
                  <a:moveTo>
                    <a:pt x="237" y="0"/>
                  </a:moveTo>
                  <a:cubicBezTo>
                    <a:pt x="119" y="0"/>
                    <a:pt x="1" y="59"/>
                    <a:pt x="15" y="177"/>
                  </a:cubicBezTo>
                  <a:lnTo>
                    <a:pt x="15" y="1240"/>
                  </a:lnTo>
                  <a:cubicBezTo>
                    <a:pt x="1" y="1358"/>
                    <a:pt x="119" y="1417"/>
                    <a:pt x="237" y="1417"/>
                  </a:cubicBezTo>
                  <a:cubicBezTo>
                    <a:pt x="355" y="1417"/>
                    <a:pt x="473" y="1358"/>
                    <a:pt x="458" y="1240"/>
                  </a:cubicBezTo>
                  <a:lnTo>
                    <a:pt x="458" y="177"/>
                  </a:lnTo>
                  <a:cubicBezTo>
                    <a:pt x="473" y="59"/>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2162282" y="2663194"/>
              <a:ext cx="13349" cy="45608"/>
            </a:xfrm>
            <a:custGeom>
              <a:avLst/>
              <a:gdLst/>
              <a:ahLst/>
              <a:cxnLst/>
              <a:rect l="l" t="t" r="r" b="b"/>
              <a:pathLst>
                <a:path w="473" h="1616" extrusionOk="0">
                  <a:moveTo>
                    <a:pt x="241" y="0"/>
                  </a:moveTo>
                  <a:cubicBezTo>
                    <a:pt x="141" y="0"/>
                    <a:pt x="45" y="67"/>
                    <a:pt x="30" y="199"/>
                  </a:cubicBezTo>
                  <a:lnTo>
                    <a:pt x="30" y="1409"/>
                  </a:lnTo>
                  <a:cubicBezTo>
                    <a:pt x="1" y="1527"/>
                    <a:pt x="119" y="1616"/>
                    <a:pt x="237" y="1616"/>
                  </a:cubicBezTo>
                  <a:cubicBezTo>
                    <a:pt x="355" y="1616"/>
                    <a:pt x="473" y="1527"/>
                    <a:pt x="473" y="1409"/>
                  </a:cubicBezTo>
                  <a:lnTo>
                    <a:pt x="473" y="199"/>
                  </a:lnTo>
                  <a:cubicBezTo>
                    <a:pt x="443" y="67"/>
                    <a:pt x="340" y="0"/>
                    <a:pt x="2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2162705" y="2799759"/>
              <a:ext cx="32089" cy="28956"/>
            </a:xfrm>
            <a:custGeom>
              <a:avLst/>
              <a:gdLst/>
              <a:ahLst/>
              <a:cxnLst/>
              <a:rect l="l" t="t" r="r" b="b"/>
              <a:pathLst>
                <a:path w="1137" h="1026" extrusionOk="0">
                  <a:moveTo>
                    <a:pt x="237" y="0"/>
                  </a:moveTo>
                  <a:cubicBezTo>
                    <a:pt x="119" y="0"/>
                    <a:pt x="1" y="67"/>
                    <a:pt x="15" y="200"/>
                  </a:cubicBezTo>
                  <a:lnTo>
                    <a:pt x="15" y="790"/>
                  </a:lnTo>
                  <a:cubicBezTo>
                    <a:pt x="15" y="908"/>
                    <a:pt x="104" y="1026"/>
                    <a:pt x="222" y="1026"/>
                  </a:cubicBezTo>
                  <a:lnTo>
                    <a:pt x="812" y="1026"/>
                  </a:lnTo>
                  <a:cubicBezTo>
                    <a:pt x="1137" y="1026"/>
                    <a:pt x="1137" y="583"/>
                    <a:pt x="812" y="583"/>
                  </a:cubicBezTo>
                  <a:lnTo>
                    <a:pt x="812" y="554"/>
                  </a:lnTo>
                  <a:lnTo>
                    <a:pt x="458" y="554"/>
                  </a:lnTo>
                  <a:lnTo>
                    <a:pt x="458" y="200"/>
                  </a:lnTo>
                  <a:cubicBezTo>
                    <a:pt x="473" y="67"/>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2205602" y="2815366"/>
              <a:ext cx="44987" cy="13349"/>
            </a:xfrm>
            <a:custGeom>
              <a:avLst/>
              <a:gdLst/>
              <a:ahLst/>
              <a:cxnLst/>
              <a:rect l="l" t="t" r="r" b="b"/>
              <a:pathLst>
                <a:path w="1594" h="473" extrusionOk="0">
                  <a:moveTo>
                    <a:pt x="295" y="1"/>
                  </a:moveTo>
                  <a:cubicBezTo>
                    <a:pt x="0" y="1"/>
                    <a:pt x="0" y="473"/>
                    <a:pt x="295" y="473"/>
                  </a:cubicBezTo>
                  <a:lnTo>
                    <a:pt x="1298" y="473"/>
                  </a:lnTo>
                  <a:cubicBezTo>
                    <a:pt x="1594" y="473"/>
                    <a:pt x="1594" y="1"/>
                    <a:pt x="1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2260550" y="2815366"/>
              <a:ext cx="45015" cy="13349"/>
            </a:xfrm>
            <a:custGeom>
              <a:avLst/>
              <a:gdLst/>
              <a:ahLst/>
              <a:cxnLst/>
              <a:rect l="l" t="t" r="r" b="b"/>
              <a:pathLst>
                <a:path w="1595" h="473" extrusionOk="0">
                  <a:moveTo>
                    <a:pt x="296" y="1"/>
                  </a:moveTo>
                  <a:cubicBezTo>
                    <a:pt x="1" y="1"/>
                    <a:pt x="1" y="473"/>
                    <a:pt x="296" y="473"/>
                  </a:cubicBezTo>
                  <a:lnTo>
                    <a:pt x="1299" y="473"/>
                  </a:lnTo>
                  <a:cubicBezTo>
                    <a:pt x="1594" y="473"/>
                    <a:pt x="1594" y="1"/>
                    <a:pt x="12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2233062" y="2725169"/>
              <a:ext cx="51675" cy="44422"/>
            </a:xfrm>
            <a:custGeom>
              <a:avLst/>
              <a:gdLst/>
              <a:ahLst/>
              <a:cxnLst/>
              <a:rect l="l" t="t" r="r" b="b"/>
              <a:pathLst>
                <a:path w="1831" h="1574" extrusionOk="0">
                  <a:moveTo>
                    <a:pt x="798" y="453"/>
                  </a:moveTo>
                  <a:cubicBezTo>
                    <a:pt x="1093" y="453"/>
                    <a:pt x="1240" y="807"/>
                    <a:pt x="1034" y="1013"/>
                  </a:cubicBezTo>
                  <a:cubicBezTo>
                    <a:pt x="967" y="1080"/>
                    <a:pt x="885" y="1109"/>
                    <a:pt x="805" y="1109"/>
                  </a:cubicBezTo>
                  <a:cubicBezTo>
                    <a:pt x="636" y="1109"/>
                    <a:pt x="473" y="977"/>
                    <a:pt x="473" y="777"/>
                  </a:cubicBezTo>
                  <a:cubicBezTo>
                    <a:pt x="473" y="600"/>
                    <a:pt x="621" y="453"/>
                    <a:pt x="798" y="453"/>
                  </a:cubicBezTo>
                  <a:close/>
                  <a:moveTo>
                    <a:pt x="805" y="1"/>
                  </a:moveTo>
                  <a:cubicBezTo>
                    <a:pt x="401" y="1"/>
                    <a:pt x="1" y="313"/>
                    <a:pt x="1" y="777"/>
                  </a:cubicBezTo>
                  <a:cubicBezTo>
                    <a:pt x="1" y="1220"/>
                    <a:pt x="355" y="1574"/>
                    <a:pt x="798" y="1574"/>
                  </a:cubicBezTo>
                  <a:cubicBezTo>
                    <a:pt x="1476" y="1574"/>
                    <a:pt x="1830" y="718"/>
                    <a:pt x="1329" y="217"/>
                  </a:cubicBezTo>
                  <a:cubicBezTo>
                    <a:pt x="1180" y="67"/>
                    <a:pt x="992" y="1"/>
                    <a:pt x="8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 name="Google Shape;2049;p64"/>
          <p:cNvGrpSpPr/>
          <p:nvPr/>
        </p:nvGrpSpPr>
        <p:grpSpPr>
          <a:xfrm>
            <a:off x="4351148" y="3991176"/>
            <a:ext cx="441710" cy="433074"/>
            <a:chOff x="1245130" y="2461239"/>
            <a:chExt cx="441710" cy="433074"/>
          </a:xfrm>
        </p:grpSpPr>
        <p:sp>
          <p:nvSpPr>
            <p:cNvPr id="2050" name="Google Shape;2050;p64"/>
            <p:cNvSpPr/>
            <p:nvPr/>
          </p:nvSpPr>
          <p:spPr>
            <a:xfrm>
              <a:off x="1548542" y="2847849"/>
              <a:ext cx="24187" cy="36463"/>
            </a:xfrm>
            <a:custGeom>
              <a:avLst/>
              <a:gdLst/>
              <a:ahLst/>
              <a:cxnLst/>
              <a:rect l="l" t="t" r="r" b="b"/>
              <a:pathLst>
                <a:path w="857" h="1292" extrusionOk="0">
                  <a:moveTo>
                    <a:pt x="414" y="1"/>
                  </a:moveTo>
                  <a:lnTo>
                    <a:pt x="1" y="502"/>
                  </a:lnTo>
                  <a:lnTo>
                    <a:pt x="1" y="915"/>
                  </a:lnTo>
                  <a:cubicBezTo>
                    <a:pt x="16" y="1166"/>
                    <a:pt x="215" y="1291"/>
                    <a:pt x="418" y="1291"/>
                  </a:cubicBezTo>
                  <a:cubicBezTo>
                    <a:pt x="620" y="1291"/>
                    <a:pt x="827" y="1166"/>
                    <a:pt x="856" y="915"/>
                  </a:cubicBezTo>
                  <a:lnTo>
                    <a:pt x="856" y="502"/>
                  </a:lnTo>
                  <a:lnTo>
                    <a:pt x="414"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1350369" y="2847849"/>
              <a:ext cx="24158" cy="36463"/>
            </a:xfrm>
            <a:custGeom>
              <a:avLst/>
              <a:gdLst/>
              <a:ahLst/>
              <a:cxnLst/>
              <a:rect l="l" t="t" r="r" b="b"/>
              <a:pathLst>
                <a:path w="856" h="1292" extrusionOk="0">
                  <a:moveTo>
                    <a:pt x="413" y="1"/>
                  </a:moveTo>
                  <a:lnTo>
                    <a:pt x="0" y="502"/>
                  </a:lnTo>
                  <a:lnTo>
                    <a:pt x="0" y="915"/>
                  </a:lnTo>
                  <a:cubicBezTo>
                    <a:pt x="15" y="1166"/>
                    <a:pt x="214" y="1291"/>
                    <a:pt x="417" y="1291"/>
                  </a:cubicBezTo>
                  <a:cubicBezTo>
                    <a:pt x="620" y="1291"/>
                    <a:pt x="826" y="1166"/>
                    <a:pt x="856" y="915"/>
                  </a:cubicBezTo>
                  <a:lnTo>
                    <a:pt x="856" y="502"/>
                  </a:lnTo>
                  <a:lnTo>
                    <a:pt x="413"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1481939" y="2847849"/>
              <a:ext cx="24158" cy="36463"/>
            </a:xfrm>
            <a:custGeom>
              <a:avLst/>
              <a:gdLst/>
              <a:ahLst/>
              <a:cxnLst/>
              <a:rect l="l" t="t" r="r" b="b"/>
              <a:pathLst>
                <a:path w="856" h="1292" extrusionOk="0">
                  <a:moveTo>
                    <a:pt x="443" y="1"/>
                  </a:moveTo>
                  <a:lnTo>
                    <a:pt x="0" y="502"/>
                  </a:lnTo>
                  <a:lnTo>
                    <a:pt x="0" y="915"/>
                  </a:lnTo>
                  <a:cubicBezTo>
                    <a:pt x="30" y="1166"/>
                    <a:pt x="236" y="1291"/>
                    <a:pt x="439" y="1291"/>
                  </a:cubicBezTo>
                  <a:cubicBezTo>
                    <a:pt x="642" y="1291"/>
                    <a:pt x="841" y="1166"/>
                    <a:pt x="856" y="915"/>
                  </a:cubicBezTo>
                  <a:lnTo>
                    <a:pt x="856" y="502"/>
                  </a:lnTo>
                  <a:lnTo>
                    <a:pt x="443"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1416154" y="2848696"/>
              <a:ext cx="24158" cy="35617"/>
            </a:xfrm>
            <a:custGeom>
              <a:avLst/>
              <a:gdLst/>
              <a:ahLst/>
              <a:cxnLst/>
              <a:rect l="l" t="t" r="r" b="b"/>
              <a:pathLst>
                <a:path w="856" h="1262" extrusionOk="0">
                  <a:moveTo>
                    <a:pt x="295" y="0"/>
                  </a:moveTo>
                  <a:lnTo>
                    <a:pt x="0" y="472"/>
                  </a:lnTo>
                  <a:lnTo>
                    <a:pt x="0" y="885"/>
                  </a:lnTo>
                  <a:cubicBezTo>
                    <a:pt x="15" y="1136"/>
                    <a:pt x="214" y="1261"/>
                    <a:pt x="417" y="1261"/>
                  </a:cubicBezTo>
                  <a:cubicBezTo>
                    <a:pt x="620" y="1261"/>
                    <a:pt x="826" y="1136"/>
                    <a:pt x="856" y="885"/>
                  </a:cubicBezTo>
                  <a:lnTo>
                    <a:pt x="856" y="472"/>
                  </a:lnTo>
                  <a:lnTo>
                    <a:pt x="295"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4"/>
            <p:cNvSpPr/>
            <p:nvPr/>
          </p:nvSpPr>
          <p:spPr>
            <a:xfrm>
              <a:off x="1255120" y="2775404"/>
              <a:ext cx="42814" cy="25090"/>
            </a:xfrm>
            <a:custGeom>
              <a:avLst/>
              <a:gdLst/>
              <a:ahLst/>
              <a:cxnLst/>
              <a:rect l="l" t="t" r="r" b="b"/>
              <a:pathLst>
                <a:path w="1517" h="889" extrusionOk="0">
                  <a:moveTo>
                    <a:pt x="631" y="0"/>
                  </a:moveTo>
                  <a:lnTo>
                    <a:pt x="631" y="30"/>
                  </a:lnTo>
                  <a:cubicBezTo>
                    <a:pt x="612" y="28"/>
                    <a:pt x="593" y="27"/>
                    <a:pt x="575" y="27"/>
                  </a:cubicBezTo>
                  <a:cubicBezTo>
                    <a:pt x="0" y="27"/>
                    <a:pt x="0" y="888"/>
                    <a:pt x="575" y="888"/>
                  </a:cubicBezTo>
                  <a:cubicBezTo>
                    <a:pt x="593" y="888"/>
                    <a:pt x="612" y="887"/>
                    <a:pt x="631" y="886"/>
                  </a:cubicBezTo>
                  <a:lnTo>
                    <a:pt x="1044" y="886"/>
                  </a:lnTo>
                  <a:lnTo>
                    <a:pt x="1516" y="443"/>
                  </a:lnTo>
                  <a:lnTo>
                    <a:pt x="1044"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4"/>
            <p:cNvSpPr/>
            <p:nvPr/>
          </p:nvSpPr>
          <p:spPr>
            <a:xfrm>
              <a:off x="1256249" y="2578049"/>
              <a:ext cx="41685" cy="25005"/>
            </a:xfrm>
            <a:custGeom>
              <a:avLst/>
              <a:gdLst/>
              <a:ahLst/>
              <a:cxnLst/>
              <a:rect l="l" t="t" r="r" b="b"/>
              <a:pathLst>
                <a:path w="1477" h="886" extrusionOk="0">
                  <a:moveTo>
                    <a:pt x="591" y="0"/>
                  </a:moveTo>
                  <a:cubicBezTo>
                    <a:pt x="1" y="0"/>
                    <a:pt x="1" y="885"/>
                    <a:pt x="591" y="885"/>
                  </a:cubicBezTo>
                  <a:lnTo>
                    <a:pt x="1004" y="885"/>
                  </a:lnTo>
                  <a:lnTo>
                    <a:pt x="1476" y="413"/>
                  </a:lnTo>
                  <a:lnTo>
                    <a:pt x="1004"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4"/>
            <p:cNvSpPr/>
            <p:nvPr/>
          </p:nvSpPr>
          <p:spPr>
            <a:xfrm>
              <a:off x="1255092" y="2709534"/>
              <a:ext cx="42842" cy="25174"/>
            </a:xfrm>
            <a:custGeom>
              <a:avLst/>
              <a:gdLst/>
              <a:ahLst/>
              <a:cxnLst/>
              <a:rect l="l" t="t" r="r" b="b"/>
              <a:pathLst>
                <a:path w="1518" h="892" extrusionOk="0">
                  <a:moveTo>
                    <a:pt x="578" y="1"/>
                  </a:moveTo>
                  <a:cubicBezTo>
                    <a:pt x="1" y="1"/>
                    <a:pt x="1" y="891"/>
                    <a:pt x="578" y="891"/>
                  </a:cubicBezTo>
                  <a:cubicBezTo>
                    <a:pt x="595" y="891"/>
                    <a:pt x="613" y="890"/>
                    <a:pt x="632" y="889"/>
                  </a:cubicBezTo>
                  <a:lnTo>
                    <a:pt x="1045" y="889"/>
                  </a:lnTo>
                  <a:lnTo>
                    <a:pt x="1517" y="446"/>
                  </a:lnTo>
                  <a:lnTo>
                    <a:pt x="1045" y="3"/>
                  </a:lnTo>
                  <a:lnTo>
                    <a:pt x="632" y="3"/>
                  </a:lnTo>
                  <a:cubicBezTo>
                    <a:pt x="613" y="2"/>
                    <a:pt x="595" y="1"/>
                    <a:pt x="578"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4"/>
            <p:cNvSpPr/>
            <p:nvPr/>
          </p:nvSpPr>
          <p:spPr>
            <a:xfrm>
              <a:off x="1255120" y="2643749"/>
              <a:ext cx="41967" cy="24328"/>
            </a:xfrm>
            <a:custGeom>
              <a:avLst/>
              <a:gdLst/>
              <a:ahLst/>
              <a:cxnLst/>
              <a:rect l="l" t="t" r="r" b="b"/>
              <a:pathLst>
                <a:path w="1487" h="862" extrusionOk="0">
                  <a:moveTo>
                    <a:pt x="575" y="1"/>
                  </a:moveTo>
                  <a:cubicBezTo>
                    <a:pt x="0" y="1"/>
                    <a:pt x="0" y="862"/>
                    <a:pt x="575" y="862"/>
                  </a:cubicBezTo>
                  <a:cubicBezTo>
                    <a:pt x="593" y="862"/>
                    <a:pt x="612" y="861"/>
                    <a:pt x="631" y="859"/>
                  </a:cubicBezTo>
                  <a:lnTo>
                    <a:pt x="1044" y="859"/>
                  </a:lnTo>
                  <a:lnTo>
                    <a:pt x="1487" y="328"/>
                  </a:lnTo>
                  <a:lnTo>
                    <a:pt x="1044" y="33"/>
                  </a:lnTo>
                  <a:lnTo>
                    <a:pt x="631" y="33"/>
                  </a:lnTo>
                  <a:lnTo>
                    <a:pt x="631" y="3"/>
                  </a:lnTo>
                  <a:cubicBezTo>
                    <a:pt x="612" y="1"/>
                    <a:pt x="593" y="1"/>
                    <a:pt x="575"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4"/>
            <p:cNvSpPr/>
            <p:nvPr/>
          </p:nvSpPr>
          <p:spPr>
            <a:xfrm>
              <a:off x="1254584" y="2467702"/>
              <a:ext cx="424749" cy="419753"/>
            </a:xfrm>
            <a:custGeom>
              <a:avLst/>
              <a:gdLst/>
              <a:ahLst/>
              <a:cxnLst/>
              <a:rect l="l" t="t" r="r" b="b"/>
              <a:pathLst>
                <a:path w="15050" h="14873" extrusionOk="0">
                  <a:moveTo>
                    <a:pt x="1506" y="0"/>
                  </a:moveTo>
                  <a:cubicBezTo>
                    <a:pt x="1388" y="0"/>
                    <a:pt x="1269" y="45"/>
                    <a:pt x="1181" y="133"/>
                  </a:cubicBezTo>
                  <a:lnTo>
                    <a:pt x="325" y="1018"/>
                  </a:lnTo>
                  <a:cubicBezTo>
                    <a:pt x="24" y="1343"/>
                    <a:pt x="323" y="1776"/>
                    <a:pt x="665" y="1776"/>
                  </a:cubicBezTo>
                  <a:cubicBezTo>
                    <a:pt x="759" y="1776"/>
                    <a:pt x="856" y="1744"/>
                    <a:pt x="945" y="1668"/>
                  </a:cubicBezTo>
                  <a:lnTo>
                    <a:pt x="1063" y="1520"/>
                  </a:lnTo>
                  <a:lnTo>
                    <a:pt x="1063" y="13057"/>
                  </a:lnTo>
                  <a:lnTo>
                    <a:pt x="620" y="13057"/>
                  </a:lnTo>
                  <a:cubicBezTo>
                    <a:pt x="1" y="13057"/>
                    <a:pt x="1" y="13943"/>
                    <a:pt x="620" y="13972"/>
                  </a:cubicBezTo>
                  <a:lnTo>
                    <a:pt x="1063" y="13972"/>
                  </a:lnTo>
                  <a:lnTo>
                    <a:pt x="1063" y="14385"/>
                  </a:lnTo>
                  <a:cubicBezTo>
                    <a:pt x="1019" y="14710"/>
                    <a:pt x="1255" y="14872"/>
                    <a:pt x="1494" y="14872"/>
                  </a:cubicBezTo>
                  <a:cubicBezTo>
                    <a:pt x="1734" y="14872"/>
                    <a:pt x="1978" y="14710"/>
                    <a:pt x="1948" y="14385"/>
                  </a:cubicBezTo>
                  <a:lnTo>
                    <a:pt x="1948" y="13972"/>
                  </a:lnTo>
                  <a:lnTo>
                    <a:pt x="13456" y="13972"/>
                  </a:lnTo>
                  <a:lnTo>
                    <a:pt x="13338" y="14090"/>
                  </a:lnTo>
                  <a:cubicBezTo>
                    <a:pt x="13161" y="14267"/>
                    <a:pt x="13161" y="14533"/>
                    <a:pt x="13338" y="14710"/>
                  </a:cubicBezTo>
                  <a:cubicBezTo>
                    <a:pt x="13427" y="14798"/>
                    <a:pt x="13545" y="14857"/>
                    <a:pt x="13663" y="14857"/>
                  </a:cubicBezTo>
                  <a:cubicBezTo>
                    <a:pt x="13781" y="14857"/>
                    <a:pt x="13899" y="14798"/>
                    <a:pt x="13987" y="14710"/>
                  </a:cubicBezTo>
                  <a:lnTo>
                    <a:pt x="14872" y="13825"/>
                  </a:lnTo>
                  <a:cubicBezTo>
                    <a:pt x="15049" y="13648"/>
                    <a:pt x="15049" y="13353"/>
                    <a:pt x="14872" y="13175"/>
                  </a:cubicBezTo>
                  <a:lnTo>
                    <a:pt x="14872" y="13205"/>
                  </a:lnTo>
                  <a:lnTo>
                    <a:pt x="13987" y="12290"/>
                  </a:lnTo>
                  <a:cubicBezTo>
                    <a:pt x="13889" y="12212"/>
                    <a:pt x="13786" y="12178"/>
                    <a:pt x="13687" y="12178"/>
                  </a:cubicBezTo>
                  <a:cubicBezTo>
                    <a:pt x="13341" y="12178"/>
                    <a:pt x="13062" y="12595"/>
                    <a:pt x="13338" y="12939"/>
                  </a:cubicBezTo>
                  <a:lnTo>
                    <a:pt x="13486" y="13057"/>
                  </a:lnTo>
                  <a:lnTo>
                    <a:pt x="1948" y="13057"/>
                  </a:lnTo>
                  <a:lnTo>
                    <a:pt x="1948" y="1520"/>
                  </a:lnTo>
                  <a:lnTo>
                    <a:pt x="2096" y="1668"/>
                  </a:lnTo>
                  <a:cubicBezTo>
                    <a:pt x="2155" y="1727"/>
                    <a:pt x="2273" y="1786"/>
                    <a:pt x="2391" y="1786"/>
                  </a:cubicBezTo>
                  <a:cubicBezTo>
                    <a:pt x="2509" y="1786"/>
                    <a:pt x="2627" y="1727"/>
                    <a:pt x="2715" y="1668"/>
                  </a:cubicBezTo>
                  <a:cubicBezTo>
                    <a:pt x="2892" y="1491"/>
                    <a:pt x="2892" y="1195"/>
                    <a:pt x="2715" y="1018"/>
                  </a:cubicBezTo>
                  <a:lnTo>
                    <a:pt x="1830" y="133"/>
                  </a:lnTo>
                  <a:cubicBezTo>
                    <a:pt x="1742" y="45"/>
                    <a:pt x="1624" y="0"/>
                    <a:pt x="1506"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4"/>
            <p:cNvSpPr/>
            <p:nvPr/>
          </p:nvSpPr>
          <p:spPr>
            <a:xfrm>
              <a:off x="1334536" y="2467278"/>
              <a:ext cx="336469" cy="308980"/>
            </a:xfrm>
            <a:custGeom>
              <a:avLst/>
              <a:gdLst/>
              <a:ahLst/>
              <a:cxnLst/>
              <a:rect l="l" t="t" r="r" b="b"/>
              <a:pathLst>
                <a:path w="11922" h="10948" extrusionOk="0">
                  <a:moveTo>
                    <a:pt x="10062" y="1"/>
                  </a:moveTo>
                  <a:cubicBezTo>
                    <a:pt x="9915" y="1"/>
                    <a:pt x="9767" y="60"/>
                    <a:pt x="9649" y="178"/>
                  </a:cubicBezTo>
                  <a:lnTo>
                    <a:pt x="8439" y="1388"/>
                  </a:lnTo>
                  <a:cubicBezTo>
                    <a:pt x="8033" y="1816"/>
                    <a:pt x="8421" y="2401"/>
                    <a:pt x="8877" y="2401"/>
                  </a:cubicBezTo>
                  <a:cubicBezTo>
                    <a:pt x="9017" y="2401"/>
                    <a:pt x="9163" y="2346"/>
                    <a:pt x="9295" y="2214"/>
                  </a:cubicBezTo>
                  <a:lnTo>
                    <a:pt x="9531" y="1948"/>
                  </a:lnTo>
                  <a:lnTo>
                    <a:pt x="9531" y="1948"/>
                  </a:lnTo>
                  <a:cubicBezTo>
                    <a:pt x="9000" y="6433"/>
                    <a:pt x="5223" y="9797"/>
                    <a:pt x="709" y="9797"/>
                  </a:cubicBezTo>
                  <a:cubicBezTo>
                    <a:pt x="0" y="9856"/>
                    <a:pt x="0" y="10889"/>
                    <a:pt x="709" y="10948"/>
                  </a:cubicBezTo>
                  <a:cubicBezTo>
                    <a:pt x="5813" y="10948"/>
                    <a:pt x="10121" y="7112"/>
                    <a:pt x="10682" y="2037"/>
                  </a:cubicBezTo>
                  <a:lnTo>
                    <a:pt x="10889" y="2214"/>
                  </a:lnTo>
                  <a:cubicBezTo>
                    <a:pt x="10977" y="2332"/>
                    <a:pt x="11125" y="2391"/>
                    <a:pt x="11302" y="2391"/>
                  </a:cubicBezTo>
                  <a:cubicBezTo>
                    <a:pt x="11449" y="2391"/>
                    <a:pt x="11597" y="2332"/>
                    <a:pt x="11685" y="2214"/>
                  </a:cubicBezTo>
                  <a:cubicBezTo>
                    <a:pt x="11921" y="1978"/>
                    <a:pt x="11921" y="1624"/>
                    <a:pt x="11685" y="1388"/>
                  </a:cubicBezTo>
                  <a:lnTo>
                    <a:pt x="10476" y="178"/>
                  </a:lnTo>
                  <a:cubicBezTo>
                    <a:pt x="10357" y="60"/>
                    <a:pt x="10210" y="1"/>
                    <a:pt x="10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4"/>
            <p:cNvSpPr/>
            <p:nvPr/>
          </p:nvSpPr>
          <p:spPr>
            <a:xfrm>
              <a:off x="1385336" y="2502245"/>
              <a:ext cx="104113" cy="178056"/>
            </a:xfrm>
            <a:custGeom>
              <a:avLst/>
              <a:gdLst/>
              <a:ahLst/>
              <a:cxnLst/>
              <a:rect l="l" t="t" r="r" b="b"/>
              <a:pathLst>
                <a:path w="3689" h="6309" extrusionOk="0">
                  <a:moveTo>
                    <a:pt x="2508" y="1"/>
                  </a:moveTo>
                  <a:cubicBezTo>
                    <a:pt x="1653" y="1"/>
                    <a:pt x="945" y="680"/>
                    <a:pt x="945" y="1565"/>
                  </a:cubicBezTo>
                  <a:lnTo>
                    <a:pt x="945" y="2037"/>
                  </a:lnTo>
                  <a:lnTo>
                    <a:pt x="738" y="2037"/>
                  </a:lnTo>
                  <a:cubicBezTo>
                    <a:pt x="0" y="2067"/>
                    <a:pt x="0" y="3158"/>
                    <a:pt x="738" y="3217"/>
                  </a:cubicBezTo>
                  <a:lnTo>
                    <a:pt x="945" y="3217"/>
                  </a:lnTo>
                  <a:lnTo>
                    <a:pt x="945" y="5666"/>
                  </a:lnTo>
                  <a:cubicBezTo>
                    <a:pt x="915" y="6094"/>
                    <a:pt x="1232" y="6308"/>
                    <a:pt x="1549" y="6308"/>
                  </a:cubicBezTo>
                  <a:cubicBezTo>
                    <a:pt x="1867" y="6308"/>
                    <a:pt x="2184" y="6094"/>
                    <a:pt x="2154" y="5666"/>
                  </a:cubicBezTo>
                  <a:lnTo>
                    <a:pt x="2154" y="3217"/>
                  </a:lnTo>
                  <a:lnTo>
                    <a:pt x="2538" y="3217"/>
                  </a:lnTo>
                  <a:cubicBezTo>
                    <a:pt x="3276" y="3158"/>
                    <a:pt x="3276" y="2067"/>
                    <a:pt x="2538" y="2037"/>
                  </a:cubicBezTo>
                  <a:lnTo>
                    <a:pt x="2154" y="2037"/>
                  </a:lnTo>
                  <a:lnTo>
                    <a:pt x="2154" y="1565"/>
                  </a:lnTo>
                  <a:cubicBezTo>
                    <a:pt x="2154" y="1358"/>
                    <a:pt x="2302" y="1181"/>
                    <a:pt x="2508" y="1181"/>
                  </a:cubicBezTo>
                  <a:lnTo>
                    <a:pt x="2951" y="1181"/>
                  </a:lnTo>
                  <a:cubicBezTo>
                    <a:pt x="3689" y="1122"/>
                    <a:pt x="3689" y="30"/>
                    <a:pt x="2951"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4"/>
            <p:cNvSpPr/>
            <p:nvPr/>
          </p:nvSpPr>
          <p:spPr>
            <a:xfrm>
              <a:off x="1245130" y="2461465"/>
              <a:ext cx="441710" cy="432848"/>
            </a:xfrm>
            <a:custGeom>
              <a:avLst/>
              <a:gdLst/>
              <a:ahLst/>
              <a:cxnLst/>
              <a:rect l="l" t="t" r="r" b="b"/>
              <a:pathLst>
                <a:path w="15651" h="15337" extrusionOk="0">
                  <a:moveTo>
                    <a:pt x="1162" y="4338"/>
                  </a:moveTo>
                  <a:lnTo>
                    <a:pt x="1162" y="4780"/>
                  </a:lnTo>
                  <a:lnTo>
                    <a:pt x="985" y="4780"/>
                  </a:lnTo>
                  <a:cubicBezTo>
                    <a:pt x="867" y="4780"/>
                    <a:pt x="778" y="4662"/>
                    <a:pt x="778" y="4574"/>
                  </a:cubicBezTo>
                  <a:cubicBezTo>
                    <a:pt x="778" y="4456"/>
                    <a:pt x="867" y="4338"/>
                    <a:pt x="985" y="4338"/>
                  </a:cubicBezTo>
                  <a:close/>
                  <a:moveTo>
                    <a:pt x="1162" y="6698"/>
                  </a:moveTo>
                  <a:lnTo>
                    <a:pt x="1162" y="7111"/>
                  </a:lnTo>
                  <a:lnTo>
                    <a:pt x="985" y="7111"/>
                  </a:lnTo>
                  <a:cubicBezTo>
                    <a:pt x="867" y="7111"/>
                    <a:pt x="778" y="7023"/>
                    <a:pt x="778" y="6905"/>
                  </a:cubicBezTo>
                  <a:cubicBezTo>
                    <a:pt x="778" y="6787"/>
                    <a:pt x="867" y="6698"/>
                    <a:pt x="985" y="6698"/>
                  </a:cubicBezTo>
                  <a:close/>
                  <a:moveTo>
                    <a:pt x="964" y="9028"/>
                  </a:moveTo>
                  <a:cubicBezTo>
                    <a:pt x="971" y="9028"/>
                    <a:pt x="978" y="9028"/>
                    <a:pt x="985" y="9029"/>
                  </a:cubicBezTo>
                  <a:lnTo>
                    <a:pt x="1162" y="9029"/>
                  </a:lnTo>
                  <a:lnTo>
                    <a:pt x="1162" y="9442"/>
                  </a:lnTo>
                  <a:lnTo>
                    <a:pt x="985" y="9442"/>
                  </a:lnTo>
                  <a:cubicBezTo>
                    <a:pt x="978" y="9443"/>
                    <a:pt x="971" y="9444"/>
                    <a:pt x="964" y="9444"/>
                  </a:cubicBezTo>
                  <a:cubicBezTo>
                    <a:pt x="756" y="9444"/>
                    <a:pt x="756" y="9028"/>
                    <a:pt x="964" y="9028"/>
                  </a:cubicBezTo>
                  <a:close/>
                  <a:moveTo>
                    <a:pt x="1162" y="11360"/>
                  </a:moveTo>
                  <a:lnTo>
                    <a:pt x="1162" y="11803"/>
                  </a:lnTo>
                  <a:lnTo>
                    <a:pt x="985" y="11803"/>
                  </a:lnTo>
                  <a:cubicBezTo>
                    <a:pt x="867" y="11774"/>
                    <a:pt x="778" y="11685"/>
                    <a:pt x="778" y="11567"/>
                  </a:cubicBezTo>
                  <a:cubicBezTo>
                    <a:pt x="778" y="11449"/>
                    <a:pt x="867" y="11360"/>
                    <a:pt x="985" y="11360"/>
                  </a:cubicBezTo>
                  <a:close/>
                  <a:moveTo>
                    <a:pt x="9040" y="14400"/>
                  </a:moveTo>
                  <a:lnTo>
                    <a:pt x="9040" y="14606"/>
                  </a:lnTo>
                  <a:cubicBezTo>
                    <a:pt x="9026" y="14724"/>
                    <a:pt x="8930" y="14783"/>
                    <a:pt x="8834" y="14783"/>
                  </a:cubicBezTo>
                  <a:cubicBezTo>
                    <a:pt x="8738" y="14783"/>
                    <a:pt x="8642" y="14724"/>
                    <a:pt x="8627" y="14606"/>
                  </a:cubicBezTo>
                  <a:lnTo>
                    <a:pt x="8627" y="14400"/>
                  </a:lnTo>
                  <a:close/>
                  <a:moveTo>
                    <a:pt x="4378" y="14400"/>
                  </a:moveTo>
                  <a:lnTo>
                    <a:pt x="4378" y="14606"/>
                  </a:lnTo>
                  <a:cubicBezTo>
                    <a:pt x="4378" y="14695"/>
                    <a:pt x="4260" y="14813"/>
                    <a:pt x="4142" y="14813"/>
                  </a:cubicBezTo>
                  <a:cubicBezTo>
                    <a:pt x="4024" y="14813"/>
                    <a:pt x="3936" y="14695"/>
                    <a:pt x="3936" y="14606"/>
                  </a:cubicBezTo>
                  <a:lnTo>
                    <a:pt x="3936" y="14400"/>
                  </a:lnTo>
                  <a:close/>
                  <a:moveTo>
                    <a:pt x="6709" y="14400"/>
                  </a:moveTo>
                  <a:lnTo>
                    <a:pt x="6709" y="14606"/>
                  </a:lnTo>
                  <a:cubicBezTo>
                    <a:pt x="6709" y="14695"/>
                    <a:pt x="6621" y="14813"/>
                    <a:pt x="6503" y="14813"/>
                  </a:cubicBezTo>
                  <a:cubicBezTo>
                    <a:pt x="6385" y="14813"/>
                    <a:pt x="6296" y="14695"/>
                    <a:pt x="6296" y="14606"/>
                  </a:cubicBezTo>
                  <a:lnTo>
                    <a:pt x="6296" y="14400"/>
                  </a:lnTo>
                  <a:close/>
                  <a:moveTo>
                    <a:pt x="11401" y="14400"/>
                  </a:moveTo>
                  <a:lnTo>
                    <a:pt x="11371" y="14606"/>
                  </a:lnTo>
                  <a:cubicBezTo>
                    <a:pt x="11371" y="14695"/>
                    <a:pt x="11283" y="14813"/>
                    <a:pt x="11165" y="14813"/>
                  </a:cubicBezTo>
                  <a:cubicBezTo>
                    <a:pt x="11047" y="14783"/>
                    <a:pt x="10958" y="14695"/>
                    <a:pt x="10988" y="14606"/>
                  </a:cubicBezTo>
                  <a:lnTo>
                    <a:pt x="10988" y="14400"/>
                  </a:lnTo>
                  <a:close/>
                  <a:moveTo>
                    <a:pt x="1841" y="0"/>
                  </a:moveTo>
                  <a:cubicBezTo>
                    <a:pt x="1663" y="0"/>
                    <a:pt x="1486" y="89"/>
                    <a:pt x="1368" y="207"/>
                  </a:cubicBezTo>
                  <a:lnTo>
                    <a:pt x="454" y="1092"/>
                  </a:lnTo>
                  <a:cubicBezTo>
                    <a:pt x="336" y="1239"/>
                    <a:pt x="277" y="1387"/>
                    <a:pt x="277" y="1564"/>
                  </a:cubicBezTo>
                  <a:cubicBezTo>
                    <a:pt x="277" y="1948"/>
                    <a:pt x="572" y="2243"/>
                    <a:pt x="955" y="2243"/>
                  </a:cubicBezTo>
                  <a:cubicBezTo>
                    <a:pt x="1014" y="2243"/>
                    <a:pt x="1103" y="2243"/>
                    <a:pt x="1162" y="2213"/>
                  </a:cubicBezTo>
                  <a:lnTo>
                    <a:pt x="1162" y="3895"/>
                  </a:lnTo>
                  <a:lnTo>
                    <a:pt x="985" y="3895"/>
                  </a:lnTo>
                  <a:cubicBezTo>
                    <a:pt x="159" y="3954"/>
                    <a:pt x="159" y="5164"/>
                    <a:pt x="985" y="5223"/>
                  </a:cubicBezTo>
                  <a:lnTo>
                    <a:pt x="1162" y="5223"/>
                  </a:lnTo>
                  <a:lnTo>
                    <a:pt x="1162" y="6226"/>
                  </a:lnTo>
                  <a:lnTo>
                    <a:pt x="985" y="6226"/>
                  </a:lnTo>
                  <a:cubicBezTo>
                    <a:pt x="159" y="6285"/>
                    <a:pt x="159" y="7495"/>
                    <a:pt x="985" y="7554"/>
                  </a:cubicBezTo>
                  <a:lnTo>
                    <a:pt x="1162" y="7554"/>
                  </a:lnTo>
                  <a:lnTo>
                    <a:pt x="1162" y="8587"/>
                  </a:lnTo>
                  <a:lnTo>
                    <a:pt x="985" y="8587"/>
                  </a:lnTo>
                  <a:cubicBezTo>
                    <a:pt x="159" y="8646"/>
                    <a:pt x="159" y="9826"/>
                    <a:pt x="985" y="9885"/>
                  </a:cubicBezTo>
                  <a:lnTo>
                    <a:pt x="1162" y="9885"/>
                  </a:lnTo>
                  <a:lnTo>
                    <a:pt x="1162" y="10918"/>
                  </a:lnTo>
                  <a:lnTo>
                    <a:pt x="985" y="10918"/>
                  </a:lnTo>
                  <a:cubicBezTo>
                    <a:pt x="159" y="10977"/>
                    <a:pt x="159" y="12157"/>
                    <a:pt x="985" y="12216"/>
                  </a:cubicBezTo>
                  <a:lnTo>
                    <a:pt x="1162" y="12216"/>
                  </a:lnTo>
                  <a:lnTo>
                    <a:pt x="1162" y="13042"/>
                  </a:lnTo>
                  <a:lnTo>
                    <a:pt x="955" y="13042"/>
                  </a:lnTo>
                  <a:cubicBezTo>
                    <a:pt x="936" y="13041"/>
                    <a:pt x="917" y="13041"/>
                    <a:pt x="899" y="13041"/>
                  </a:cubicBezTo>
                  <a:cubicBezTo>
                    <a:pt x="0" y="13041"/>
                    <a:pt x="0" y="14401"/>
                    <a:pt x="899" y="14401"/>
                  </a:cubicBezTo>
                  <a:cubicBezTo>
                    <a:pt x="917" y="14401"/>
                    <a:pt x="936" y="14401"/>
                    <a:pt x="955" y="14400"/>
                  </a:cubicBezTo>
                  <a:lnTo>
                    <a:pt x="1162" y="14400"/>
                  </a:lnTo>
                  <a:lnTo>
                    <a:pt x="1162" y="14606"/>
                  </a:lnTo>
                  <a:cubicBezTo>
                    <a:pt x="1132" y="15093"/>
                    <a:pt x="1486" y="15337"/>
                    <a:pt x="1841" y="15337"/>
                  </a:cubicBezTo>
                  <a:cubicBezTo>
                    <a:pt x="2195" y="15337"/>
                    <a:pt x="2549" y="15093"/>
                    <a:pt x="2519" y="14606"/>
                  </a:cubicBezTo>
                  <a:lnTo>
                    <a:pt x="2519" y="14400"/>
                  </a:lnTo>
                  <a:lnTo>
                    <a:pt x="3493" y="14400"/>
                  </a:lnTo>
                  <a:lnTo>
                    <a:pt x="3493" y="14606"/>
                  </a:lnTo>
                  <a:cubicBezTo>
                    <a:pt x="3522" y="15005"/>
                    <a:pt x="3840" y="15204"/>
                    <a:pt x="4157" y="15204"/>
                  </a:cubicBezTo>
                  <a:cubicBezTo>
                    <a:pt x="4474" y="15204"/>
                    <a:pt x="4791" y="15005"/>
                    <a:pt x="4821" y="14606"/>
                  </a:cubicBezTo>
                  <a:lnTo>
                    <a:pt x="4821" y="14400"/>
                  </a:lnTo>
                  <a:lnTo>
                    <a:pt x="5824" y="14400"/>
                  </a:lnTo>
                  <a:lnTo>
                    <a:pt x="5824" y="14606"/>
                  </a:lnTo>
                  <a:cubicBezTo>
                    <a:pt x="5854" y="15005"/>
                    <a:pt x="6171" y="15204"/>
                    <a:pt x="6488" y="15204"/>
                  </a:cubicBezTo>
                  <a:cubicBezTo>
                    <a:pt x="6805" y="15204"/>
                    <a:pt x="7122" y="15005"/>
                    <a:pt x="7152" y="14606"/>
                  </a:cubicBezTo>
                  <a:lnTo>
                    <a:pt x="7152" y="14400"/>
                  </a:lnTo>
                  <a:lnTo>
                    <a:pt x="8185" y="14400"/>
                  </a:lnTo>
                  <a:lnTo>
                    <a:pt x="8185" y="14606"/>
                  </a:lnTo>
                  <a:cubicBezTo>
                    <a:pt x="8185" y="15034"/>
                    <a:pt x="8517" y="15248"/>
                    <a:pt x="8849" y="15248"/>
                  </a:cubicBezTo>
                  <a:cubicBezTo>
                    <a:pt x="9181" y="15248"/>
                    <a:pt x="9512" y="15034"/>
                    <a:pt x="9512" y="14606"/>
                  </a:cubicBezTo>
                  <a:lnTo>
                    <a:pt x="9512" y="14400"/>
                  </a:lnTo>
                  <a:lnTo>
                    <a:pt x="10516" y="14400"/>
                  </a:lnTo>
                  <a:lnTo>
                    <a:pt x="10516" y="14606"/>
                  </a:lnTo>
                  <a:cubicBezTo>
                    <a:pt x="10545" y="15005"/>
                    <a:pt x="10862" y="15204"/>
                    <a:pt x="11180" y="15204"/>
                  </a:cubicBezTo>
                  <a:cubicBezTo>
                    <a:pt x="11497" y="15204"/>
                    <a:pt x="11814" y="15005"/>
                    <a:pt x="11844" y="14606"/>
                  </a:cubicBezTo>
                  <a:lnTo>
                    <a:pt x="11844" y="14400"/>
                  </a:lnTo>
                  <a:lnTo>
                    <a:pt x="13378" y="14400"/>
                  </a:lnTo>
                  <a:cubicBezTo>
                    <a:pt x="13289" y="14636"/>
                    <a:pt x="13348" y="14931"/>
                    <a:pt x="13525" y="15108"/>
                  </a:cubicBezTo>
                  <a:cubicBezTo>
                    <a:pt x="13644" y="15226"/>
                    <a:pt x="13821" y="15285"/>
                    <a:pt x="13998" y="15285"/>
                  </a:cubicBezTo>
                  <a:cubicBezTo>
                    <a:pt x="14175" y="15285"/>
                    <a:pt x="14352" y="15226"/>
                    <a:pt x="14470" y="15108"/>
                  </a:cubicBezTo>
                  <a:lnTo>
                    <a:pt x="15384" y="14193"/>
                  </a:lnTo>
                  <a:cubicBezTo>
                    <a:pt x="15650" y="13957"/>
                    <a:pt x="15650" y="13514"/>
                    <a:pt x="15384" y="13249"/>
                  </a:cubicBezTo>
                  <a:lnTo>
                    <a:pt x="15355" y="13249"/>
                  </a:lnTo>
                  <a:lnTo>
                    <a:pt x="14470" y="12393"/>
                  </a:lnTo>
                  <a:cubicBezTo>
                    <a:pt x="14337" y="12260"/>
                    <a:pt x="14167" y="12194"/>
                    <a:pt x="13998" y="12194"/>
                  </a:cubicBezTo>
                  <a:cubicBezTo>
                    <a:pt x="13828" y="12194"/>
                    <a:pt x="13658" y="12260"/>
                    <a:pt x="13525" y="12393"/>
                  </a:cubicBezTo>
                  <a:cubicBezTo>
                    <a:pt x="13407" y="12511"/>
                    <a:pt x="13319" y="12688"/>
                    <a:pt x="13319" y="12865"/>
                  </a:cubicBezTo>
                  <a:cubicBezTo>
                    <a:pt x="13319" y="12924"/>
                    <a:pt x="13348" y="13013"/>
                    <a:pt x="13348" y="13072"/>
                  </a:cubicBezTo>
                  <a:lnTo>
                    <a:pt x="3729" y="13072"/>
                  </a:lnTo>
                  <a:cubicBezTo>
                    <a:pt x="3722" y="13071"/>
                    <a:pt x="3716" y="13071"/>
                    <a:pt x="3709" y="13071"/>
                  </a:cubicBezTo>
                  <a:cubicBezTo>
                    <a:pt x="3500" y="13071"/>
                    <a:pt x="3500" y="13516"/>
                    <a:pt x="3709" y="13516"/>
                  </a:cubicBezTo>
                  <a:cubicBezTo>
                    <a:pt x="3716" y="13516"/>
                    <a:pt x="3722" y="13515"/>
                    <a:pt x="3729" y="13514"/>
                  </a:cubicBezTo>
                  <a:lnTo>
                    <a:pt x="13821" y="13514"/>
                  </a:lnTo>
                  <a:cubicBezTo>
                    <a:pt x="13998" y="13514"/>
                    <a:pt x="14086" y="13308"/>
                    <a:pt x="13968" y="13160"/>
                  </a:cubicBezTo>
                  <a:lnTo>
                    <a:pt x="13850" y="13042"/>
                  </a:lnTo>
                  <a:cubicBezTo>
                    <a:pt x="13791" y="12983"/>
                    <a:pt x="13762" y="12924"/>
                    <a:pt x="13762" y="12865"/>
                  </a:cubicBezTo>
                  <a:cubicBezTo>
                    <a:pt x="13762" y="12806"/>
                    <a:pt x="13791" y="12747"/>
                    <a:pt x="13850" y="12718"/>
                  </a:cubicBezTo>
                  <a:cubicBezTo>
                    <a:pt x="13894" y="12674"/>
                    <a:pt x="13946" y="12651"/>
                    <a:pt x="13998" y="12651"/>
                  </a:cubicBezTo>
                  <a:cubicBezTo>
                    <a:pt x="14049" y="12651"/>
                    <a:pt x="14101" y="12674"/>
                    <a:pt x="14145" y="12718"/>
                  </a:cubicBezTo>
                  <a:lnTo>
                    <a:pt x="15060" y="13603"/>
                  </a:lnTo>
                  <a:cubicBezTo>
                    <a:pt x="15148" y="13692"/>
                    <a:pt x="15148" y="13839"/>
                    <a:pt x="15060" y="13928"/>
                  </a:cubicBezTo>
                  <a:lnTo>
                    <a:pt x="14145" y="14813"/>
                  </a:lnTo>
                  <a:cubicBezTo>
                    <a:pt x="14116" y="14872"/>
                    <a:pt x="14057" y="14872"/>
                    <a:pt x="13998" y="14872"/>
                  </a:cubicBezTo>
                  <a:cubicBezTo>
                    <a:pt x="13821" y="14872"/>
                    <a:pt x="13732" y="14665"/>
                    <a:pt x="13850" y="14518"/>
                  </a:cubicBezTo>
                  <a:lnTo>
                    <a:pt x="13968" y="14400"/>
                  </a:lnTo>
                  <a:cubicBezTo>
                    <a:pt x="14027" y="14311"/>
                    <a:pt x="14057" y="14223"/>
                    <a:pt x="13998" y="14134"/>
                  </a:cubicBezTo>
                  <a:cubicBezTo>
                    <a:pt x="13973" y="14061"/>
                    <a:pt x="13929" y="14008"/>
                    <a:pt x="13848" y="14008"/>
                  </a:cubicBezTo>
                  <a:cubicBezTo>
                    <a:pt x="13831" y="14008"/>
                    <a:pt x="13812" y="14011"/>
                    <a:pt x="13791" y="14016"/>
                  </a:cubicBezTo>
                  <a:lnTo>
                    <a:pt x="2283" y="14016"/>
                  </a:lnTo>
                  <a:cubicBezTo>
                    <a:pt x="2165" y="14016"/>
                    <a:pt x="2077" y="14105"/>
                    <a:pt x="2077" y="14223"/>
                  </a:cubicBezTo>
                  <a:lnTo>
                    <a:pt x="2077" y="14665"/>
                  </a:lnTo>
                  <a:cubicBezTo>
                    <a:pt x="2077" y="14783"/>
                    <a:pt x="1959" y="14872"/>
                    <a:pt x="1841" y="14872"/>
                  </a:cubicBezTo>
                  <a:cubicBezTo>
                    <a:pt x="1723" y="14872"/>
                    <a:pt x="1604" y="14783"/>
                    <a:pt x="1604" y="14665"/>
                  </a:cubicBezTo>
                  <a:lnTo>
                    <a:pt x="1604" y="14223"/>
                  </a:lnTo>
                  <a:cubicBezTo>
                    <a:pt x="1604" y="14117"/>
                    <a:pt x="1534" y="14012"/>
                    <a:pt x="1434" y="14012"/>
                  </a:cubicBezTo>
                  <a:cubicBezTo>
                    <a:pt x="1423" y="14012"/>
                    <a:pt x="1410" y="14013"/>
                    <a:pt x="1398" y="14016"/>
                  </a:cubicBezTo>
                  <a:lnTo>
                    <a:pt x="955" y="14016"/>
                  </a:lnTo>
                  <a:cubicBezTo>
                    <a:pt x="808" y="14016"/>
                    <a:pt x="719" y="13898"/>
                    <a:pt x="719" y="13780"/>
                  </a:cubicBezTo>
                  <a:cubicBezTo>
                    <a:pt x="719" y="13662"/>
                    <a:pt x="808" y="13544"/>
                    <a:pt x="955" y="13544"/>
                  </a:cubicBezTo>
                  <a:lnTo>
                    <a:pt x="1398" y="13544"/>
                  </a:lnTo>
                  <a:cubicBezTo>
                    <a:pt x="1516" y="13544"/>
                    <a:pt x="1604" y="13455"/>
                    <a:pt x="1604" y="13337"/>
                  </a:cubicBezTo>
                  <a:lnTo>
                    <a:pt x="1604" y="1741"/>
                  </a:lnTo>
                  <a:cubicBezTo>
                    <a:pt x="1604" y="1653"/>
                    <a:pt x="1545" y="1564"/>
                    <a:pt x="1457" y="1535"/>
                  </a:cubicBezTo>
                  <a:cubicBezTo>
                    <a:pt x="1441" y="1527"/>
                    <a:pt x="1421" y="1523"/>
                    <a:pt x="1399" y="1523"/>
                  </a:cubicBezTo>
                  <a:cubicBezTo>
                    <a:pt x="1339" y="1523"/>
                    <a:pt x="1264" y="1550"/>
                    <a:pt x="1221" y="1594"/>
                  </a:cubicBezTo>
                  <a:lnTo>
                    <a:pt x="1103" y="1712"/>
                  </a:lnTo>
                  <a:cubicBezTo>
                    <a:pt x="1059" y="1756"/>
                    <a:pt x="1000" y="1778"/>
                    <a:pt x="941" y="1778"/>
                  </a:cubicBezTo>
                  <a:cubicBezTo>
                    <a:pt x="882" y="1778"/>
                    <a:pt x="823" y="1756"/>
                    <a:pt x="778" y="1712"/>
                  </a:cubicBezTo>
                  <a:cubicBezTo>
                    <a:pt x="690" y="1623"/>
                    <a:pt x="690" y="1475"/>
                    <a:pt x="778" y="1387"/>
                  </a:cubicBezTo>
                  <a:lnTo>
                    <a:pt x="1663" y="502"/>
                  </a:lnTo>
                  <a:cubicBezTo>
                    <a:pt x="1723" y="472"/>
                    <a:pt x="1782" y="443"/>
                    <a:pt x="1841" y="443"/>
                  </a:cubicBezTo>
                  <a:cubicBezTo>
                    <a:pt x="1900" y="443"/>
                    <a:pt x="1959" y="472"/>
                    <a:pt x="1988" y="502"/>
                  </a:cubicBezTo>
                  <a:lnTo>
                    <a:pt x="2873" y="1387"/>
                  </a:lnTo>
                  <a:cubicBezTo>
                    <a:pt x="2991" y="1535"/>
                    <a:pt x="2903" y="1741"/>
                    <a:pt x="2726" y="1771"/>
                  </a:cubicBezTo>
                  <a:cubicBezTo>
                    <a:pt x="2667" y="1771"/>
                    <a:pt x="2608" y="1741"/>
                    <a:pt x="2578" y="1712"/>
                  </a:cubicBezTo>
                  <a:lnTo>
                    <a:pt x="2431" y="1564"/>
                  </a:lnTo>
                  <a:cubicBezTo>
                    <a:pt x="2394" y="1528"/>
                    <a:pt x="2346" y="1502"/>
                    <a:pt x="2294" y="1502"/>
                  </a:cubicBezTo>
                  <a:cubicBezTo>
                    <a:pt x="2262" y="1502"/>
                    <a:pt x="2228" y="1512"/>
                    <a:pt x="2195" y="1535"/>
                  </a:cubicBezTo>
                  <a:cubicBezTo>
                    <a:pt x="2106" y="1564"/>
                    <a:pt x="2047" y="1653"/>
                    <a:pt x="2047" y="1741"/>
                  </a:cubicBezTo>
                  <a:lnTo>
                    <a:pt x="2047" y="13278"/>
                  </a:lnTo>
                  <a:cubicBezTo>
                    <a:pt x="2047" y="13396"/>
                    <a:pt x="2165" y="13485"/>
                    <a:pt x="2283" y="13485"/>
                  </a:cubicBezTo>
                  <a:lnTo>
                    <a:pt x="2873" y="13485"/>
                  </a:lnTo>
                  <a:cubicBezTo>
                    <a:pt x="3109" y="13455"/>
                    <a:pt x="3109" y="13072"/>
                    <a:pt x="2873" y="13042"/>
                  </a:cubicBezTo>
                  <a:lnTo>
                    <a:pt x="2519" y="13042"/>
                  </a:lnTo>
                  <a:lnTo>
                    <a:pt x="2519" y="2184"/>
                  </a:lnTo>
                  <a:cubicBezTo>
                    <a:pt x="2608" y="2213"/>
                    <a:pt x="2667" y="2243"/>
                    <a:pt x="2755" y="2243"/>
                  </a:cubicBezTo>
                  <a:cubicBezTo>
                    <a:pt x="2932" y="2243"/>
                    <a:pt x="3109" y="2184"/>
                    <a:pt x="3227" y="2066"/>
                  </a:cubicBezTo>
                  <a:cubicBezTo>
                    <a:pt x="3493" y="1800"/>
                    <a:pt x="3493" y="1357"/>
                    <a:pt x="3227" y="1092"/>
                  </a:cubicBezTo>
                  <a:lnTo>
                    <a:pt x="2313" y="207"/>
                  </a:lnTo>
                  <a:cubicBezTo>
                    <a:pt x="2195" y="89"/>
                    <a:pt x="2018" y="0"/>
                    <a:pt x="18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4"/>
            <p:cNvSpPr/>
            <p:nvPr/>
          </p:nvSpPr>
          <p:spPr>
            <a:xfrm>
              <a:off x="1331206" y="2461239"/>
              <a:ext cx="351455" cy="320862"/>
            </a:xfrm>
            <a:custGeom>
              <a:avLst/>
              <a:gdLst/>
              <a:ahLst/>
              <a:cxnLst/>
              <a:rect l="l" t="t" r="r" b="b"/>
              <a:pathLst>
                <a:path w="12453" h="11369" extrusionOk="0">
                  <a:moveTo>
                    <a:pt x="10180" y="421"/>
                  </a:moveTo>
                  <a:cubicBezTo>
                    <a:pt x="10269" y="421"/>
                    <a:pt x="10357" y="480"/>
                    <a:pt x="10446" y="539"/>
                  </a:cubicBezTo>
                  <a:lnTo>
                    <a:pt x="11656" y="1749"/>
                  </a:lnTo>
                  <a:cubicBezTo>
                    <a:pt x="11833" y="1985"/>
                    <a:pt x="11685" y="2310"/>
                    <a:pt x="11390" y="2339"/>
                  </a:cubicBezTo>
                  <a:cubicBezTo>
                    <a:pt x="11302" y="2339"/>
                    <a:pt x="11213" y="2310"/>
                    <a:pt x="11154" y="2251"/>
                  </a:cubicBezTo>
                  <a:lnTo>
                    <a:pt x="10948" y="2044"/>
                  </a:lnTo>
                  <a:cubicBezTo>
                    <a:pt x="10913" y="2010"/>
                    <a:pt x="10868" y="1995"/>
                    <a:pt x="10819" y="1995"/>
                  </a:cubicBezTo>
                  <a:cubicBezTo>
                    <a:pt x="10785" y="1995"/>
                    <a:pt x="10748" y="2002"/>
                    <a:pt x="10712" y="2015"/>
                  </a:cubicBezTo>
                  <a:cubicBezTo>
                    <a:pt x="10623" y="2015"/>
                    <a:pt x="10594" y="2103"/>
                    <a:pt x="10564" y="2192"/>
                  </a:cubicBezTo>
                  <a:cubicBezTo>
                    <a:pt x="10003" y="7149"/>
                    <a:pt x="5813" y="10926"/>
                    <a:pt x="827" y="10926"/>
                  </a:cubicBezTo>
                  <a:cubicBezTo>
                    <a:pt x="472" y="10808"/>
                    <a:pt x="472" y="10306"/>
                    <a:pt x="827" y="10218"/>
                  </a:cubicBezTo>
                  <a:cubicBezTo>
                    <a:pt x="5430" y="10218"/>
                    <a:pt x="9325" y="6765"/>
                    <a:pt x="9856" y="2162"/>
                  </a:cubicBezTo>
                  <a:cubicBezTo>
                    <a:pt x="9885" y="2074"/>
                    <a:pt x="9826" y="1985"/>
                    <a:pt x="9738" y="1956"/>
                  </a:cubicBezTo>
                  <a:cubicBezTo>
                    <a:pt x="9708" y="1926"/>
                    <a:pt x="9679" y="1926"/>
                    <a:pt x="9649" y="1926"/>
                  </a:cubicBezTo>
                  <a:cubicBezTo>
                    <a:pt x="9590" y="1926"/>
                    <a:pt x="9531" y="1956"/>
                    <a:pt x="9472" y="1985"/>
                  </a:cubicBezTo>
                  <a:lnTo>
                    <a:pt x="9236" y="2251"/>
                  </a:lnTo>
                  <a:cubicBezTo>
                    <a:pt x="9148" y="2310"/>
                    <a:pt x="9059" y="2339"/>
                    <a:pt x="8971" y="2339"/>
                  </a:cubicBezTo>
                  <a:cubicBezTo>
                    <a:pt x="8676" y="2310"/>
                    <a:pt x="8528" y="1985"/>
                    <a:pt x="8735" y="1749"/>
                  </a:cubicBezTo>
                  <a:lnTo>
                    <a:pt x="9944" y="539"/>
                  </a:lnTo>
                  <a:cubicBezTo>
                    <a:pt x="10003" y="480"/>
                    <a:pt x="10092" y="421"/>
                    <a:pt x="10180" y="421"/>
                  </a:cubicBezTo>
                  <a:close/>
                  <a:moveTo>
                    <a:pt x="10180" y="1"/>
                  </a:moveTo>
                  <a:cubicBezTo>
                    <a:pt x="9974" y="1"/>
                    <a:pt x="9767" y="82"/>
                    <a:pt x="9620" y="244"/>
                  </a:cubicBezTo>
                  <a:lnTo>
                    <a:pt x="8410" y="1454"/>
                  </a:lnTo>
                  <a:cubicBezTo>
                    <a:pt x="8085" y="1749"/>
                    <a:pt x="8085" y="2251"/>
                    <a:pt x="8410" y="2575"/>
                  </a:cubicBezTo>
                  <a:cubicBezTo>
                    <a:pt x="8559" y="2725"/>
                    <a:pt x="8768" y="2803"/>
                    <a:pt x="8976" y="2803"/>
                  </a:cubicBezTo>
                  <a:cubicBezTo>
                    <a:pt x="9096" y="2803"/>
                    <a:pt x="9216" y="2777"/>
                    <a:pt x="9325" y="2723"/>
                  </a:cubicBezTo>
                  <a:lnTo>
                    <a:pt x="9325" y="2723"/>
                  </a:lnTo>
                  <a:cubicBezTo>
                    <a:pt x="8557" y="6824"/>
                    <a:pt x="4987" y="9775"/>
                    <a:pt x="827" y="9775"/>
                  </a:cubicBezTo>
                  <a:cubicBezTo>
                    <a:pt x="384" y="9775"/>
                    <a:pt x="0" y="10129"/>
                    <a:pt x="0" y="10572"/>
                  </a:cubicBezTo>
                  <a:cubicBezTo>
                    <a:pt x="0" y="11014"/>
                    <a:pt x="384" y="11368"/>
                    <a:pt x="827" y="11368"/>
                  </a:cubicBezTo>
                  <a:cubicBezTo>
                    <a:pt x="846" y="11369"/>
                    <a:pt x="866" y="11369"/>
                    <a:pt x="886" y="11369"/>
                  </a:cubicBezTo>
                  <a:cubicBezTo>
                    <a:pt x="5906" y="11369"/>
                    <a:pt x="10183" y="7660"/>
                    <a:pt x="10948" y="2693"/>
                  </a:cubicBezTo>
                  <a:cubicBezTo>
                    <a:pt x="11095" y="2782"/>
                    <a:pt x="11243" y="2811"/>
                    <a:pt x="11390" y="2811"/>
                  </a:cubicBezTo>
                  <a:cubicBezTo>
                    <a:pt x="12098" y="2811"/>
                    <a:pt x="12452" y="1956"/>
                    <a:pt x="11951" y="1454"/>
                  </a:cubicBezTo>
                  <a:lnTo>
                    <a:pt x="10741" y="244"/>
                  </a:lnTo>
                  <a:cubicBezTo>
                    <a:pt x="10594" y="82"/>
                    <a:pt x="10387" y="1"/>
                    <a:pt x="101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4"/>
            <p:cNvSpPr/>
            <p:nvPr/>
          </p:nvSpPr>
          <p:spPr>
            <a:xfrm>
              <a:off x="1629313" y="2599695"/>
              <a:ext cx="12531" cy="194905"/>
            </a:xfrm>
            <a:custGeom>
              <a:avLst/>
              <a:gdLst/>
              <a:ahLst/>
              <a:cxnLst/>
              <a:rect l="l" t="t" r="r" b="b"/>
              <a:pathLst>
                <a:path w="444" h="6906" extrusionOk="0">
                  <a:moveTo>
                    <a:pt x="237" y="0"/>
                  </a:moveTo>
                  <a:cubicBezTo>
                    <a:pt x="119" y="0"/>
                    <a:pt x="1" y="89"/>
                    <a:pt x="1" y="236"/>
                  </a:cubicBezTo>
                  <a:lnTo>
                    <a:pt x="1" y="6669"/>
                  </a:lnTo>
                  <a:cubicBezTo>
                    <a:pt x="1" y="6787"/>
                    <a:pt x="119" y="6905"/>
                    <a:pt x="237" y="6905"/>
                  </a:cubicBezTo>
                  <a:cubicBezTo>
                    <a:pt x="355" y="6905"/>
                    <a:pt x="444" y="6787"/>
                    <a:pt x="444" y="6669"/>
                  </a:cubicBezTo>
                  <a:lnTo>
                    <a:pt x="444" y="236"/>
                  </a:lnTo>
                  <a:cubicBezTo>
                    <a:pt x="444" y="89"/>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4"/>
            <p:cNvSpPr/>
            <p:nvPr/>
          </p:nvSpPr>
          <p:spPr>
            <a:xfrm>
              <a:off x="1546877" y="2719609"/>
              <a:ext cx="13349" cy="104536"/>
            </a:xfrm>
            <a:custGeom>
              <a:avLst/>
              <a:gdLst/>
              <a:ahLst/>
              <a:cxnLst/>
              <a:rect l="l" t="t" r="r" b="b"/>
              <a:pathLst>
                <a:path w="473" h="3704" extrusionOk="0">
                  <a:moveTo>
                    <a:pt x="237" y="0"/>
                  </a:moveTo>
                  <a:cubicBezTo>
                    <a:pt x="119" y="0"/>
                    <a:pt x="1" y="89"/>
                    <a:pt x="1" y="236"/>
                  </a:cubicBezTo>
                  <a:lnTo>
                    <a:pt x="1" y="3482"/>
                  </a:lnTo>
                  <a:cubicBezTo>
                    <a:pt x="1" y="3630"/>
                    <a:pt x="119" y="3704"/>
                    <a:pt x="237" y="3704"/>
                  </a:cubicBezTo>
                  <a:cubicBezTo>
                    <a:pt x="355" y="3704"/>
                    <a:pt x="473" y="3630"/>
                    <a:pt x="473" y="3482"/>
                  </a:cubicBezTo>
                  <a:lnTo>
                    <a:pt x="473" y="236"/>
                  </a:lnTo>
                  <a:cubicBezTo>
                    <a:pt x="473" y="89"/>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4"/>
            <p:cNvSpPr/>
            <p:nvPr/>
          </p:nvSpPr>
          <p:spPr>
            <a:xfrm>
              <a:off x="1465288" y="2769167"/>
              <a:ext cx="12503" cy="54780"/>
            </a:xfrm>
            <a:custGeom>
              <a:avLst/>
              <a:gdLst/>
              <a:ahLst/>
              <a:cxnLst/>
              <a:rect l="l" t="t" r="r" b="b"/>
              <a:pathLst>
                <a:path w="443" h="1941" extrusionOk="0">
                  <a:moveTo>
                    <a:pt x="221" y="0"/>
                  </a:moveTo>
                  <a:cubicBezTo>
                    <a:pt x="111" y="0"/>
                    <a:pt x="0" y="74"/>
                    <a:pt x="0" y="221"/>
                  </a:cubicBezTo>
                  <a:lnTo>
                    <a:pt x="0" y="1697"/>
                  </a:lnTo>
                  <a:cubicBezTo>
                    <a:pt x="0" y="1859"/>
                    <a:pt x="111" y="1940"/>
                    <a:pt x="221" y="1940"/>
                  </a:cubicBezTo>
                  <a:cubicBezTo>
                    <a:pt x="332" y="1940"/>
                    <a:pt x="443" y="1859"/>
                    <a:pt x="443" y="1697"/>
                  </a:cubicBezTo>
                  <a:lnTo>
                    <a:pt x="443" y="221"/>
                  </a:lnTo>
                  <a:cubicBezTo>
                    <a:pt x="443" y="74"/>
                    <a:pt x="332" y="0"/>
                    <a:pt x="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4"/>
            <p:cNvSpPr/>
            <p:nvPr/>
          </p:nvSpPr>
          <p:spPr>
            <a:xfrm>
              <a:off x="1382824" y="2787060"/>
              <a:ext cx="12531" cy="37508"/>
            </a:xfrm>
            <a:custGeom>
              <a:avLst/>
              <a:gdLst/>
              <a:ahLst/>
              <a:cxnLst/>
              <a:rect l="l" t="t" r="r" b="b"/>
              <a:pathLst>
                <a:path w="444" h="1329" extrusionOk="0">
                  <a:moveTo>
                    <a:pt x="237" y="0"/>
                  </a:moveTo>
                  <a:cubicBezTo>
                    <a:pt x="89" y="0"/>
                    <a:pt x="1" y="89"/>
                    <a:pt x="1" y="207"/>
                  </a:cubicBezTo>
                  <a:lnTo>
                    <a:pt x="1" y="1092"/>
                  </a:lnTo>
                  <a:cubicBezTo>
                    <a:pt x="1" y="1210"/>
                    <a:pt x="89" y="1328"/>
                    <a:pt x="237" y="1328"/>
                  </a:cubicBezTo>
                  <a:cubicBezTo>
                    <a:pt x="355" y="1328"/>
                    <a:pt x="443" y="1210"/>
                    <a:pt x="443" y="1092"/>
                  </a:cubicBezTo>
                  <a:lnTo>
                    <a:pt x="443" y="207"/>
                  </a:lnTo>
                  <a:cubicBezTo>
                    <a:pt x="443" y="89"/>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4"/>
            <p:cNvSpPr/>
            <p:nvPr/>
          </p:nvSpPr>
          <p:spPr>
            <a:xfrm>
              <a:off x="1374498" y="2495585"/>
              <a:ext cx="124941" cy="189712"/>
            </a:xfrm>
            <a:custGeom>
              <a:avLst/>
              <a:gdLst/>
              <a:ahLst/>
              <a:cxnLst/>
              <a:rect l="l" t="t" r="r" b="b"/>
              <a:pathLst>
                <a:path w="4427" h="6722" extrusionOk="0">
                  <a:moveTo>
                    <a:pt x="3335" y="1"/>
                  </a:moveTo>
                  <a:cubicBezTo>
                    <a:pt x="3217" y="1"/>
                    <a:pt x="3129" y="89"/>
                    <a:pt x="3129" y="237"/>
                  </a:cubicBezTo>
                  <a:cubicBezTo>
                    <a:pt x="3099" y="355"/>
                    <a:pt x="3217" y="444"/>
                    <a:pt x="3335" y="444"/>
                  </a:cubicBezTo>
                  <a:cubicBezTo>
                    <a:pt x="3837" y="444"/>
                    <a:pt x="3837" y="1181"/>
                    <a:pt x="3335" y="1181"/>
                  </a:cubicBezTo>
                  <a:lnTo>
                    <a:pt x="2892" y="1181"/>
                  </a:lnTo>
                  <a:cubicBezTo>
                    <a:pt x="2568" y="1181"/>
                    <a:pt x="2302" y="1447"/>
                    <a:pt x="2302" y="1771"/>
                  </a:cubicBezTo>
                  <a:lnTo>
                    <a:pt x="2302" y="2243"/>
                  </a:lnTo>
                  <a:cubicBezTo>
                    <a:pt x="2302" y="2362"/>
                    <a:pt x="2391" y="2480"/>
                    <a:pt x="2538" y="2480"/>
                  </a:cubicBezTo>
                  <a:lnTo>
                    <a:pt x="2922" y="2480"/>
                  </a:lnTo>
                  <a:cubicBezTo>
                    <a:pt x="3424" y="2480"/>
                    <a:pt x="3424" y="3217"/>
                    <a:pt x="2922" y="3217"/>
                  </a:cubicBezTo>
                  <a:lnTo>
                    <a:pt x="2538" y="3217"/>
                  </a:lnTo>
                  <a:cubicBezTo>
                    <a:pt x="2391" y="3217"/>
                    <a:pt x="2302" y="3306"/>
                    <a:pt x="2302" y="3424"/>
                  </a:cubicBezTo>
                  <a:lnTo>
                    <a:pt x="2302" y="5873"/>
                  </a:lnTo>
                  <a:cubicBezTo>
                    <a:pt x="2302" y="6109"/>
                    <a:pt x="2118" y="6227"/>
                    <a:pt x="1933" y="6227"/>
                  </a:cubicBezTo>
                  <a:cubicBezTo>
                    <a:pt x="1749" y="6227"/>
                    <a:pt x="1565" y="6109"/>
                    <a:pt x="1565" y="5873"/>
                  </a:cubicBezTo>
                  <a:lnTo>
                    <a:pt x="1565" y="3424"/>
                  </a:lnTo>
                  <a:cubicBezTo>
                    <a:pt x="1565" y="3306"/>
                    <a:pt x="1476" y="3217"/>
                    <a:pt x="1329" y="3217"/>
                  </a:cubicBezTo>
                  <a:lnTo>
                    <a:pt x="1122" y="3217"/>
                  </a:lnTo>
                  <a:cubicBezTo>
                    <a:pt x="620" y="3217"/>
                    <a:pt x="620" y="2480"/>
                    <a:pt x="1122" y="2480"/>
                  </a:cubicBezTo>
                  <a:lnTo>
                    <a:pt x="1329" y="2480"/>
                  </a:lnTo>
                  <a:cubicBezTo>
                    <a:pt x="1447" y="2480"/>
                    <a:pt x="1565" y="2362"/>
                    <a:pt x="1565" y="2243"/>
                  </a:cubicBezTo>
                  <a:lnTo>
                    <a:pt x="1565" y="1771"/>
                  </a:lnTo>
                  <a:cubicBezTo>
                    <a:pt x="1565" y="1181"/>
                    <a:pt x="1948" y="650"/>
                    <a:pt x="2509" y="503"/>
                  </a:cubicBezTo>
                  <a:cubicBezTo>
                    <a:pt x="2792" y="425"/>
                    <a:pt x="2716" y="33"/>
                    <a:pt x="2495" y="33"/>
                  </a:cubicBezTo>
                  <a:cubicBezTo>
                    <a:pt x="2463" y="33"/>
                    <a:pt x="2428" y="41"/>
                    <a:pt x="2391" y="60"/>
                  </a:cubicBezTo>
                  <a:cubicBezTo>
                    <a:pt x="1624" y="296"/>
                    <a:pt x="1122" y="975"/>
                    <a:pt x="1092" y="1771"/>
                  </a:cubicBezTo>
                  <a:lnTo>
                    <a:pt x="1092" y="2007"/>
                  </a:lnTo>
                  <a:cubicBezTo>
                    <a:pt x="1" y="2007"/>
                    <a:pt x="1" y="3660"/>
                    <a:pt x="1092" y="3660"/>
                  </a:cubicBezTo>
                  <a:lnTo>
                    <a:pt x="1092" y="3689"/>
                  </a:lnTo>
                  <a:lnTo>
                    <a:pt x="1092" y="5902"/>
                  </a:lnTo>
                  <a:cubicBezTo>
                    <a:pt x="1092" y="6448"/>
                    <a:pt x="1506" y="6721"/>
                    <a:pt x="1919" y="6721"/>
                  </a:cubicBezTo>
                  <a:cubicBezTo>
                    <a:pt x="2332" y="6721"/>
                    <a:pt x="2745" y="6448"/>
                    <a:pt x="2745" y="5902"/>
                  </a:cubicBezTo>
                  <a:lnTo>
                    <a:pt x="2745" y="3689"/>
                  </a:lnTo>
                  <a:lnTo>
                    <a:pt x="2922" y="3689"/>
                  </a:lnTo>
                  <a:cubicBezTo>
                    <a:pt x="4014" y="3689"/>
                    <a:pt x="4014" y="2037"/>
                    <a:pt x="2922" y="2037"/>
                  </a:cubicBezTo>
                  <a:lnTo>
                    <a:pt x="2745" y="2037"/>
                  </a:lnTo>
                  <a:lnTo>
                    <a:pt x="2745" y="1801"/>
                  </a:lnTo>
                  <a:cubicBezTo>
                    <a:pt x="2745" y="1712"/>
                    <a:pt x="2804" y="1653"/>
                    <a:pt x="2892" y="1653"/>
                  </a:cubicBezTo>
                  <a:lnTo>
                    <a:pt x="3335" y="1653"/>
                  </a:lnTo>
                  <a:cubicBezTo>
                    <a:pt x="4427" y="1653"/>
                    <a:pt x="4427" y="1"/>
                    <a:pt x="33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 name="Google Shape;2068;p64"/>
          <p:cNvGrpSpPr/>
          <p:nvPr/>
        </p:nvGrpSpPr>
        <p:grpSpPr>
          <a:xfrm>
            <a:off x="6562528" y="1302244"/>
            <a:ext cx="432228" cy="409762"/>
            <a:chOff x="1953271" y="1825232"/>
            <a:chExt cx="432228" cy="409762"/>
          </a:xfrm>
        </p:grpSpPr>
        <p:sp>
          <p:nvSpPr>
            <p:cNvPr id="2069" name="Google Shape;2069;p64"/>
            <p:cNvSpPr/>
            <p:nvPr/>
          </p:nvSpPr>
          <p:spPr>
            <a:xfrm>
              <a:off x="1959085" y="1831893"/>
              <a:ext cx="419753" cy="396413"/>
            </a:xfrm>
            <a:custGeom>
              <a:avLst/>
              <a:gdLst/>
              <a:ahLst/>
              <a:cxnLst/>
              <a:rect l="l" t="t" r="r" b="b"/>
              <a:pathLst>
                <a:path w="14873" h="14046" extrusionOk="0">
                  <a:moveTo>
                    <a:pt x="3984" y="1"/>
                  </a:moveTo>
                  <a:cubicBezTo>
                    <a:pt x="1801" y="1"/>
                    <a:pt x="1" y="1771"/>
                    <a:pt x="1" y="3984"/>
                  </a:cubicBezTo>
                  <a:lnTo>
                    <a:pt x="1" y="7495"/>
                  </a:lnTo>
                  <a:cubicBezTo>
                    <a:pt x="1" y="9413"/>
                    <a:pt x="1388" y="11066"/>
                    <a:pt x="3276" y="11420"/>
                  </a:cubicBezTo>
                  <a:lnTo>
                    <a:pt x="3276" y="13338"/>
                  </a:lnTo>
                  <a:cubicBezTo>
                    <a:pt x="3297" y="13759"/>
                    <a:pt x="3635" y="14045"/>
                    <a:pt x="3998" y="14045"/>
                  </a:cubicBezTo>
                  <a:cubicBezTo>
                    <a:pt x="4143" y="14045"/>
                    <a:pt x="4292" y="14000"/>
                    <a:pt x="4427" y="13899"/>
                  </a:cubicBezTo>
                  <a:lnTo>
                    <a:pt x="7496" y="11479"/>
                  </a:lnTo>
                  <a:lnTo>
                    <a:pt x="10889" y="11479"/>
                  </a:lnTo>
                  <a:cubicBezTo>
                    <a:pt x="13102" y="11479"/>
                    <a:pt x="14873" y="9708"/>
                    <a:pt x="14873" y="7495"/>
                  </a:cubicBezTo>
                  <a:lnTo>
                    <a:pt x="14873" y="3984"/>
                  </a:lnTo>
                  <a:cubicBezTo>
                    <a:pt x="14873" y="1771"/>
                    <a:pt x="13102" y="1"/>
                    <a:pt x="10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4"/>
            <p:cNvSpPr/>
            <p:nvPr/>
          </p:nvSpPr>
          <p:spPr>
            <a:xfrm>
              <a:off x="1959085" y="1831893"/>
              <a:ext cx="153276" cy="396413"/>
            </a:xfrm>
            <a:custGeom>
              <a:avLst/>
              <a:gdLst/>
              <a:ahLst/>
              <a:cxnLst/>
              <a:rect l="l" t="t" r="r" b="b"/>
              <a:pathLst>
                <a:path w="5431" h="14046" extrusionOk="0">
                  <a:moveTo>
                    <a:pt x="3984" y="1"/>
                  </a:moveTo>
                  <a:cubicBezTo>
                    <a:pt x="1801" y="1"/>
                    <a:pt x="1" y="1771"/>
                    <a:pt x="1" y="3984"/>
                  </a:cubicBezTo>
                  <a:lnTo>
                    <a:pt x="1" y="7495"/>
                  </a:lnTo>
                  <a:cubicBezTo>
                    <a:pt x="1" y="9413"/>
                    <a:pt x="1388" y="11066"/>
                    <a:pt x="3276" y="11420"/>
                  </a:cubicBezTo>
                  <a:lnTo>
                    <a:pt x="3276" y="13338"/>
                  </a:lnTo>
                  <a:cubicBezTo>
                    <a:pt x="3297" y="13759"/>
                    <a:pt x="3635" y="14045"/>
                    <a:pt x="3998" y="14045"/>
                  </a:cubicBezTo>
                  <a:cubicBezTo>
                    <a:pt x="4143" y="14045"/>
                    <a:pt x="4292" y="14000"/>
                    <a:pt x="4427" y="13899"/>
                  </a:cubicBezTo>
                  <a:lnTo>
                    <a:pt x="4781" y="13633"/>
                  </a:lnTo>
                  <a:cubicBezTo>
                    <a:pt x="4722" y="13544"/>
                    <a:pt x="4693" y="13426"/>
                    <a:pt x="4722" y="13338"/>
                  </a:cubicBezTo>
                  <a:lnTo>
                    <a:pt x="4722" y="11420"/>
                  </a:lnTo>
                  <a:cubicBezTo>
                    <a:pt x="2834" y="11066"/>
                    <a:pt x="1447" y="9413"/>
                    <a:pt x="1447" y="7495"/>
                  </a:cubicBezTo>
                  <a:lnTo>
                    <a:pt x="1447" y="3984"/>
                  </a:lnTo>
                  <a:cubicBezTo>
                    <a:pt x="1447" y="1771"/>
                    <a:pt x="3247" y="1"/>
                    <a:pt x="54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4"/>
            <p:cNvSpPr/>
            <p:nvPr/>
          </p:nvSpPr>
          <p:spPr>
            <a:xfrm>
              <a:off x="2041549" y="1928496"/>
              <a:ext cx="273166" cy="163239"/>
            </a:xfrm>
            <a:custGeom>
              <a:avLst/>
              <a:gdLst/>
              <a:ahLst/>
              <a:cxnLst/>
              <a:rect l="l" t="t" r="r" b="b"/>
              <a:pathLst>
                <a:path w="9679" h="5784" extrusionOk="0">
                  <a:moveTo>
                    <a:pt x="4780" y="0"/>
                  </a:moveTo>
                  <a:cubicBezTo>
                    <a:pt x="4574" y="0"/>
                    <a:pt x="4397" y="148"/>
                    <a:pt x="4338" y="325"/>
                  </a:cubicBezTo>
                  <a:lnTo>
                    <a:pt x="3246" y="4190"/>
                  </a:lnTo>
                  <a:lnTo>
                    <a:pt x="2508" y="2892"/>
                  </a:lnTo>
                  <a:cubicBezTo>
                    <a:pt x="2420" y="2745"/>
                    <a:pt x="2272" y="2686"/>
                    <a:pt x="2095" y="2656"/>
                  </a:cubicBezTo>
                  <a:lnTo>
                    <a:pt x="561" y="2656"/>
                  </a:lnTo>
                  <a:cubicBezTo>
                    <a:pt x="0" y="2715"/>
                    <a:pt x="0" y="3512"/>
                    <a:pt x="561" y="3571"/>
                  </a:cubicBezTo>
                  <a:lnTo>
                    <a:pt x="1859" y="3571"/>
                  </a:lnTo>
                  <a:lnTo>
                    <a:pt x="2951" y="5548"/>
                  </a:lnTo>
                  <a:cubicBezTo>
                    <a:pt x="3039" y="5695"/>
                    <a:pt x="3187" y="5784"/>
                    <a:pt x="3335" y="5784"/>
                  </a:cubicBezTo>
                  <a:lnTo>
                    <a:pt x="3423" y="5754"/>
                  </a:lnTo>
                  <a:cubicBezTo>
                    <a:pt x="3571" y="5754"/>
                    <a:pt x="3718" y="5607"/>
                    <a:pt x="3777" y="5459"/>
                  </a:cubicBezTo>
                  <a:lnTo>
                    <a:pt x="5105" y="915"/>
                  </a:lnTo>
                  <a:lnTo>
                    <a:pt x="9118" y="915"/>
                  </a:lnTo>
                  <a:cubicBezTo>
                    <a:pt x="9679" y="856"/>
                    <a:pt x="9679" y="59"/>
                    <a:pt x="9118"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4"/>
            <p:cNvSpPr/>
            <p:nvPr/>
          </p:nvSpPr>
          <p:spPr>
            <a:xfrm>
              <a:off x="2036610" y="1914808"/>
              <a:ext cx="74903" cy="67847"/>
            </a:xfrm>
            <a:custGeom>
              <a:avLst/>
              <a:gdLst/>
              <a:ahLst/>
              <a:cxnLst/>
              <a:rect l="l" t="t" r="r" b="b"/>
              <a:pathLst>
                <a:path w="2654" h="2404" extrusionOk="0">
                  <a:moveTo>
                    <a:pt x="687" y="1"/>
                  </a:moveTo>
                  <a:cubicBezTo>
                    <a:pt x="318" y="1"/>
                    <a:pt x="0" y="474"/>
                    <a:pt x="382" y="810"/>
                  </a:cubicBezTo>
                  <a:lnTo>
                    <a:pt x="795" y="1223"/>
                  </a:lnTo>
                  <a:lnTo>
                    <a:pt x="382" y="1636"/>
                  </a:lnTo>
                  <a:cubicBezTo>
                    <a:pt x="205" y="1813"/>
                    <a:pt x="205" y="2079"/>
                    <a:pt x="382" y="2256"/>
                  </a:cubicBezTo>
                  <a:cubicBezTo>
                    <a:pt x="470" y="2344"/>
                    <a:pt x="588" y="2389"/>
                    <a:pt x="706" y="2389"/>
                  </a:cubicBezTo>
                  <a:cubicBezTo>
                    <a:pt x="824" y="2389"/>
                    <a:pt x="942" y="2344"/>
                    <a:pt x="1031" y="2256"/>
                  </a:cubicBezTo>
                  <a:lnTo>
                    <a:pt x="1444" y="1843"/>
                  </a:lnTo>
                  <a:lnTo>
                    <a:pt x="1857" y="2256"/>
                  </a:lnTo>
                  <a:cubicBezTo>
                    <a:pt x="1916" y="2344"/>
                    <a:pt x="2034" y="2403"/>
                    <a:pt x="2152" y="2403"/>
                  </a:cubicBezTo>
                  <a:cubicBezTo>
                    <a:pt x="2270" y="2403"/>
                    <a:pt x="2388" y="2344"/>
                    <a:pt x="2477" y="2256"/>
                  </a:cubicBezTo>
                  <a:cubicBezTo>
                    <a:pt x="2654" y="2079"/>
                    <a:pt x="2654" y="1813"/>
                    <a:pt x="2477" y="1636"/>
                  </a:cubicBezTo>
                  <a:lnTo>
                    <a:pt x="2064" y="1223"/>
                  </a:lnTo>
                  <a:lnTo>
                    <a:pt x="2477" y="810"/>
                  </a:lnTo>
                  <a:cubicBezTo>
                    <a:pt x="2654" y="633"/>
                    <a:pt x="2654" y="338"/>
                    <a:pt x="2477" y="161"/>
                  </a:cubicBezTo>
                  <a:cubicBezTo>
                    <a:pt x="2388" y="72"/>
                    <a:pt x="2270" y="28"/>
                    <a:pt x="2156" y="28"/>
                  </a:cubicBezTo>
                  <a:cubicBezTo>
                    <a:pt x="2042" y="28"/>
                    <a:pt x="1931" y="72"/>
                    <a:pt x="1857" y="161"/>
                  </a:cubicBezTo>
                  <a:lnTo>
                    <a:pt x="1444" y="574"/>
                  </a:lnTo>
                  <a:lnTo>
                    <a:pt x="1031" y="161"/>
                  </a:lnTo>
                  <a:cubicBezTo>
                    <a:pt x="925" y="48"/>
                    <a:pt x="803" y="1"/>
                    <a:pt x="687"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4"/>
            <p:cNvSpPr/>
            <p:nvPr/>
          </p:nvSpPr>
          <p:spPr>
            <a:xfrm>
              <a:off x="2205602" y="2010509"/>
              <a:ext cx="69145" cy="65815"/>
            </a:xfrm>
            <a:custGeom>
              <a:avLst/>
              <a:gdLst/>
              <a:ahLst/>
              <a:cxnLst/>
              <a:rect l="l" t="t" r="r" b="b"/>
              <a:pathLst>
                <a:path w="2450" h="2332" extrusionOk="0">
                  <a:moveTo>
                    <a:pt x="487" y="1"/>
                  </a:moveTo>
                  <a:cubicBezTo>
                    <a:pt x="376" y="1"/>
                    <a:pt x="266" y="45"/>
                    <a:pt x="177" y="134"/>
                  </a:cubicBezTo>
                  <a:cubicBezTo>
                    <a:pt x="0" y="281"/>
                    <a:pt x="0" y="576"/>
                    <a:pt x="177" y="753"/>
                  </a:cubicBezTo>
                  <a:lnTo>
                    <a:pt x="590" y="1166"/>
                  </a:lnTo>
                  <a:lnTo>
                    <a:pt x="177" y="1580"/>
                  </a:lnTo>
                  <a:cubicBezTo>
                    <a:pt x="0" y="1757"/>
                    <a:pt x="0" y="2022"/>
                    <a:pt x="177" y="2199"/>
                  </a:cubicBezTo>
                  <a:cubicBezTo>
                    <a:pt x="266" y="2288"/>
                    <a:pt x="384" y="2332"/>
                    <a:pt x="502" y="2332"/>
                  </a:cubicBezTo>
                  <a:cubicBezTo>
                    <a:pt x="620" y="2332"/>
                    <a:pt x="738" y="2288"/>
                    <a:pt x="826" y="2199"/>
                  </a:cubicBezTo>
                  <a:lnTo>
                    <a:pt x="2302" y="724"/>
                  </a:lnTo>
                  <a:cubicBezTo>
                    <a:pt x="2449" y="547"/>
                    <a:pt x="2449" y="281"/>
                    <a:pt x="2302" y="104"/>
                  </a:cubicBezTo>
                  <a:lnTo>
                    <a:pt x="2272" y="134"/>
                  </a:lnTo>
                  <a:cubicBezTo>
                    <a:pt x="2184" y="45"/>
                    <a:pt x="2066" y="1"/>
                    <a:pt x="1948" y="1"/>
                  </a:cubicBezTo>
                  <a:cubicBezTo>
                    <a:pt x="1830" y="1"/>
                    <a:pt x="1712" y="45"/>
                    <a:pt x="1623" y="134"/>
                  </a:cubicBezTo>
                  <a:lnTo>
                    <a:pt x="1210" y="517"/>
                  </a:lnTo>
                  <a:lnTo>
                    <a:pt x="797" y="134"/>
                  </a:lnTo>
                  <a:cubicBezTo>
                    <a:pt x="708" y="45"/>
                    <a:pt x="598" y="1"/>
                    <a:pt x="487"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4"/>
            <p:cNvSpPr/>
            <p:nvPr/>
          </p:nvSpPr>
          <p:spPr>
            <a:xfrm>
              <a:off x="1953271" y="1825232"/>
              <a:ext cx="432228" cy="409762"/>
            </a:xfrm>
            <a:custGeom>
              <a:avLst/>
              <a:gdLst/>
              <a:ahLst/>
              <a:cxnLst/>
              <a:rect l="l" t="t" r="r" b="b"/>
              <a:pathLst>
                <a:path w="15315" h="14519" extrusionOk="0">
                  <a:moveTo>
                    <a:pt x="4190" y="1"/>
                  </a:moveTo>
                  <a:cubicBezTo>
                    <a:pt x="1889" y="1"/>
                    <a:pt x="0" y="1889"/>
                    <a:pt x="0" y="4220"/>
                  </a:cubicBezTo>
                  <a:lnTo>
                    <a:pt x="0" y="7731"/>
                  </a:lnTo>
                  <a:cubicBezTo>
                    <a:pt x="0" y="9708"/>
                    <a:pt x="1328" y="11390"/>
                    <a:pt x="3246" y="11833"/>
                  </a:cubicBezTo>
                  <a:lnTo>
                    <a:pt x="3246" y="13574"/>
                  </a:lnTo>
                  <a:cubicBezTo>
                    <a:pt x="3246" y="13928"/>
                    <a:pt x="3453" y="14282"/>
                    <a:pt x="3777" y="14430"/>
                  </a:cubicBezTo>
                  <a:cubicBezTo>
                    <a:pt x="3895" y="14489"/>
                    <a:pt x="4043" y="14518"/>
                    <a:pt x="4190" y="14518"/>
                  </a:cubicBezTo>
                  <a:cubicBezTo>
                    <a:pt x="4427" y="14518"/>
                    <a:pt x="4633" y="14459"/>
                    <a:pt x="4781" y="14312"/>
                  </a:cubicBezTo>
                  <a:lnTo>
                    <a:pt x="7790" y="11951"/>
                  </a:lnTo>
                  <a:lnTo>
                    <a:pt x="11095" y="11951"/>
                  </a:lnTo>
                  <a:cubicBezTo>
                    <a:pt x="13426" y="11921"/>
                    <a:pt x="15285" y="10063"/>
                    <a:pt x="15315" y="7731"/>
                  </a:cubicBezTo>
                  <a:lnTo>
                    <a:pt x="15315" y="4220"/>
                  </a:lnTo>
                  <a:cubicBezTo>
                    <a:pt x="15285" y="3246"/>
                    <a:pt x="14961" y="2302"/>
                    <a:pt x="14371" y="1564"/>
                  </a:cubicBezTo>
                  <a:cubicBezTo>
                    <a:pt x="14323" y="1501"/>
                    <a:pt x="14259" y="1472"/>
                    <a:pt x="14196" y="1472"/>
                  </a:cubicBezTo>
                  <a:cubicBezTo>
                    <a:pt x="14141" y="1472"/>
                    <a:pt x="14087" y="1494"/>
                    <a:pt x="14046" y="1535"/>
                  </a:cubicBezTo>
                  <a:cubicBezTo>
                    <a:pt x="13957" y="1594"/>
                    <a:pt x="13928" y="1741"/>
                    <a:pt x="14016" y="1830"/>
                  </a:cubicBezTo>
                  <a:cubicBezTo>
                    <a:pt x="14548" y="2509"/>
                    <a:pt x="14843" y="3335"/>
                    <a:pt x="14843" y="4220"/>
                  </a:cubicBezTo>
                  <a:lnTo>
                    <a:pt x="14843" y="7731"/>
                  </a:lnTo>
                  <a:cubicBezTo>
                    <a:pt x="14843" y="9797"/>
                    <a:pt x="13161" y="11479"/>
                    <a:pt x="11095" y="11479"/>
                  </a:cubicBezTo>
                  <a:lnTo>
                    <a:pt x="7702" y="11479"/>
                  </a:lnTo>
                  <a:cubicBezTo>
                    <a:pt x="7643" y="11479"/>
                    <a:pt x="7584" y="11508"/>
                    <a:pt x="7554" y="11538"/>
                  </a:cubicBezTo>
                  <a:lnTo>
                    <a:pt x="4515" y="13957"/>
                  </a:lnTo>
                  <a:cubicBezTo>
                    <a:pt x="4412" y="14035"/>
                    <a:pt x="4298" y="14070"/>
                    <a:pt x="4189" y="14070"/>
                  </a:cubicBezTo>
                  <a:cubicBezTo>
                    <a:pt x="3925" y="14070"/>
                    <a:pt x="3689" y="13866"/>
                    <a:pt x="3689" y="13574"/>
                  </a:cubicBezTo>
                  <a:lnTo>
                    <a:pt x="3689" y="11656"/>
                  </a:lnTo>
                  <a:cubicBezTo>
                    <a:pt x="3689" y="11538"/>
                    <a:pt x="3630" y="11449"/>
                    <a:pt x="3512" y="11420"/>
                  </a:cubicBezTo>
                  <a:cubicBezTo>
                    <a:pt x="1741" y="11095"/>
                    <a:pt x="443" y="9561"/>
                    <a:pt x="443" y="7731"/>
                  </a:cubicBezTo>
                  <a:lnTo>
                    <a:pt x="443" y="4220"/>
                  </a:lnTo>
                  <a:cubicBezTo>
                    <a:pt x="443" y="2125"/>
                    <a:pt x="2125" y="443"/>
                    <a:pt x="4190" y="443"/>
                  </a:cubicBezTo>
                  <a:lnTo>
                    <a:pt x="11125" y="443"/>
                  </a:lnTo>
                  <a:cubicBezTo>
                    <a:pt x="11951" y="443"/>
                    <a:pt x="12748" y="738"/>
                    <a:pt x="13426" y="1240"/>
                  </a:cubicBezTo>
                  <a:cubicBezTo>
                    <a:pt x="13463" y="1277"/>
                    <a:pt x="13511" y="1293"/>
                    <a:pt x="13558" y="1293"/>
                  </a:cubicBezTo>
                  <a:cubicBezTo>
                    <a:pt x="13623" y="1293"/>
                    <a:pt x="13687" y="1262"/>
                    <a:pt x="13721" y="1210"/>
                  </a:cubicBezTo>
                  <a:cubicBezTo>
                    <a:pt x="13810" y="1092"/>
                    <a:pt x="13780" y="974"/>
                    <a:pt x="13692" y="886"/>
                  </a:cubicBezTo>
                  <a:cubicBezTo>
                    <a:pt x="12954" y="325"/>
                    <a:pt x="12039" y="1"/>
                    <a:pt x="110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4"/>
            <p:cNvSpPr/>
            <p:nvPr/>
          </p:nvSpPr>
          <p:spPr>
            <a:xfrm>
              <a:off x="2033223" y="1922654"/>
              <a:ext cx="290664" cy="174923"/>
            </a:xfrm>
            <a:custGeom>
              <a:avLst/>
              <a:gdLst/>
              <a:ahLst/>
              <a:cxnLst/>
              <a:rect l="l" t="t" r="r" b="b"/>
              <a:pathLst>
                <a:path w="10299" h="6198" extrusionOk="0">
                  <a:moveTo>
                    <a:pt x="5046" y="1"/>
                  </a:moveTo>
                  <a:cubicBezTo>
                    <a:pt x="4751" y="1"/>
                    <a:pt x="4485" y="207"/>
                    <a:pt x="4397" y="503"/>
                  </a:cubicBezTo>
                  <a:lnTo>
                    <a:pt x="3452" y="3807"/>
                  </a:lnTo>
                  <a:lnTo>
                    <a:pt x="2980" y="2981"/>
                  </a:lnTo>
                  <a:cubicBezTo>
                    <a:pt x="2862" y="2775"/>
                    <a:pt x="2626" y="2657"/>
                    <a:pt x="2390" y="2657"/>
                  </a:cubicBezTo>
                  <a:lnTo>
                    <a:pt x="826" y="2657"/>
                  </a:lnTo>
                  <a:cubicBezTo>
                    <a:pt x="0" y="2716"/>
                    <a:pt x="0" y="3925"/>
                    <a:pt x="826" y="3984"/>
                  </a:cubicBezTo>
                  <a:lnTo>
                    <a:pt x="2007" y="3984"/>
                  </a:lnTo>
                  <a:lnTo>
                    <a:pt x="2125" y="4250"/>
                  </a:lnTo>
                  <a:cubicBezTo>
                    <a:pt x="2164" y="4329"/>
                    <a:pt x="2243" y="4368"/>
                    <a:pt x="2326" y="4368"/>
                  </a:cubicBezTo>
                  <a:cubicBezTo>
                    <a:pt x="2367" y="4368"/>
                    <a:pt x="2410" y="4358"/>
                    <a:pt x="2449" y="4338"/>
                  </a:cubicBezTo>
                  <a:cubicBezTo>
                    <a:pt x="2538" y="4279"/>
                    <a:pt x="2597" y="4132"/>
                    <a:pt x="2538" y="4043"/>
                  </a:cubicBezTo>
                  <a:lnTo>
                    <a:pt x="2331" y="3660"/>
                  </a:lnTo>
                  <a:cubicBezTo>
                    <a:pt x="2272" y="3601"/>
                    <a:pt x="2213" y="3542"/>
                    <a:pt x="2125" y="3542"/>
                  </a:cubicBezTo>
                  <a:lnTo>
                    <a:pt x="826" y="3542"/>
                  </a:lnTo>
                  <a:cubicBezTo>
                    <a:pt x="708" y="3542"/>
                    <a:pt x="620" y="3453"/>
                    <a:pt x="620" y="3335"/>
                  </a:cubicBezTo>
                  <a:cubicBezTo>
                    <a:pt x="620" y="3217"/>
                    <a:pt x="708" y="3099"/>
                    <a:pt x="826" y="3099"/>
                  </a:cubicBezTo>
                  <a:lnTo>
                    <a:pt x="2390" y="3099"/>
                  </a:lnTo>
                  <a:cubicBezTo>
                    <a:pt x="2449" y="3099"/>
                    <a:pt x="2538" y="3158"/>
                    <a:pt x="2567" y="3217"/>
                  </a:cubicBezTo>
                  <a:lnTo>
                    <a:pt x="3305" y="4486"/>
                  </a:lnTo>
                  <a:cubicBezTo>
                    <a:pt x="3364" y="4575"/>
                    <a:pt x="3452" y="4604"/>
                    <a:pt x="3541" y="4604"/>
                  </a:cubicBezTo>
                  <a:cubicBezTo>
                    <a:pt x="3630" y="4604"/>
                    <a:pt x="3689" y="4545"/>
                    <a:pt x="3718" y="4456"/>
                  </a:cubicBezTo>
                  <a:lnTo>
                    <a:pt x="4839" y="591"/>
                  </a:lnTo>
                  <a:cubicBezTo>
                    <a:pt x="4869" y="503"/>
                    <a:pt x="4957" y="443"/>
                    <a:pt x="5046" y="443"/>
                  </a:cubicBezTo>
                  <a:lnTo>
                    <a:pt x="9413" y="443"/>
                  </a:lnTo>
                  <a:cubicBezTo>
                    <a:pt x="9531" y="443"/>
                    <a:pt x="9649" y="532"/>
                    <a:pt x="9649" y="680"/>
                  </a:cubicBezTo>
                  <a:cubicBezTo>
                    <a:pt x="9649" y="798"/>
                    <a:pt x="9531" y="886"/>
                    <a:pt x="9413" y="886"/>
                  </a:cubicBezTo>
                  <a:lnTo>
                    <a:pt x="5400" y="886"/>
                  </a:lnTo>
                  <a:cubicBezTo>
                    <a:pt x="5282" y="886"/>
                    <a:pt x="5193" y="945"/>
                    <a:pt x="5193" y="1063"/>
                  </a:cubicBezTo>
                  <a:lnTo>
                    <a:pt x="3866" y="5607"/>
                  </a:lnTo>
                  <a:cubicBezTo>
                    <a:pt x="3836" y="5696"/>
                    <a:pt x="3748" y="5755"/>
                    <a:pt x="3659" y="5755"/>
                  </a:cubicBezTo>
                  <a:lnTo>
                    <a:pt x="3630" y="5755"/>
                  </a:lnTo>
                  <a:cubicBezTo>
                    <a:pt x="3571" y="5755"/>
                    <a:pt x="3482" y="5725"/>
                    <a:pt x="3452" y="5666"/>
                  </a:cubicBezTo>
                  <a:lnTo>
                    <a:pt x="2980" y="4811"/>
                  </a:lnTo>
                  <a:cubicBezTo>
                    <a:pt x="2938" y="4747"/>
                    <a:pt x="2865" y="4698"/>
                    <a:pt x="2783" y="4698"/>
                  </a:cubicBezTo>
                  <a:cubicBezTo>
                    <a:pt x="2751" y="4698"/>
                    <a:pt x="2718" y="4706"/>
                    <a:pt x="2685" y="4722"/>
                  </a:cubicBezTo>
                  <a:cubicBezTo>
                    <a:pt x="2567" y="4781"/>
                    <a:pt x="2538" y="4929"/>
                    <a:pt x="2597" y="5047"/>
                  </a:cubicBezTo>
                  <a:lnTo>
                    <a:pt x="3039" y="5873"/>
                  </a:lnTo>
                  <a:cubicBezTo>
                    <a:pt x="3157" y="6079"/>
                    <a:pt x="3393" y="6197"/>
                    <a:pt x="3630" y="6197"/>
                  </a:cubicBezTo>
                  <a:lnTo>
                    <a:pt x="3718" y="6197"/>
                  </a:lnTo>
                  <a:cubicBezTo>
                    <a:pt x="3984" y="6168"/>
                    <a:pt x="4190" y="5991"/>
                    <a:pt x="4279" y="5725"/>
                  </a:cubicBezTo>
                  <a:lnTo>
                    <a:pt x="5548" y="1358"/>
                  </a:lnTo>
                  <a:lnTo>
                    <a:pt x="9413" y="1358"/>
                  </a:lnTo>
                  <a:cubicBezTo>
                    <a:pt x="10298" y="1358"/>
                    <a:pt x="10298" y="1"/>
                    <a:pt x="94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4"/>
            <p:cNvSpPr/>
            <p:nvPr/>
          </p:nvSpPr>
          <p:spPr>
            <a:xfrm>
              <a:off x="2032828" y="1910180"/>
              <a:ext cx="85345" cy="79136"/>
            </a:xfrm>
            <a:custGeom>
              <a:avLst/>
              <a:gdLst/>
              <a:ahLst/>
              <a:cxnLst/>
              <a:rect l="l" t="t" r="r" b="b"/>
              <a:pathLst>
                <a:path w="3024" h="2804" extrusionOk="0">
                  <a:moveTo>
                    <a:pt x="2286" y="413"/>
                  </a:moveTo>
                  <a:cubicBezTo>
                    <a:pt x="2345" y="413"/>
                    <a:pt x="2404" y="443"/>
                    <a:pt x="2434" y="502"/>
                  </a:cubicBezTo>
                  <a:cubicBezTo>
                    <a:pt x="2522" y="561"/>
                    <a:pt x="2522" y="708"/>
                    <a:pt x="2434" y="797"/>
                  </a:cubicBezTo>
                  <a:lnTo>
                    <a:pt x="2021" y="1210"/>
                  </a:lnTo>
                  <a:cubicBezTo>
                    <a:pt x="1932" y="1299"/>
                    <a:pt x="1932" y="1446"/>
                    <a:pt x="2021" y="1535"/>
                  </a:cubicBezTo>
                  <a:lnTo>
                    <a:pt x="2434" y="1948"/>
                  </a:lnTo>
                  <a:cubicBezTo>
                    <a:pt x="2522" y="2036"/>
                    <a:pt x="2522" y="2184"/>
                    <a:pt x="2434" y="2272"/>
                  </a:cubicBezTo>
                  <a:cubicBezTo>
                    <a:pt x="2404" y="2302"/>
                    <a:pt x="2345" y="2331"/>
                    <a:pt x="2286" y="2331"/>
                  </a:cubicBezTo>
                  <a:cubicBezTo>
                    <a:pt x="2227" y="2331"/>
                    <a:pt x="2168" y="2302"/>
                    <a:pt x="2139" y="2272"/>
                  </a:cubicBezTo>
                  <a:lnTo>
                    <a:pt x="1726" y="1859"/>
                  </a:lnTo>
                  <a:cubicBezTo>
                    <a:pt x="1667" y="1800"/>
                    <a:pt x="1608" y="1800"/>
                    <a:pt x="1548" y="1771"/>
                  </a:cubicBezTo>
                  <a:cubicBezTo>
                    <a:pt x="1489" y="1771"/>
                    <a:pt x="1430" y="1800"/>
                    <a:pt x="1401" y="1859"/>
                  </a:cubicBezTo>
                  <a:lnTo>
                    <a:pt x="988" y="2272"/>
                  </a:lnTo>
                  <a:cubicBezTo>
                    <a:pt x="929" y="2302"/>
                    <a:pt x="899" y="2331"/>
                    <a:pt x="811" y="2331"/>
                  </a:cubicBezTo>
                  <a:cubicBezTo>
                    <a:pt x="752" y="2331"/>
                    <a:pt x="722" y="2302"/>
                    <a:pt x="663" y="2272"/>
                  </a:cubicBezTo>
                  <a:cubicBezTo>
                    <a:pt x="575" y="2184"/>
                    <a:pt x="575" y="2036"/>
                    <a:pt x="663" y="1948"/>
                  </a:cubicBezTo>
                  <a:lnTo>
                    <a:pt x="1076" y="1535"/>
                  </a:lnTo>
                  <a:cubicBezTo>
                    <a:pt x="1165" y="1446"/>
                    <a:pt x="1165" y="1299"/>
                    <a:pt x="1076" y="1210"/>
                  </a:cubicBezTo>
                  <a:lnTo>
                    <a:pt x="663" y="797"/>
                  </a:lnTo>
                  <a:cubicBezTo>
                    <a:pt x="634" y="767"/>
                    <a:pt x="604" y="708"/>
                    <a:pt x="604" y="649"/>
                  </a:cubicBezTo>
                  <a:cubicBezTo>
                    <a:pt x="604" y="531"/>
                    <a:pt x="693" y="413"/>
                    <a:pt x="811" y="413"/>
                  </a:cubicBezTo>
                  <a:cubicBezTo>
                    <a:pt x="899" y="413"/>
                    <a:pt x="929" y="443"/>
                    <a:pt x="988" y="502"/>
                  </a:cubicBezTo>
                  <a:lnTo>
                    <a:pt x="1401" y="915"/>
                  </a:lnTo>
                  <a:cubicBezTo>
                    <a:pt x="1430" y="945"/>
                    <a:pt x="1489" y="974"/>
                    <a:pt x="1548" y="974"/>
                  </a:cubicBezTo>
                  <a:cubicBezTo>
                    <a:pt x="1608" y="974"/>
                    <a:pt x="1667" y="945"/>
                    <a:pt x="1726" y="915"/>
                  </a:cubicBezTo>
                  <a:lnTo>
                    <a:pt x="2139" y="502"/>
                  </a:lnTo>
                  <a:cubicBezTo>
                    <a:pt x="2168" y="443"/>
                    <a:pt x="2227" y="413"/>
                    <a:pt x="2286" y="413"/>
                  </a:cubicBezTo>
                  <a:close/>
                  <a:moveTo>
                    <a:pt x="2286" y="0"/>
                  </a:moveTo>
                  <a:cubicBezTo>
                    <a:pt x="2109" y="0"/>
                    <a:pt x="1932" y="59"/>
                    <a:pt x="1814" y="207"/>
                  </a:cubicBezTo>
                  <a:lnTo>
                    <a:pt x="1578" y="443"/>
                  </a:lnTo>
                  <a:lnTo>
                    <a:pt x="1312" y="207"/>
                  </a:lnTo>
                  <a:cubicBezTo>
                    <a:pt x="1176" y="96"/>
                    <a:pt x="1030" y="49"/>
                    <a:pt x="891" y="49"/>
                  </a:cubicBezTo>
                  <a:cubicBezTo>
                    <a:pt x="403" y="49"/>
                    <a:pt x="0" y="639"/>
                    <a:pt x="368" y="1122"/>
                  </a:cubicBezTo>
                  <a:lnTo>
                    <a:pt x="604" y="1387"/>
                  </a:lnTo>
                  <a:lnTo>
                    <a:pt x="368" y="1623"/>
                  </a:lnTo>
                  <a:cubicBezTo>
                    <a:pt x="103" y="1889"/>
                    <a:pt x="103" y="2302"/>
                    <a:pt x="368" y="2567"/>
                  </a:cubicBezTo>
                  <a:cubicBezTo>
                    <a:pt x="486" y="2715"/>
                    <a:pt x="663" y="2774"/>
                    <a:pt x="840" y="2774"/>
                  </a:cubicBezTo>
                  <a:cubicBezTo>
                    <a:pt x="1017" y="2774"/>
                    <a:pt x="1194" y="2715"/>
                    <a:pt x="1312" y="2567"/>
                  </a:cubicBezTo>
                  <a:lnTo>
                    <a:pt x="1578" y="2331"/>
                  </a:lnTo>
                  <a:lnTo>
                    <a:pt x="1814" y="2567"/>
                  </a:lnTo>
                  <a:cubicBezTo>
                    <a:pt x="1932" y="2715"/>
                    <a:pt x="2109" y="2774"/>
                    <a:pt x="2286" y="2774"/>
                  </a:cubicBezTo>
                  <a:lnTo>
                    <a:pt x="2286" y="2803"/>
                  </a:lnTo>
                  <a:cubicBezTo>
                    <a:pt x="2463" y="2803"/>
                    <a:pt x="2640" y="2715"/>
                    <a:pt x="2758" y="2597"/>
                  </a:cubicBezTo>
                  <a:cubicBezTo>
                    <a:pt x="3024" y="2331"/>
                    <a:pt x="3024" y="1918"/>
                    <a:pt x="2758" y="1653"/>
                  </a:cubicBezTo>
                  <a:lnTo>
                    <a:pt x="2522" y="1387"/>
                  </a:lnTo>
                  <a:lnTo>
                    <a:pt x="2758" y="1151"/>
                  </a:lnTo>
                  <a:cubicBezTo>
                    <a:pt x="3024" y="885"/>
                    <a:pt x="3024" y="443"/>
                    <a:pt x="2758" y="207"/>
                  </a:cubicBezTo>
                  <a:cubicBezTo>
                    <a:pt x="2640" y="59"/>
                    <a:pt x="2463" y="0"/>
                    <a:pt x="2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4"/>
            <p:cNvSpPr/>
            <p:nvPr/>
          </p:nvSpPr>
          <p:spPr>
            <a:xfrm>
              <a:off x="2194765" y="2004272"/>
              <a:ext cx="86643" cy="79983"/>
            </a:xfrm>
            <a:custGeom>
              <a:avLst/>
              <a:gdLst/>
              <a:ahLst/>
              <a:cxnLst/>
              <a:rect l="l" t="t" r="r" b="b"/>
              <a:pathLst>
                <a:path w="3070" h="2834" extrusionOk="0">
                  <a:moveTo>
                    <a:pt x="2332" y="414"/>
                  </a:moveTo>
                  <a:cubicBezTo>
                    <a:pt x="2391" y="414"/>
                    <a:pt x="2450" y="443"/>
                    <a:pt x="2479" y="473"/>
                  </a:cubicBezTo>
                  <a:cubicBezTo>
                    <a:pt x="2568" y="561"/>
                    <a:pt x="2568" y="709"/>
                    <a:pt x="2479" y="797"/>
                  </a:cubicBezTo>
                  <a:lnTo>
                    <a:pt x="1033" y="2273"/>
                  </a:lnTo>
                  <a:cubicBezTo>
                    <a:pt x="974" y="2302"/>
                    <a:pt x="945" y="2332"/>
                    <a:pt x="886" y="2332"/>
                  </a:cubicBezTo>
                  <a:cubicBezTo>
                    <a:pt x="797" y="2332"/>
                    <a:pt x="768" y="2302"/>
                    <a:pt x="709" y="2273"/>
                  </a:cubicBezTo>
                  <a:cubicBezTo>
                    <a:pt x="620" y="2184"/>
                    <a:pt x="620" y="2037"/>
                    <a:pt x="709" y="1948"/>
                  </a:cubicBezTo>
                  <a:lnTo>
                    <a:pt x="1122" y="1535"/>
                  </a:lnTo>
                  <a:cubicBezTo>
                    <a:pt x="1181" y="1505"/>
                    <a:pt x="1181" y="1446"/>
                    <a:pt x="1181" y="1387"/>
                  </a:cubicBezTo>
                  <a:cubicBezTo>
                    <a:pt x="1181" y="1328"/>
                    <a:pt x="1181" y="1269"/>
                    <a:pt x="1122" y="1240"/>
                  </a:cubicBezTo>
                  <a:lnTo>
                    <a:pt x="709" y="827"/>
                  </a:lnTo>
                  <a:cubicBezTo>
                    <a:pt x="679" y="768"/>
                    <a:pt x="650" y="709"/>
                    <a:pt x="650" y="650"/>
                  </a:cubicBezTo>
                  <a:cubicBezTo>
                    <a:pt x="650" y="591"/>
                    <a:pt x="679" y="532"/>
                    <a:pt x="709" y="502"/>
                  </a:cubicBezTo>
                  <a:cubicBezTo>
                    <a:pt x="762" y="449"/>
                    <a:pt x="791" y="444"/>
                    <a:pt x="862" y="443"/>
                  </a:cubicBezTo>
                  <a:lnTo>
                    <a:pt x="862" y="443"/>
                  </a:lnTo>
                  <a:cubicBezTo>
                    <a:pt x="946" y="445"/>
                    <a:pt x="976" y="473"/>
                    <a:pt x="1033" y="502"/>
                  </a:cubicBezTo>
                  <a:lnTo>
                    <a:pt x="1446" y="915"/>
                  </a:lnTo>
                  <a:cubicBezTo>
                    <a:pt x="1491" y="960"/>
                    <a:pt x="1550" y="982"/>
                    <a:pt x="1609" y="982"/>
                  </a:cubicBezTo>
                  <a:cubicBezTo>
                    <a:pt x="1668" y="982"/>
                    <a:pt x="1727" y="960"/>
                    <a:pt x="1771" y="915"/>
                  </a:cubicBezTo>
                  <a:lnTo>
                    <a:pt x="2155" y="473"/>
                  </a:lnTo>
                  <a:cubicBezTo>
                    <a:pt x="2214" y="443"/>
                    <a:pt x="2273" y="414"/>
                    <a:pt x="2332" y="414"/>
                  </a:cubicBezTo>
                  <a:close/>
                  <a:moveTo>
                    <a:pt x="886" y="1"/>
                  </a:moveTo>
                  <a:cubicBezTo>
                    <a:pt x="679" y="1"/>
                    <a:pt x="532" y="60"/>
                    <a:pt x="384" y="207"/>
                  </a:cubicBezTo>
                  <a:cubicBezTo>
                    <a:pt x="148" y="473"/>
                    <a:pt x="148" y="886"/>
                    <a:pt x="384" y="1151"/>
                  </a:cubicBezTo>
                  <a:lnTo>
                    <a:pt x="650" y="1387"/>
                  </a:lnTo>
                  <a:lnTo>
                    <a:pt x="384" y="1653"/>
                  </a:lnTo>
                  <a:cubicBezTo>
                    <a:pt x="1" y="2066"/>
                    <a:pt x="296" y="2774"/>
                    <a:pt x="886" y="2774"/>
                  </a:cubicBezTo>
                  <a:lnTo>
                    <a:pt x="856" y="2833"/>
                  </a:lnTo>
                  <a:cubicBezTo>
                    <a:pt x="1033" y="2833"/>
                    <a:pt x="1210" y="2745"/>
                    <a:pt x="1328" y="2627"/>
                  </a:cubicBezTo>
                  <a:lnTo>
                    <a:pt x="2804" y="1151"/>
                  </a:lnTo>
                  <a:cubicBezTo>
                    <a:pt x="3069" y="886"/>
                    <a:pt x="3069" y="473"/>
                    <a:pt x="2804" y="207"/>
                  </a:cubicBezTo>
                  <a:cubicBezTo>
                    <a:pt x="2686" y="60"/>
                    <a:pt x="2509" y="1"/>
                    <a:pt x="2332" y="1"/>
                  </a:cubicBezTo>
                  <a:cubicBezTo>
                    <a:pt x="2155" y="1"/>
                    <a:pt x="1978" y="60"/>
                    <a:pt x="1860" y="207"/>
                  </a:cubicBezTo>
                  <a:lnTo>
                    <a:pt x="1594" y="443"/>
                  </a:lnTo>
                  <a:lnTo>
                    <a:pt x="1358" y="207"/>
                  </a:lnTo>
                  <a:cubicBezTo>
                    <a:pt x="1210" y="60"/>
                    <a:pt x="1063" y="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64"/>
          <p:cNvGrpSpPr/>
          <p:nvPr/>
        </p:nvGrpSpPr>
        <p:grpSpPr>
          <a:xfrm>
            <a:off x="6568835" y="3420494"/>
            <a:ext cx="435586" cy="431776"/>
            <a:chOff x="8168925" y="1814169"/>
            <a:chExt cx="435586" cy="431776"/>
          </a:xfrm>
        </p:grpSpPr>
        <p:sp>
          <p:nvSpPr>
            <p:cNvPr id="2079" name="Google Shape;2079;p64"/>
            <p:cNvSpPr/>
            <p:nvPr/>
          </p:nvSpPr>
          <p:spPr>
            <a:xfrm>
              <a:off x="8174767" y="2004272"/>
              <a:ext cx="235714" cy="235714"/>
            </a:xfrm>
            <a:custGeom>
              <a:avLst/>
              <a:gdLst/>
              <a:ahLst/>
              <a:cxnLst/>
              <a:rect l="l" t="t" r="r" b="b"/>
              <a:pathLst>
                <a:path w="8352" h="8352" extrusionOk="0">
                  <a:moveTo>
                    <a:pt x="1269" y="1"/>
                  </a:moveTo>
                  <a:cubicBezTo>
                    <a:pt x="561" y="1"/>
                    <a:pt x="0" y="561"/>
                    <a:pt x="30" y="1269"/>
                  </a:cubicBezTo>
                  <a:lnTo>
                    <a:pt x="30" y="7082"/>
                  </a:lnTo>
                  <a:cubicBezTo>
                    <a:pt x="30" y="7791"/>
                    <a:pt x="591" y="8351"/>
                    <a:pt x="1269" y="8351"/>
                  </a:cubicBezTo>
                  <a:lnTo>
                    <a:pt x="7112" y="8351"/>
                  </a:lnTo>
                  <a:cubicBezTo>
                    <a:pt x="7790" y="8351"/>
                    <a:pt x="8351" y="7791"/>
                    <a:pt x="8351" y="7082"/>
                  </a:cubicBezTo>
                  <a:lnTo>
                    <a:pt x="8351" y="1269"/>
                  </a:lnTo>
                  <a:cubicBezTo>
                    <a:pt x="8351" y="561"/>
                    <a:pt x="7790" y="1"/>
                    <a:pt x="7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4"/>
            <p:cNvSpPr/>
            <p:nvPr/>
          </p:nvSpPr>
          <p:spPr>
            <a:xfrm>
              <a:off x="8174767" y="2004272"/>
              <a:ext cx="72475" cy="235714"/>
            </a:xfrm>
            <a:custGeom>
              <a:avLst/>
              <a:gdLst/>
              <a:ahLst/>
              <a:cxnLst/>
              <a:rect l="l" t="t" r="r" b="b"/>
              <a:pathLst>
                <a:path w="2568" h="8352" extrusionOk="0">
                  <a:moveTo>
                    <a:pt x="1269" y="1"/>
                  </a:moveTo>
                  <a:cubicBezTo>
                    <a:pt x="561" y="1"/>
                    <a:pt x="0" y="561"/>
                    <a:pt x="30" y="1269"/>
                  </a:cubicBezTo>
                  <a:lnTo>
                    <a:pt x="30" y="7082"/>
                  </a:lnTo>
                  <a:cubicBezTo>
                    <a:pt x="30" y="7791"/>
                    <a:pt x="591" y="8351"/>
                    <a:pt x="1269" y="8351"/>
                  </a:cubicBezTo>
                  <a:lnTo>
                    <a:pt x="2568" y="8351"/>
                  </a:lnTo>
                  <a:cubicBezTo>
                    <a:pt x="1859" y="8351"/>
                    <a:pt x="1299" y="7791"/>
                    <a:pt x="1299" y="7082"/>
                  </a:cubicBezTo>
                  <a:lnTo>
                    <a:pt x="1299" y="1269"/>
                  </a:lnTo>
                  <a:cubicBezTo>
                    <a:pt x="1299" y="561"/>
                    <a:pt x="1859" y="1"/>
                    <a:pt x="2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4"/>
            <p:cNvSpPr/>
            <p:nvPr/>
          </p:nvSpPr>
          <p:spPr>
            <a:xfrm>
              <a:off x="8234710" y="1820858"/>
              <a:ext cx="309008" cy="262554"/>
            </a:xfrm>
            <a:custGeom>
              <a:avLst/>
              <a:gdLst/>
              <a:ahLst/>
              <a:cxnLst/>
              <a:rect l="l" t="t" r="r" b="b"/>
              <a:pathLst>
                <a:path w="10949" h="9303" extrusionOk="0">
                  <a:moveTo>
                    <a:pt x="5475" y="1"/>
                  </a:moveTo>
                  <a:cubicBezTo>
                    <a:pt x="5135" y="1"/>
                    <a:pt x="4796" y="170"/>
                    <a:pt x="4604" y="510"/>
                  </a:cubicBezTo>
                  <a:lnTo>
                    <a:pt x="385" y="7798"/>
                  </a:lnTo>
                  <a:cubicBezTo>
                    <a:pt x="1" y="8447"/>
                    <a:pt x="503" y="9303"/>
                    <a:pt x="1270" y="9303"/>
                  </a:cubicBezTo>
                  <a:lnTo>
                    <a:pt x="9679" y="9303"/>
                  </a:lnTo>
                  <a:cubicBezTo>
                    <a:pt x="10447" y="9303"/>
                    <a:pt x="10948" y="8447"/>
                    <a:pt x="10565" y="7798"/>
                  </a:cubicBezTo>
                  <a:lnTo>
                    <a:pt x="6345" y="510"/>
                  </a:lnTo>
                  <a:cubicBezTo>
                    <a:pt x="6153" y="170"/>
                    <a:pt x="5814" y="1"/>
                    <a:pt x="5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4"/>
            <p:cNvSpPr/>
            <p:nvPr/>
          </p:nvSpPr>
          <p:spPr>
            <a:xfrm>
              <a:off x="8234710" y="1821027"/>
              <a:ext cx="172411" cy="262385"/>
            </a:xfrm>
            <a:custGeom>
              <a:avLst/>
              <a:gdLst/>
              <a:ahLst/>
              <a:cxnLst/>
              <a:rect l="l" t="t" r="r" b="b"/>
              <a:pathLst>
                <a:path w="6109" h="9297" extrusionOk="0">
                  <a:moveTo>
                    <a:pt x="5473" y="0"/>
                  </a:moveTo>
                  <a:cubicBezTo>
                    <a:pt x="5126" y="0"/>
                    <a:pt x="4783" y="181"/>
                    <a:pt x="4604" y="504"/>
                  </a:cubicBezTo>
                  <a:lnTo>
                    <a:pt x="385" y="7792"/>
                  </a:lnTo>
                  <a:cubicBezTo>
                    <a:pt x="1" y="8441"/>
                    <a:pt x="503" y="9297"/>
                    <a:pt x="1270" y="9297"/>
                  </a:cubicBezTo>
                  <a:lnTo>
                    <a:pt x="2568" y="9297"/>
                  </a:lnTo>
                  <a:cubicBezTo>
                    <a:pt x="1771" y="9297"/>
                    <a:pt x="1299" y="8441"/>
                    <a:pt x="1683" y="7792"/>
                  </a:cubicBezTo>
                  <a:lnTo>
                    <a:pt x="5873" y="504"/>
                  </a:lnTo>
                  <a:cubicBezTo>
                    <a:pt x="5932" y="386"/>
                    <a:pt x="6021" y="297"/>
                    <a:pt x="6109" y="238"/>
                  </a:cubicBezTo>
                  <a:cubicBezTo>
                    <a:pt x="5924" y="76"/>
                    <a:pt x="5697" y="0"/>
                    <a:pt x="5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4"/>
            <p:cNvSpPr/>
            <p:nvPr/>
          </p:nvSpPr>
          <p:spPr>
            <a:xfrm>
              <a:off x="8307183" y="1957621"/>
              <a:ext cx="287333" cy="245310"/>
            </a:xfrm>
            <a:custGeom>
              <a:avLst/>
              <a:gdLst/>
              <a:ahLst/>
              <a:cxnLst/>
              <a:rect l="l" t="t" r="r" b="b"/>
              <a:pathLst>
                <a:path w="10181" h="8692" extrusionOk="0">
                  <a:moveTo>
                    <a:pt x="5867" y="1"/>
                  </a:moveTo>
                  <a:cubicBezTo>
                    <a:pt x="5849" y="1"/>
                    <a:pt x="5831" y="1"/>
                    <a:pt x="5813" y="1"/>
                  </a:cubicBezTo>
                  <a:cubicBezTo>
                    <a:pt x="1948" y="1"/>
                    <a:pt x="0" y="4663"/>
                    <a:pt x="2744" y="7408"/>
                  </a:cubicBezTo>
                  <a:cubicBezTo>
                    <a:pt x="3632" y="8295"/>
                    <a:pt x="4723" y="8692"/>
                    <a:pt x="5793" y="8692"/>
                  </a:cubicBezTo>
                  <a:cubicBezTo>
                    <a:pt x="8032" y="8692"/>
                    <a:pt x="10180" y="6954"/>
                    <a:pt x="10180" y="4339"/>
                  </a:cubicBezTo>
                  <a:cubicBezTo>
                    <a:pt x="10180" y="1966"/>
                    <a:pt x="8261" y="1"/>
                    <a:pt x="58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4"/>
            <p:cNvSpPr/>
            <p:nvPr/>
          </p:nvSpPr>
          <p:spPr>
            <a:xfrm>
              <a:off x="8352141" y="1957649"/>
              <a:ext cx="137444" cy="244858"/>
            </a:xfrm>
            <a:custGeom>
              <a:avLst/>
              <a:gdLst/>
              <a:ahLst/>
              <a:cxnLst/>
              <a:rect l="l" t="t" r="r" b="b"/>
              <a:pathLst>
                <a:path w="4870" h="8676" extrusionOk="0">
                  <a:moveTo>
                    <a:pt x="4220" y="0"/>
                  </a:moveTo>
                  <a:cubicBezTo>
                    <a:pt x="1860" y="59"/>
                    <a:pt x="1" y="1977"/>
                    <a:pt x="1" y="4338"/>
                  </a:cubicBezTo>
                  <a:cubicBezTo>
                    <a:pt x="1" y="6698"/>
                    <a:pt x="1860" y="8616"/>
                    <a:pt x="4220" y="8675"/>
                  </a:cubicBezTo>
                  <a:cubicBezTo>
                    <a:pt x="4456" y="8675"/>
                    <a:pt x="4663" y="8675"/>
                    <a:pt x="4869" y="8646"/>
                  </a:cubicBezTo>
                  <a:cubicBezTo>
                    <a:pt x="2745" y="8321"/>
                    <a:pt x="1151" y="6492"/>
                    <a:pt x="1151" y="4338"/>
                  </a:cubicBezTo>
                  <a:cubicBezTo>
                    <a:pt x="1151" y="2184"/>
                    <a:pt x="2745" y="354"/>
                    <a:pt x="4869" y="30"/>
                  </a:cubicBezTo>
                  <a:cubicBezTo>
                    <a:pt x="4663" y="0"/>
                    <a:pt x="4456" y="0"/>
                    <a:pt x="4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4"/>
            <p:cNvSpPr/>
            <p:nvPr/>
          </p:nvSpPr>
          <p:spPr>
            <a:xfrm>
              <a:off x="8168925" y="1814169"/>
              <a:ext cx="435586" cy="431776"/>
            </a:xfrm>
            <a:custGeom>
              <a:avLst/>
              <a:gdLst/>
              <a:ahLst/>
              <a:cxnLst/>
              <a:rect l="l" t="t" r="r" b="b"/>
              <a:pathLst>
                <a:path w="15434" h="15299" extrusionOk="0">
                  <a:moveTo>
                    <a:pt x="10683" y="5283"/>
                  </a:moveTo>
                  <a:cubicBezTo>
                    <a:pt x="12805" y="5283"/>
                    <a:pt x="14843" y="6927"/>
                    <a:pt x="14843" y="9422"/>
                  </a:cubicBezTo>
                  <a:cubicBezTo>
                    <a:pt x="14843" y="11694"/>
                    <a:pt x="13014" y="13553"/>
                    <a:pt x="10712" y="13553"/>
                  </a:cubicBezTo>
                  <a:cubicBezTo>
                    <a:pt x="7053" y="13553"/>
                    <a:pt x="5194" y="9097"/>
                    <a:pt x="7791" y="6501"/>
                  </a:cubicBezTo>
                  <a:cubicBezTo>
                    <a:pt x="8631" y="5660"/>
                    <a:pt x="9667" y="5283"/>
                    <a:pt x="10683" y="5283"/>
                  </a:cubicBezTo>
                  <a:close/>
                  <a:moveTo>
                    <a:pt x="7814" y="1"/>
                  </a:moveTo>
                  <a:cubicBezTo>
                    <a:pt x="7393" y="1"/>
                    <a:pt x="6973" y="216"/>
                    <a:pt x="6729" y="629"/>
                  </a:cubicBezTo>
                  <a:lnTo>
                    <a:pt x="3335" y="6530"/>
                  </a:lnTo>
                  <a:lnTo>
                    <a:pt x="1476" y="6530"/>
                  </a:lnTo>
                  <a:cubicBezTo>
                    <a:pt x="680" y="6530"/>
                    <a:pt x="1" y="7179"/>
                    <a:pt x="1" y="8005"/>
                  </a:cubicBezTo>
                  <a:lnTo>
                    <a:pt x="1" y="13818"/>
                  </a:lnTo>
                  <a:cubicBezTo>
                    <a:pt x="1" y="14645"/>
                    <a:pt x="680" y="15294"/>
                    <a:pt x="1476" y="15294"/>
                  </a:cubicBezTo>
                  <a:cubicBezTo>
                    <a:pt x="1594" y="15294"/>
                    <a:pt x="1712" y="15205"/>
                    <a:pt x="1712" y="15087"/>
                  </a:cubicBezTo>
                  <a:cubicBezTo>
                    <a:pt x="1712" y="14940"/>
                    <a:pt x="1624" y="14851"/>
                    <a:pt x="1506" y="14851"/>
                  </a:cubicBezTo>
                  <a:cubicBezTo>
                    <a:pt x="916" y="14851"/>
                    <a:pt x="444" y="14379"/>
                    <a:pt x="444" y="13818"/>
                  </a:cubicBezTo>
                  <a:lnTo>
                    <a:pt x="444" y="8005"/>
                  </a:lnTo>
                  <a:cubicBezTo>
                    <a:pt x="444" y="7415"/>
                    <a:pt x="916" y="6973"/>
                    <a:pt x="1506" y="6973"/>
                  </a:cubicBezTo>
                  <a:lnTo>
                    <a:pt x="3099" y="6973"/>
                  </a:lnTo>
                  <a:lnTo>
                    <a:pt x="2539" y="7887"/>
                  </a:lnTo>
                  <a:cubicBezTo>
                    <a:pt x="2332" y="8271"/>
                    <a:pt x="2332" y="8743"/>
                    <a:pt x="2539" y="9127"/>
                  </a:cubicBezTo>
                  <a:cubicBezTo>
                    <a:pt x="2775" y="9510"/>
                    <a:pt x="3188" y="9746"/>
                    <a:pt x="3660" y="9746"/>
                  </a:cubicBezTo>
                  <a:lnTo>
                    <a:pt x="6197" y="9746"/>
                  </a:lnTo>
                  <a:cubicBezTo>
                    <a:pt x="6286" y="11222"/>
                    <a:pt x="7083" y="12550"/>
                    <a:pt x="8352" y="13317"/>
                  </a:cubicBezTo>
                  <a:lnTo>
                    <a:pt x="8352" y="13818"/>
                  </a:lnTo>
                  <a:cubicBezTo>
                    <a:pt x="8352" y="14409"/>
                    <a:pt x="7879" y="14851"/>
                    <a:pt x="7289" y="14851"/>
                  </a:cubicBezTo>
                  <a:lnTo>
                    <a:pt x="2598" y="14851"/>
                  </a:lnTo>
                  <a:cubicBezTo>
                    <a:pt x="2591" y="14850"/>
                    <a:pt x="2585" y="14850"/>
                    <a:pt x="2579" y="14850"/>
                  </a:cubicBezTo>
                  <a:cubicBezTo>
                    <a:pt x="2373" y="14850"/>
                    <a:pt x="2368" y="15298"/>
                    <a:pt x="2562" y="15298"/>
                  </a:cubicBezTo>
                  <a:cubicBezTo>
                    <a:pt x="2573" y="15298"/>
                    <a:pt x="2585" y="15297"/>
                    <a:pt x="2598" y="15294"/>
                  </a:cubicBezTo>
                  <a:lnTo>
                    <a:pt x="7289" y="15294"/>
                  </a:lnTo>
                  <a:cubicBezTo>
                    <a:pt x="8115" y="15294"/>
                    <a:pt x="8765" y="14645"/>
                    <a:pt x="8765" y="13818"/>
                  </a:cubicBezTo>
                  <a:lnTo>
                    <a:pt x="8765" y="13553"/>
                  </a:lnTo>
                  <a:cubicBezTo>
                    <a:pt x="9414" y="13848"/>
                    <a:pt x="10122" y="13995"/>
                    <a:pt x="10801" y="13995"/>
                  </a:cubicBezTo>
                  <a:cubicBezTo>
                    <a:pt x="13191" y="13936"/>
                    <a:pt x="15168" y="12048"/>
                    <a:pt x="15286" y="9658"/>
                  </a:cubicBezTo>
                  <a:cubicBezTo>
                    <a:pt x="15433" y="7297"/>
                    <a:pt x="13692" y="5202"/>
                    <a:pt x="11332" y="4878"/>
                  </a:cubicBezTo>
                  <a:lnTo>
                    <a:pt x="9296" y="1337"/>
                  </a:lnTo>
                  <a:cubicBezTo>
                    <a:pt x="9242" y="1274"/>
                    <a:pt x="9174" y="1246"/>
                    <a:pt x="9109" y="1246"/>
                  </a:cubicBezTo>
                  <a:cubicBezTo>
                    <a:pt x="8962" y="1246"/>
                    <a:pt x="8830" y="1388"/>
                    <a:pt x="8912" y="1573"/>
                  </a:cubicBezTo>
                  <a:lnTo>
                    <a:pt x="10801" y="4848"/>
                  </a:lnTo>
                  <a:lnTo>
                    <a:pt x="10712" y="4848"/>
                  </a:lnTo>
                  <a:cubicBezTo>
                    <a:pt x="8233" y="4848"/>
                    <a:pt x="6227" y="6825"/>
                    <a:pt x="6138" y="9304"/>
                  </a:cubicBezTo>
                  <a:lnTo>
                    <a:pt x="3630" y="9304"/>
                  </a:lnTo>
                  <a:cubicBezTo>
                    <a:pt x="3335" y="9304"/>
                    <a:pt x="3070" y="9186"/>
                    <a:pt x="2922" y="8950"/>
                  </a:cubicBezTo>
                  <a:cubicBezTo>
                    <a:pt x="2775" y="8684"/>
                    <a:pt x="2775" y="8389"/>
                    <a:pt x="2922" y="8153"/>
                  </a:cubicBezTo>
                  <a:lnTo>
                    <a:pt x="7112" y="835"/>
                  </a:lnTo>
                  <a:cubicBezTo>
                    <a:pt x="7264" y="577"/>
                    <a:pt x="7525" y="444"/>
                    <a:pt x="7792" y="444"/>
                  </a:cubicBezTo>
                  <a:cubicBezTo>
                    <a:pt x="8042" y="444"/>
                    <a:pt x="8298" y="562"/>
                    <a:pt x="8470" y="806"/>
                  </a:cubicBezTo>
                  <a:cubicBezTo>
                    <a:pt x="8508" y="863"/>
                    <a:pt x="8570" y="895"/>
                    <a:pt x="8642" y="895"/>
                  </a:cubicBezTo>
                  <a:cubicBezTo>
                    <a:pt x="8681" y="895"/>
                    <a:pt x="8723" y="886"/>
                    <a:pt x="8765" y="865"/>
                  </a:cubicBezTo>
                  <a:cubicBezTo>
                    <a:pt x="8883" y="806"/>
                    <a:pt x="8912" y="658"/>
                    <a:pt x="8853" y="570"/>
                  </a:cubicBezTo>
                  <a:cubicBezTo>
                    <a:pt x="8597" y="186"/>
                    <a:pt x="8205" y="1"/>
                    <a:pt x="78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Shape 2089"/>
        <p:cNvGrpSpPr/>
        <p:nvPr/>
      </p:nvGrpSpPr>
      <p:grpSpPr>
        <a:xfrm>
          <a:off x="0" y="0"/>
          <a:ext cx="0" cy="0"/>
          <a:chOff x="0" y="0"/>
          <a:chExt cx="0" cy="0"/>
        </a:xfrm>
      </p:grpSpPr>
      <p:sp>
        <p:nvSpPr>
          <p:cNvPr id="2090" name="Google Shape;2090;p65"/>
          <p:cNvSpPr txBox="1">
            <a:spLocks noGrp="1"/>
          </p:cNvSpPr>
          <p:nvPr>
            <p:ph type="title"/>
          </p:nvPr>
        </p:nvSpPr>
        <p:spPr>
          <a:xfrm>
            <a:off x="539500" y="445025"/>
            <a:ext cx="8065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Check list</a:t>
            </a:r>
            <a:endParaRPr/>
          </a:p>
        </p:txBody>
      </p:sp>
      <p:sp>
        <p:nvSpPr>
          <p:cNvPr id="2091" name="Google Shape;2091;p65"/>
          <p:cNvSpPr txBox="1"/>
          <p:nvPr/>
        </p:nvSpPr>
        <p:spPr>
          <a:xfrm>
            <a:off x="539500" y="1092000"/>
            <a:ext cx="8065200" cy="47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600">
                <a:solidFill>
                  <a:schemeClr val="dk1"/>
                </a:solidFill>
                <a:latin typeface="Open Sans SemiBold"/>
                <a:ea typeface="Open Sans SemiBold"/>
                <a:cs typeface="Open Sans SemiBold"/>
                <a:sym typeface="Open Sans SemiBold"/>
              </a:rPr>
              <a:t>It’s the closest planet to the Sun and the smallest in the Solar System</a:t>
            </a:r>
            <a:endParaRPr sz="1600">
              <a:solidFill>
                <a:schemeClr val="dk1"/>
              </a:solidFill>
              <a:latin typeface="Open Sans SemiBold"/>
              <a:ea typeface="Open Sans SemiBold"/>
              <a:cs typeface="Open Sans SemiBold"/>
              <a:sym typeface="Open Sans SemiBold"/>
            </a:endParaRPr>
          </a:p>
        </p:txBody>
      </p:sp>
      <p:sp>
        <p:nvSpPr>
          <p:cNvPr id="2092" name="Google Shape;2092;p65"/>
          <p:cNvSpPr txBox="1">
            <a:spLocks noGrp="1"/>
          </p:cNvSpPr>
          <p:nvPr>
            <p:ph type="title"/>
          </p:nvPr>
        </p:nvSpPr>
        <p:spPr>
          <a:xfrm>
            <a:off x="1456242" y="1632900"/>
            <a:ext cx="69108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Modeling with systems of linear equation</a:t>
            </a:r>
            <a:endParaRPr sz="2400"/>
          </a:p>
        </p:txBody>
      </p:sp>
      <p:sp>
        <p:nvSpPr>
          <p:cNvPr id="2093" name="Google Shape;2093;p65"/>
          <p:cNvSpPr txBox="1">
            <a:spLocks noGrp="1"/>
          </p:cNvSpPr>
          <p:nvPr>
            <p:ph type="title"/>
          </p:nvPr>
        </p:nvSpPr>
        <p:spPr>
          <a:xfrm>
            <a:off x="1456273" y="1996384"/>
            <a:ext cx="6910800" cy="383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b="0">
                <a:latin typeface="Open Sans SemiBold"/>
                <a:ea typeface="Open Sans SemiBold"/>
                <a:cs typeface="Open Sans SemiBold"/>
                <a:sym typeface="Open Sans SemiBold"/>
              </a:rPr>
              <a:t>It’s the closest planet to the Sun</a:t>
            </a:r>
            <a:endParaRPr sz="1600" b="0">
              <a:latin typeface="Open Sans SemiBold"/>
              <a:ea typeface="Open Sans SemiBold"/>
              <a:cs typeface="Open Sans SemiBold"/>
              <a:sym typeface="Open Sans SemiBold"/>
            </a:endParaRPr>
          </a:p>
        </p:txBody>
      </p:sp>
      <p:sp>
        <p:nvSpPr>
          <p:cNvPr id="2094" name="Google Shape;2094;p65"/>
          <p:cNvSpPr/>
          <p:nvPr/>
        </p:nvSpPr>
        <p:spPr>
          <a:xfrm>
            <a:off x="763501" y="1666315"/>
            <a:ext cx="521700" cy="521700"/>
          </a:xfrm>
          <a:prstGeom prst="ellipse">
            <a:avLst/>
          </a:prstGeom>
          <a:noFill/>
          <a:ln w="19050" cap="flat" cmpd="sng">
            <a:solidFill>
              <a:schemeClr val="accent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300" b="1">
              <a:solidFill>
                <a:schemeClr val="dk1"/>
              </a:solidFill>
              <a:latin typeface="Oswald"/>
              <a:ea typeface="Oswald"/>
              <a:cs typeface="Oswald"/>
              <a:sym typeface="Oswald"/>
            </a:endParaRPr>
          </a:p>
        </p:txBody>
      </p:sp>
      <p:grpSp>
        <p:nvGrpSpPr>
          <p:cNvPr id="2095" name="Google Shape;2095;p65"/>
          <p:cNvGrpSpPr/>
          <p:nvPr/>
        </p:nvGrpSpPr>
        <p:grpSpPr>
          <a:xfrm>
            <a:off x="897480" y="1833565"/>
            <a:ext cx="253741" cy="187199"/>
            <a:chOff x="5223609" y="3731112"/>
            <a:chExt cx="371782" cy="274285"/>
          </a:xfrm>
        </p:grpSpPr>
        <p:sp>
          <p:nvSpPr>
            <p:cNvPr id="2096" name="Google Shape;2096;p65"/>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5"/>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FFFFFF">
                <a:alpha val="40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8" name="Google Shape;2098;p65"/>
          <p:cNvSpPr txBox="1">
            <a:spLocks noGrp="1"/>
          </p:cNvSpPr>
          <p:nvPr>
            <p:ph type="title"/>
          </p:nvPr>
        </p:nvSpPr>
        <p:spPr>
          <a:xfrm>
            <a:off x="1469668" y="2746058"/>
            <a:ext cx="69108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Graphing two-variable linear inequalities</a:t>
            </a:r>
            <a:endParaRPr sz="2400"/>
          </a:p>
        </p:txBody>
      </p:sp>
      <p:sp>
        <p:nvSpPr>
          <p:cNvPr id="2099" name="Google Shape;2099;p65"/>
          <p:cNvSpPr txBox="1">
            <a:spLocks noGrp="1"/>
          </p:cNvSpPr>
          <p:nvPr>
            <p:ph type="title"/>
          </p:nvPr>
        </p:nvSpPr>
        <p:spPr>
          <a:xfrm>
            <a:off x="1469699" y="3109542"/>
            <a:ext cx="6910800" cy="383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b="0">
                <a:latin typeface="Open Sans SemiBold"/>
                <a:ea typeface="Open Sans SemiBold"/>
                <a:cs typeface="Open Sans SemiBold"/>
                <a:sym typeface="Open Sans SemiBold"/>
              </a:rPr>
              <a:t>Mars is actually a very cold place</a:t>
            </a:r>
            <a:endParaRPr sz="1600" b="0">
              <a:latin typeface="Open Sans SemiBold"/>
              <a:ea typeface="Open Sans SemiBold"/>
              <a:cs typeface="Open Sans SemiBold"/>
              <a:sym typeface="Open Sans SemiBold"/>
            </a:endParaRPr>
          </a:p>
        </p:txBody>
      </p:sp>
      <p:sp>
        <p:nvSpPr>
          <p:cNvPr id="2100" name="Google Shape;2100;p65"/>
          <p:cNvSpPr txBox="1">
            <a:spLocks noGrp="1"/>
          </p:cNvSpPr>
          <p:nvPr>
            <p:ph type="title"/>
          </p:nvPr>
        </p:nvSpPr>
        <p:spPr>
          <a:xfrm>
            <a:off x="1469668" y="3859216"/>
            <a:ext cx="69108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Modeling with two-variable linear inequalities</a:t>
            </a:r>
            <a:endParaRPr sz="2400"/>
          </a:p>
        </p:txBody>
      </p:sp>
      <p:sp>
        <p:nvSpPr>
          <p:cNvPr id="2101" name="Google Shape;2101;p65"/>
          <p:cNvSpPr txBox="1">
            <a:spLocks noGrp="1"/>
          </p:cNvSpPr>
          <p:nvPr>
            <p:ph type="title"/>
          </p:nvPr>
        </p:nvSpPr>
        <p:spPr>
          <a:xfrm>
            <a:off x="1469699" y="4222700"/>
            <a:ext cx="6910800" cy="383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b="0">
                <a:latin typeface="Open Sans SemiBold"/>
                <a:ea typeface="Open Sans SemiBold"/>
                <a:cs typeface="Open Sans SemiBold"/>
                <a:sym typeface="Open Sans SemiBold"/>
              </a:rPr>
              <a:t>It’s composed of hydrogen and helium</a:t>
            </a:r>
            <a:endParaRPr sz="1600" b="0">
              <a:latin typeface="Open Sans SemiBold"/>
              <a:ea typeface="Open Sans SemiBold"/>
              <a:cs typeface="Open Sans SemiBold"/>
              <a:sym typeface="Open Sans SemiBold"/>
            </a:endParaRPr>
          </a:p>
        </p:txBody>
      </p:sp>
      <p:sp>
        <p:nvSpPr>
          <p:cNvPr id="2102" name="Google Shape;2102;p65"/>
          <p:cNvSpPr/>
          <p:nvPr/>
        </p:nvSpPr>
        <p:spPr>
          <a:xfrm>
            <a:off x="763501" y="3892640"/>
            <a:ext cx="521700" cy="521700"/>
          </a:xfrm>
          <a:prstGeom prst="ellipse">
            <a:avLst/>
          </a:prstGeom>
          <a:noFill/>
          <a:ln w="19050" cap="flat" cmpd="sng">
            <a:solidFill>
              <a:schemeClr val="accent2"/>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300" b="1">
              <a:solidFill>
                <a:schemeClr val="dk1"/>
              </a:solidFill>
              <a:latin typeface="Oswald"/>
              <a:ea typeface="Oswald"/>
              <a:cs typeface="Oswald"/>
              <a:sym typeface="Oswald"/>
            </a:endParaRPr>
          </a:p>
        </p:txBody>
      </p:sp>
      <p:grpSp>
        <p:nvGrpSpPr>
          <p:cNvPr id="2103" name="Google Shape;2103;p65"/>
          <p:cNvGrpSpPr/>
          <p:nvPr/>
        </p:nvGrpSpPr>
        <p:grpSpPr>
          <a:xfrm>
            <a:off x="897480" y="4059890"/>
            <a:ext cx="253741" cy="187199"/>
            <a:chOff x="5223609" y="3731112"/>
            <a:chExt cx="371782" cy="274285"/>
          </a:xfrm>
        </p:grpSpPr>
        <p:sp>
          <p:nvSpPr>
            <p:cNvPr id="2104" name="Google Shape;2104;p65"/>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5"/>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FFFFFF">
                <a:alpha val="40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6" name="Google Shape;2106;p65"/>
          <p:cNvSpPr/>
          <p:nvPr/>
        </p:nvSpPr>
        <p:spPr>
          <a:xfrm>
            <a:off x="763501" y="2779477"/>
            <a:ext cx="521700" cy="521700"/>
          </a:xfrm>
          <a:prstGeom prst="ellipse">
            <a:avLst/>
          </a:prstGeom>
          <a:noFill/>
          <a:ln w="19050" cap="flat" cmpd="sng">
            <a:solidFill>
              <a:schemeClr val="lt2"/>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300" b="1">
              <a:solidFill>
                <a:schemeClr val="dk1"/>
              </a:solidFill>
              <a:latin typeface="Oswald"/>
              <a:ea typeface="Oswald"/>
              <a:cs typeface="Oswald"/>
              <a:sym typeface="Oswald"/>
            </a:endParaRPr>
          </a:p>
        </p:txBody>
      </p:sp>
      <p:sp>
        <p:nvSpPr>
          <p:cNvPr id="2107" name="Google Shape;2107;p65"/>
          <p:cNvSpPr/>
          <p:nvPr/>
        </p:nvSpPr>
        <p:spPr>
          <a:xfrm>
            <a:off x="924723" y="2941694"/>
            <a:ext cx="199256" cy="197266"/>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5"/>
          <p:cNvSpPr/>
          <p:nvPr/>
        </p:nvSpPr>
        <p:spPr>
          <a:xfrm>
            <a:off x="295791" y="30910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5"/>
          <p:cNvSpPr/>
          <p:nvPr/>
        </p:nvSpPr>
        <p:spPr>
          <a:xfrm>
            <a:off x="8259128" y="310951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0" name="Google Shape;2110;p65"/>
          <p:cNvGrpSpPr/>
          <p:nvPr/>
        </p:nvGrpSpPr>
        <p:grpSpPr>
          <a:xfrm rot="-3512591">
            <a:off x="8412186" y="4317690"/>
            <a:ext cx="384630" cy="574466"/>
            <a:chOff x="5896600" y="1746775"/>
            <a:chExt cx="180375" cy="269400"/>
          </a:xfrm>
        </p:grpSpPr>
        <p:sp>
          <p:nvSpPr>
            <p:cNvPr id="2111" name="Google Shape;2111;p65"/>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5"/>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5"/>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5"/>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5"/>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5"/>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65"/>
          <p:cNvGrpSpPr/>
          <p:nvPr/>
        </p:nvGrpSpPr>
        <p:grpSpPr>
          <a:xfrm>
            <a:off x="294198" y="4503428"/>
            <a:ext cx="490612" cy="415445"/>
            <a:chOff x="5278225" y="2418025"/>
            <a:chExt cx="230075" cy="194825"/>
          </a:xfrm>
        </p:grpSpPr>
        <p:sp>
          <p:nvSpPr>
            <p:cNvPr id="2118" name="Google Shape;2118;p65"/>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5"/>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5"/>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5"/>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5"/>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5"/>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4" name="Google Shape;2124;p65"/>
          <p:cNvSpPr/>
          <p:nvPr/>
        </p:nvSpPr>
        <p:spPr>
          <a:xfrm rot="1844305">
            <a:off x="8286410" y="384256"/>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Shape 2128"/>
        <p:cNvGrpSpPr/>
        <p:nvPr/>
      </p:nvGrpSpPr>
      <p:grpSpPr>
        <a:xfrm>
          <a:off x="0" y="0"/>
          <a:ext cx="0" cy="0"/>
          <a:chOff x="0" y="0"/>
          <a:chExt cx="0" cy="0"/>
        </a:xfrm>
      </p:grpSpPr>
      <p:sp>
        <p:nvSpPr>
          <p:cNvPr id="2129" name="Google Shape;2129;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Graphic math</a:t>
            </a:r>
            <a:endParaRPr/>
          </a:p>
        </p:txBody>
      </p:sp>
      <p:sp>
        <p:nvSpPr>
          <p:cNvPr id="2130" name="Google Shape;2130;p66"/>
          <p:cNvSpPr txBox="1">
            <a:spLocks noGrp="1"/>
          </p:cNvSpPr>
          <p:nvPr>
            <p:ph type="title" idx="4294967295"/>
          </p:nvPr>
        </p:nvSpPr>
        <p:spPr>
          <a:xfrm>
            <a:off x="5928849" y="3102218"/>
            <a:ext cx="26349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Mars</a:t>
            </a:r>
            <a:endParaRPr sz="2400"/>
          </a:p>
        </p:txBody>
      </p:sp>
      <p:sp>
        <p:nvSpPr>
          <p:cNvPr id="2131" name="Google Shape;2131;p66"/>
          <p:cNvSpPr txBox="1">
            <a:spLocks noGrp="1"/>
          </p:cNvSpPr>
          <p:nvPr>
            <p:ph type="subTitle" idx="4294967295"/>
          </p:nvPr>
        </p:nvSpPr>
        <p:spPr>
          <a:xfrm>
            <a:off x="5928851" y="3482152"/>
            <a:ext cx="2634900" cy="648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a:t>Despite being red, Mars is a cold place</a:t>
            </a:r>
            <a:endParaRPr sz="1600"/>
          </a:p>
        </p:txBody>
      </p:sp>
      <p:sp>
        <p:nvSpPr>
          <p:cNvPr id="2132" name="Google Shape;2132;p66"/>
          <p:cNvSpPr txBox="1">
            <a:spLocks noGrp="1"/>
          </p:cNvSpPr>
          <p:nvPr>
            <p:ph type="title" idx="4294967295"/>
          </p:nvPr>
        </p:nvSpPr>
        <p:spPr>
          <a:xfrm>
            <a:off x="5928775" y="1538500"/>
            <a:ext cx="2634900" cy="5028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t>Venus</a:t>
            </a:r>
            <a:endParaRPr sz="2400"/>
          </a:p>
        </p:txBody>
      </p:sp>
      <p:sp>
        <p:nvSpPr>
          <p:cNvPr id="2133" name="Google Shape;2133;p66"/>
          <p:cNvSpPr txBox="1">
            <a:spLocks noGrp="1"/>
          </p:cNvSpPr>
          <p:nvPr>
            <p:ph type="subTitle" idx="4294967295"/>
          </p:nvPr>
        </p:nvSpPr>
        <p:spPr>
          <a:xfrm>
            <a:off x="5928775" y="1918443"/>
            <a:ext cx="2634900" cy="648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600"/>
              <a:t>Venus is the second planet from the Sun</a:t>
            </a:r>
            <a:endParaRPr sz="1600"/>
          </a:p>
        </p:txBody>
      </p:sp>
      <p:grpSp>
        <p:nvGrpSpPr>
          <p:cNvPr id="2134" name="Google Shape;2134;p66"/>
          <p:cNvGrpSpPr/>
          <p:nvPr/>
        </p:nvGrpSpPr>
        <p:grpSpPr>
          <a:xfrm rot="665443">
            <a:off x="-280479" y="3490994"/>
            <a:ext cx="520099" cy="669049"/>
            <a:chOff x="4938450" y="2419450"/>
            <a:chExt cx="243900" cy="313750"/>
          </a:xfrm>
        </p:grpSpPr>
        <p:sp>
          <p:nvSpPr>
            <p:cNvPr id="2135" name="Google Shape;2135;p66"/>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6"/>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6"/>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6"/>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6"/>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6"/>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 name="Google Shape;2141;p66"/>
          <p:cNvGrpSpPr/>
          <p:nvPr/>
        </p:nvGrpSpPr>
        <p:grpSpPr>
          <a:xfrm rot="-1464382">
            <a:off x="2441471" y="4913351"/>
            <a:ext cx="825540" cy="309244"/>
            <a:chOff x="5553275" y="2092625"/>
            <a:chExt cx="387150" cy="145025"/>
          </a:xfrm>
        </p:grpSpPr>
        <p:sp>
          <p:nvSpPr>
            <p:cNvPr id="2142" name="Google Shape;2142;p66"/>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6"/>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6"/>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6"/>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6"/>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6"/>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8" name="Google Shape;2148;p66"/>
          <p:cNvSpPr/>
          <p:nvPr/>
        </p:nvSpPr>
        <p:spPr>
          <a:xfrm>
            <a:off x="360600" y="33480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6"/>
          <p:cNvSpPr/>
          <p:nvPr/>
        </p:nvSpPr>
        <p:spPr>
          <a:xfrm>
            <a:off x="8343600" y="451161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66"/>
          <p:cNvGrpSpPr/>
          <p:nvPr/>
        </p:nvGrpSpPr>
        <p:grpSpPr>
          <a:xfrm>
            <a:off x="8604658" y="2886405"/>
            <a:ext cx="384632" cy="574469"/>
            <a:chOff x="5896600" y="1746775"/>
            <a:chExt cx="180375" cy="269400"/>
          </a:xfrm>
        </p:grpSpPr>
        <p:sp>
          <p:nvSpPr>
            <p:cNvPr id="2151" name="Google Shape;2151;p66"/>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6"/>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6"/>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6"/>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6"/>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6"/>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66"/>
          <p:cNvGrpSpPr/>
          <p:nvPr/>
        </p:nvGrpSpPr>
        <p:grpSpPr>
          <a:xfrm>
            <a:off x="4754473" y="-205047"/>
            <a:ext cx="490612" cy="415445"/>
            <a:chOff x="5278225" y="2418025"/>
            <a:chExt cx="230075" cy="194825"/>
          </a:xfrm>
        </p:grpSpPr>
        <p:sp>
          <p:nvSpPr>
            <p:cNvPr id="2158" name="Google Shape;2158;p66"/>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6"/>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6"/>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6"/>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6"/>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6"/>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4" name="Google Shape;2164;p66"/>
          <p:cNvSpPr/>
          <p:nvPr/>
        </p:nvSpPr>
        <p:spPr>
          <a:xfrm>
            <a:off x="163342" y="1559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6"/>
          <p:cNvSpPr/>
          <p:nvPr/>
        </p:nvSpPr>
        <p:spPr>
          <a:xfrm>
            <a:off x="8286392" y="3308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6"/>
          <p:cNvSpPr txBox="1">
            <a:spLocks noGrp="1"/>
          </p:cNvSpPr>
          <p:nvPr>
            <p:ph type="subTitle" idx="4294967295"/>
          </p:nvPr>
        </p:nvSpPr>
        <p:spPr>
          <a:xfrm>
            <a:off x="539200" y="4203825"/>
            <a:ext cx="4629600" cy="3969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t>Follow the link in the graph to modify its data and then paste the new one here. </a:t>
            </a:r>
            <a:r>
              <a:rPr lang="en" sz="1200" b="1" u="sng">
                <a:hlinkClick r:id="rId3"/>
              </a:rPr>
              <a:t>For more info, click here</a:t>
            </a:r>
            <a:endParaRPr sz="1200" b="1" u="sng"/>
          </a:p>
        </p:txBody>
      </p:sp>
      <p:grpSp>
        <p:nvGrpSpPr>
          <p:cNvPr id="2167" name="Google Shape;2167;p66"/>
          <p:cNvGrpSpPr/>
          <p:nvPr/>
        </p:nvGrpSpPr>
        <p:grpSpPr>
          <a:xfrm>
            <a:off x="5312405" y="3050515"/>
            <a:ext cx="521700" cy="521700"/>
            <a:chOff x="549718" y="3700915"/>
            <a:chExt cx="521700" cy="521700"/>
          </a:xfrm>
        </p:grpSpPr>
        <p:sp>
          <p:nvSpPr>
            <p:cNvPr id="2168" name="Google Shape;2168;p66"/>
            <p:cNvSpPr/>
            <p:nvPr/>
          </p:nvSpPr>
          <p:spPr>
            <a:xfrm>
              <a:off x="549718" y="3700915"/>
              <a:ext cx="521700" cy="5217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2169" name="Google Shape;2169;p66"/>
            <p:cNvGrpSpPr/>
            <p:nvPr/>
          </p:nvGrpSpPr>
          <p:grpSpPr>
            <a:xfrm>
              <a:off x="670087" y="3821306"/>
              <a:ext cx="280961" cy="280961"/>
              <a:chOff x="8565775" y="671075"/>
              <a:chExt cx="441000" cy="441000"/>
            </a:xfrm>
          </p:grpSpPr>
          <p:sp>
            <p:nvSpPr>
              <p:cNvPr id="2170" name="Google Shape;2170;p66"/>
              <p:cNvSpPr/>
              <p:nvPr/>
            </p:nvSpPr>
            <p:spPr>
              <a:xfrm>
                <a:off x="8565775" y="671075"/>
                <a:ext cx="441000" cy="441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6"/>
              <p:cNvSpPr/>
              <p:nvPr/>
            </p:nvSpPr>
            <p:spPr>
              <a:xfrm>
                <a:off x="8706625" y="811925"/>
                <a:ext cx="159300" cy="15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2" name="Google Shape;2172;p66"/>
          <p:cNvGrpSpPr/>
          <p:nvPr/>
        </p:nvGrpSpPr>
        <p:grpSpPr>
          <a:xfrm>
            <a:off x="5312405" y="1492290"/>
            <a:ext cx="521700" cy="521700"/>
            <a:chOff x="549718" y="2565715"/>
            <a:chExt cx="521700" cy="521700"/>
          </a:xfrm>
        </p:grpSpPr>
        <p:sp>
          <p:nvSpPr>
            <p:cNvPr id="2173" name="Google Shape;2173;p66"/>
            <p:cNvSpPr/>
            <p:nvPr/>
          </p:nvSpPr>
          <p:spPr>
            <a:xfrm>
              <a:off x="549718" y="2565715"/>
              <a:ext cx="521700" cy="5217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p>
          </p:txBody>
        </p:sp>
        <p:grpSp>
          <p:nvGrpSpPr>
            <p:cNvPr id="2174" name="Google Shape;2174;p66"/>
            <p:cNvGrpSpPr/>
            <p:nvPr/>
          </p:nvGrpSpPr>
          <p:grpSpPr>
            <a:xfrm>
              <a:off x="670087" y="2686109"/>
              <a:ext cx="280961" cy="280917"/>
              <a:chOff x="8565775" y="671075"/>
              <a:chExt cx="441000" cy="441000"/>
            </a:xfrm>
          </p:grpSpPr>
          <p:sp>
            <p:nvSpPr>
              <p:cNvPr id="2175" name="Google Shape;2175;p66"/>
              <p:cNvSpPr/>
              <p:nvPr/>
            </p:nvSpPr>
            <p:spPr>
              <a:xfrm>
                <a:off x="8565775" y="671075"/>
                <a:ext cx="441000" cy="4410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6"/>
              <p:cNvSpPr/>
              <p:nvPr/>
            </p:nvSpPr>
            <p:spPr>
              <a:xfrm>
                <a:off x="8706625" y="811925"/>
                <a:ext cx="159300" cy="15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177" name="Google Shape;2177;p66" title="Chart"/>
          <p:cNvPicPr preferRelativeResize="0"/>
          <p:nvPr/>
        </p:nvPicPr>
        <p:blipFill>
          <a:blip r:embed="rId4">
            <a:alphaModFix/>
          </a:blip>
          <a:stretch>
            <a:fillRect/>
          </a:stretch>
        </p:blipFill>
        <p:spPr>
          <a:xfrm>
            <a:off x="736302" y="1392875"/>
            <a:ext cx="4222971" cy="2611200"/>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Shape 2181"/>
        <p:cNvGrpSpPr/>
        <p:nvPr/>
      </p:nvGrpSpPr>
      <p:grpSpPr>
        <a:xfrm>
          <a:off x="0" y="0"/>
          <a:ext cx="0" cy="0"/>
          <a:chOff x="0" y="0"/>
          <a:chExt cx="0" cy="0"/>
        </a:xfrm>
      </p:grpSpPr>
      <p:sp>
        <p:nvSpPr>
          <p:cNvPr id="2182" name="Google Shape;2182;p67"/>
          <p:cNvSpPr/>
          <p:nvPr/>
        </p:nvSpPr>
        <p:spPr>
          <a:xfrm>
            <a:off x="2234493" y="1727189"/>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3" name="Google Shape;2183;p67"/>
          <p:cNvGrpSpPr/>
          <p:nvPr/>
        </p:nvGrpSpPr>
        <p:grpSpPr>
          <a:xfrm>
            <a:off x="2423500" y="1908064"/>
            <a:ext cx="416423" cy="432651"/>
            <a:chOff x="4738819" y="1814000"/>
            <a:chExt cx="416423" cy="432651"/>
          </a:xfrm>
        </p:grpSpPr>
        <p:sp>
          <p:nvSpPr>
            <p:cNvPr id="2184" name="Google Shape;2184;p67"/>
            <p:cNvSpPr/>
            <p:nvPr/>
          </p:nvSpPr>
          <p:spPr>
            <a:xfrm>
              <a:off x="4744661" y="1865195"/>
              <a:ext cx="333138" cy="374795"/>
            </a:xfrm>
            <a:custGeom>
              <a:avLst/>
              <a:gdLst/>
              <a:ahLst/>
              <a:cxnLst/>
              <a:rect l="l" t="t" r="r" b="b"/>
              <a:pathLst>
                <a:path w="11804" h="13280" extrusionOk="0">
                  <a:moveTo>
                    <a:pt x="2066" y="1"/>
                  </a:moveTo>
                  <a:cubicBezTo>
                    <a:pt x="915" y="1"/>
                    <a:pt x="0" y="916"/>
                    <a:pt x="0" y="2037"/>
                  </a:cubicBezTo>
                  <a:lnTo>
                    <a:pt x="0" y="11243"/>
                  </a:lnTo>
                  <a:cubicBezTo>
                    <a:pt x="0" y="12364"/>
                    <a:pt x="915" y="13279"/>
                    <a:pt x="2066" y="13279"/>
                  </a:cubicBezTo>
                  <a:lnTo>
                    <a:pt x="9767" y="13279"/>
                  </a:lnTo>
                  <a:cubicBezTo>
                    <a:pt x="10889" y="13279"/>
                    <a:pt x="11803" y="12364"/>
                    <a:pt x="11803" y="11243"/>
                  </a:cubicBezTo>
                  <a:lnTo>
                    <a:pt x="11803" y="2037"/>
                  </a:lnTo>
                  <a:cubicBezTo>
                    <a:pt x="11803" y="916"/>
                    <a:pt x="10889" y="1"/>
                    <a:pt x="9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7"/>
            <p:cNvSpPr/>
            <p:nvPr/>
          </p:nvSpPr>
          <p:spPr>
            <a:xfrm>
              <a:off x="4744661" y="1865195"/>
              <a:ext cx="84978" cy="374795"/>
            </a:xfrm>
            <a:custGeom>
              <a:avLst/>
              <a:gdLst/>
              <a:ahLst/>
              <a:cxnLst/>
              <a:rect l="l" t="t" r="r" b="b"/>
              <a:pathLst>
                <a:path w="3011" h="13280" extrusionOk="0">
                  <a:moveTo>
                    <a:pt x="2066" y="1"/>
                  </a:moveTo>
                  <a:cubicBezTo>
                    <a:pt x="915" y="1"/>
                    <a:pt x="0" y="916"/>
                    <a:pt x="0" y="2037"/>
                  </a:cubicBezTo>
                  <a:lnTo>
                    <a:pt x="0" y="11243"/>
                  </a:lnTo>
                  <a:cubicBezTo>
                    <a:pt x="0" y="12364"/>
                    <a:pt x="915" y="13279"/>
                    <a:pt x="2066" y="13279"/>
                  </a:cubicBezTo>
                  <a:lnTo>
                    <a:pt x="3010" y="13279"/>
                  </a:lnTo>
                  <a:cubicBezTo>
                    <a:pt x="1889" y="13279"/>
                    <a:pt x="974" y="12364"/>
                    <a:pt x="974" y="11243"/>
                  </a:cubicBezTo>
                  <a:lnTo>
                    <a:pt x="974" y="2037"/>
                  </a:lnTo>
                  <a:cubicBezTo>
                    <a:pt x="974" y="916"/>
                    <a:pt x="1889" y="1"/>
                    <a:pt x="3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7"/>
            <p:cNvSpPr/>
            <p:nvPr/>
          </p:nvSpPr>
          <p:spPr>
            <a:xfrm>
              <a:off x="4796279" y="1820435"/>
              <a:ext cx="231537" cy="105580"/>
            </a:xfrm>
            <a:custGeom>
              <a:avLst/>
              <a:gdLst/>
              <a:ahLst/>
              <a:cxnLst/>
              <a:rect l="l" t="t" r="r" b="b"/>
              <a:pathLst>
                <a:path w="8204" h="3741" extrusionOk="0">
                  <a:moveTo>
                    <a:pt x="4084" y="1"/>
                  </a:moveTo>
                  <a:cubicBezTo>
                    <a:pt x="3372" y="1"/>
                    <a:pt x="2656" y="392"/>
                    <a:pt x="2332" y="1174"/>
                  </a:cubicBezTo>
                  <a:lnTo>
                    <a:pt x="1712" y="1174"/>
                  </a:lnTo>
                  <a:cubicBezTo>
                    <a:pt x="1" y="1174"/>
                    <a:pt x="1" y="3741"/>
                    <a:pt x="1712" y="3741"/>
                  </a:cubicBezTo>
                  <a:lnTo>
                    <a:pt x="6492" y="3741"/>
                  </a:lnTo>
                  <a:cubicBezTo>
                    <a:pt x="8204" y="3741"/>
                    <a:pt x="8204" y="1203"/>
                    <a:pt x="6492" y="1203"/>
                  </a:cubicBezTo>
                  <a:lnTo>
                    <a:pt x="5814" y="1174"/>
                  </a:lnTo>
                  <a:cubicBezTo>
                    <a:pt x="5504" y="392"/>
                    <a:pt x="4796" y="1"/>
                    <a:pt x="4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7"/>
            <p:cNvSpPr/>
            <p:nvPr/>
          </p:nvSpPr>
          <p:spPr>
            <a:xfrm>
              <a:off x="4796279" y="1820237"/>
              <a:ext cx="132448" cy="105778"/>
            </a:xfrm>
            <a:custGeom>
              <a:avLst/>
              <a:gdLst/>
              <a:ahLst/>
              <a:cxnLst/>
              <a:rect l="l" t="t" r="r" b="b"/>
              <a:pathLst>
                <a:path w="4693" h="3748" extrusionOk="0">
                  <a:moveTo>
                    <a:pt x="4073" y="0"/>
                  </a:moveTo>
                  <a:cubicBezTo>
                    <a:pt x="3335" y="0"/>
                    <a:pt x="2627" y="473"/>
                    <a:pt x="2361" y="1181"/>
                  </a:cubicBezTo>
                  <a:lnTo>
                    <a:pt x="1712" y="1181"/>
                  </a:lnTo>
                  <a:cubicBezTo>
                    <a:pt x="1" y="1181"/>
                    <a:pt x="1" y="3748"/>
                    <a:pt x="1712" y="3748"/>
                  </a:cubicBezTo>
                  <a:lnTo>
                    <a:pt x="2893" y="3748"/>
                  </a:lnTo>
                  <a:cubicBezTo>
                    <a:pt x="1211" y="3748"/>
                    <a:pt x="1211" y="1181"/>
                    <a:pt x="2893" y="1181"/>
                  </a:cubicBezTo>
                  <a:lnTo>
                    <a:pt x="3571" y="1181"/>
                  </a:lnTo>
                  <a:cubicBezTo>
                    <a:pt x="3748" y="679"/>
                    <a:pt x="4161" y="296"/>
                    <a:pt x="4692" y="119"/>
                  </a:cubicBezTo>
                  <a:cubicBezTo>
                    <a:pt x="4486" y="60"/>
                    <a:pt x="4309" y="0"/>
                    <a:pt x="4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7"/>
            <p:cNvSpPr/>
            <p:nvPr/>
          </p:nvSpPr>
          <p:spPr>
            <a:xfrm>
              <a:off x="4882891" y="1851874"/>
              <a:ext cx="49982" cy="42983"/>
            </a:xfrm>
            <a:custGeom>
              <a:avLst/>
              <a:gdLst/>
              <a:ahLst/>
              <a:cxnLst/>
              <a:rect l="l" t="t" r="r" b="b"/>
              <a:pathLst>
                <a:path w="1771" h="1523" extrusionOk="0">
                  <a:moveTo>
                    <a:pt x="1004" y="1"/>
                  </a:moveTo>
                  <a:cubicBezTo>
                    <a:pt x="325" y="1"/>
                    <a:pt x="1" y="827"/>
                    <a:pt x="473" y="1299"/>
                  </a:cubicBezTo>
                  <a:cubicBezTo>
                    <a:pt x="626" y="1453"/>
                    <a:pt x="818" y="1522"/>
                    <a:pt x="1006" y="1522"/>
                  </a:cubicBezTo>
                  <a:cubicBezTo>
                    <a:pt x="1395" y="1522"/>
                    <a:pt x="1771" y="1226"/>
                    <a:pt x="1771" y="768"/>
                  </a:cubicBezTo>
                  <a:cubicBezTo>
                    <a:pt x="1771" y="325"/>
                    <a:pt x="1417" y="1"/>
                    <a:pt x="1004"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7"/>
            <p:cNvSpPr/>
            <p:nvPr/>
          </p:nvSpPr>
          <p:spPr>
            <a:xfrm>
              <a:off x="4957848" y="2016068"/>
              <a:ext cx="177407" cy="170605"/>
            </a:xfrm>
            <a:custGeom>
              <a:avLst/>
              <a:gdLst/>
              <a:ahLst/>
              <a:cxnLst/>
              <a:rect l="l" t="t" r="r" b="b"/>
              <a:pathLst>
                <a:path w="6286" h="6045" extrusionOk="0">
                  <a:moveTo>
                    <a:pt x="5075" y="0"/>
                  </a:moveTo>
                  <a:cubicBezTo>
                    <a:pt x="4629" y="0"/>
                    <a:pt x="4187" y="176"/>
                    <a:pt x="3866" y="497"/>
                  </a:cubicBezTo>
                  <a:lnTo>
                    <a:pt x="89" y="4274"/>
                  </a:lnTo>
                  <a:cubicBezTo>
                    <a:pt x="59" y="4304"/>
                    <a:pt x="30" y="4333"/>
                    <a:pt x="0" y="4363"/>
                  </a:cubicBezTo>
                  <a:lnTo>
                    <a:pt x="472" y="5484"/>
                  </a:lnTo>
                  <a:lnTo>
                    <a:pt x="708" y="6045"/>
                  </a:lnTo>
                  <a:lnTo>
                    <a:pt x="6285" y="497"/>
                  </a:lnTo>
                  <a:cubicBezTo>
                    <a:pt x="6138" y="350"/>
                    <a:pt x="5990" y="261"/>
                    <a:pt x="5813" y="173"/>
                  </a:cubicBezTo>
                  <a:cubicBezTo>
                    <a:pt x="5580" y="56"/>
                    <a:pt x="5327" y="0"/>
                    <a:pt x="5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7"/>
            <p:cNvSpPr/>
            <p:nvPr/>
          </p:nvSpPr>
          <p:spPr>
            <a:xfrm>
              <a:off x="4977829" y="2030094"/>
              <a:ext cx="175742" cy="176560"/>
            </a:xfrm>
            <a:custGeom>
              <a:avLst/>
              <a:gdLst/>
              <a:ahLst/>
              <a:cxnLst/>
              <a:rect l="l" t="t" r="r" b="b"/>
              <a:pathLst>
                <a:path w="6227" h="6256" extrusionOk="0">
                  <a:moveTo>
                    <a:pt x="5577" y="0"/>
                  </a:moveTo>
                  <a:lnTo>
                    <a:pt x="0" y="5548"/>
                  </a:lnTo>
                  <a:lnTo>
                    <a:pt x="591" y="5784"/>
                  </a:lnTo>
                  <a:lnTo>
                    <a:pt x="1682" y="6256"/>
                  </a:lnTo>
                  <a:cubicBezTo>
                    <a:pt x="1712" y="6226"/>
                    <a:pt x="1741" y="6197"/>
                    <a:pt x="1771" y="6167"/>
                  </a:cubicBezTo>
                  <a:lnTo>
                    <a:pt x="5577" y="2420"/>
                  </a:lnTo>
                  <a:cubicBezTo>
                    <a:pt x="6226" y="1741"/>
                    <a:pt x="6226" y="679"/>
                    <a:pt x="5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7"/>
            <p:cNvSpPr/>
            <p:nvPr/>
          </p:nvSpPr>
          <p:spPr>
            <a:xfrm>
              <a:off x="4960332" y="2020104"/>
              <a:ext cx="184067" cy="184067"/>
            </a:xfrm>
            <a:custGeom>
              <a:avLst/>
              <a:gdLst/>
              <a:ahLst/>
              <a:cxnLst/>
              <a:rect l="l" t="t" r="r" b="b"/>
              <a:pathLst>
                <a:path w="6522" h="6522" extrusionOk="0">
                  <a:moveTo>
                    <a:pt x="5725" y="0"/>
                  </a:moveTo>
                  <a:lnTo>
                    <a:pt x="1" y="5725"/>
                  </a:lnTo>
                  <a:lnTo>
                    <a:pt x="797" y="6521"/>
                  </a:lnTo>
                  <a:lnTo>
                    <a:pt x="6522" y="797"/>
                  </a:lnTo>
                  <a:cubicBezTo>
                    <a:pt x="6433" y="620"/>
                    <a:pt x="6315" y="472"/>
                    <a:pt x="6197" y="325"/>
                  </a:cubicBezTo>
                  <a:cubicBezTo>
                    <a:pt x="6050" y="207"/>
                    <a:pt x="5902" y="89"/>
                    <a:pt x="5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7"/>
            <p:cNvSpPr/>
            <p:nvPr/>
          </p:nvSpPr>
          <p:spPr>
            <a:xfrm>
              <a:off x="4951188" y="2171655"/>
              <a:ext cx="41656" cy="42503"/>
            </a:xfrm>
            <a:custGeom>
              <a:avLst/>
              <a:gdLst/>
              <a:ahLst/>
              <a:cxnLst/>
              <a:rect l="l" t="t" r="r" b="b"/>
              <a:pathLst>
                <a:path w="1476" h="1506" extrusionOk="0">
                  <a:moveTo>
                    <a:pt x="30" y="1"/>
                  </a:moveTo>
                  <a:lnTo>
                    <a:pt x="0" y="1033"/>
                  </a:lnTo>
                  <a:cubicBezTo>
                    <a:pt x="0" y="1122"/>
                    <a:pt x="30" y="1210"/>
                    <a:pt x="89" y="1299"/>
                  </a:cubicBezTo>
                  <a:cubicBezTo>
                    <a:pt x="177" y="1417"/>
                    <a:pt x="295" y="1476"/>
                    <a:pt x="443" y="1505"/>
                  </a:cubicBezTo>
                  <a:lnTo>
                    <a:pt x="1476" y="1446"/>
                  </a:lnTo>
                  <a:lnTo>
                    <a:pt x="1417" y="148"/>
                  </a:lnTo>
                  <a:lnTo>
                    <a:pt x="767" y="89"/>
                  </a:lnTo>
                  <a:lnTo>
                    <a:pt x="30" y="1"/>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7"/>
            <p:cNvSpPr/>
            <p:nvPr/>
          </p:nvSpPr>
          <p:spPr>
            <a:xfrm>
              <a:off x="4950341" y="2171655"/>
              <a:ext cx="22522" cy="36661"/>
            </a:xfrm>
            <a:custGeom>
              <a:avLst/>
              <a:gdLst/>
              <a:ahLst/>
              <a:cxnLst/>
              <a:rect l="l" t="t" r="r" b="b"/>
              <a:pathLst>
                <a:path w="798" h="1299" extrusionOk="0">
                  <a:moveTo>
                    <a:pt x="60" y="1"/>
                  </a:moveTo>
                  <a:lnTo>
                    <a:pt x="30" y="1033"/>
                  </a:lnTo>
                  <a:cubicBezTo>
                    <a:pt x="1" y="1122"/>
                    <a:pt x="30" y="1210"/>
                    <a:pt x="89" y="1299"/>
                  </a:cubicBezTo>
                  <a:lnTo>
                    <a:pt x="797" y="89"/>
                  </a:lnTo>
                  <a:lnTo>
                    <a:pt x="60"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7"/>
            <p:cNvSpPr/>
            <p:nvPr/>
          </p:nvSpPr>
          <p:spPr>
            <a:xfrm>
              <a:off x="4952007" y="2135305"/>
              <a:ext cx="83793" cy="78007"/>
            </a:xfrm>
            <a:custGeom>
              <a:avLst/>
              <a:gdLst/>
              <a:ahLst/>
              <a:cxnLst/>
              <a:rect l="l" t="t" r="r" b="b"/>
              <a:pathLst>
                <a:path w="2969" h="2764" extrusionOk="0">
                  <a:moveTo>
                    <a:pt x="560" y="0"/>
                  </a:moveTo>
                  <a:cubicBezTo>
                    <a:pt x="444" y="0"/>
                    <a:pt x="322" y="41"/>
                    <a:pt x="207" y="138"/>
                  </a:cubicBezTo>
                  <a:cubicBezTo>
                    <a:pt x="89" y="285"/>
                    <a:pt x="30" y="492"/>
                    <a:pt x="30" y="669"/>
                  </a:cubicBezTo>
                  <a:lnTo>
                    <a:pt x="1" y="1289"/>
                  </a:lnTo>
                  <a:lnTo>
                    <a:pt x="1447" y="2764"/>
                  </a:lnTo>
                  <a:lnTo>
                    <a:pt x="2066" y="2734"/>
                  </a:lnTo>
                  <a:cubicBezTo>
                    <a:pt x="2273" y="2734"/>
                    <a:pt x="2450" y="2646"/>
                    <a:pt x="2597" y="2557"/>
                  </a:cubicBezTo>
                  <a:cubicBezTo>
                    <a:pt x="2969" y="2121"/>
                    <a:pt x="2580" y="1603"/>
                    <a:pt x="2161" y="1603"/>
                  </a:cubicBezTo>
                  <a:cubicBezTo>
                    <a:pt x="2049" y="1603"/>
                    <a:pt x="1935" y="1640"/>
                    <a:pt x="1832" y="1726"/>
                  </a:cubicBezTo>
                  <a:lnTo>
                    <a:pt x="1832" y="1726"/>
                  </a:lnTo>
                  <a:cubicBezTo>
                    <a:pt x="2071" y="1387"/>
                    <a:pt x="1629" y="862"/>
                    <a:pt x="1249" y="862"/>
                  </a:cubicBezTo>
                  <a:cubicBezTo>
                    <a:pt x="1170" y="862"/>
                    <a:pt x="1093" y="885"/>
                    <a:pt x="1025" y="938"/>
                  </a:cubicBezTo>
                  <a:lnTo>
                    <a:pt x="1025" y="938"/>
                  </a:lnTo>
                  <a:cubicBezTo>
                    <a:pt x="1339" y="541"/>
                    <a:pt x="984" y="0"/>
                    <a:pt x="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7"/>
            <p:cNvSpPr/>
            <p:nvPr/>
          </p:nvSpPr>
          <p:spPr>
            <a:xfrm>
              <a:off x="4952007" y="2135700"/>
              <a:ext cx="39116" cy="50970"/>
            </a:xfrm>
            <a:custGeom>
              <a:avLst/>
              <a:gdLst/>
              <a:ahLst/>
              <a:cxnLst/>
              <a:rect l="l" t="t" r="r" b="b"/>
              <a:pathLst>
                <a:path w="1386" h="1806" extrusionOk="0">
                  <a:moveTo>
                    <a:pt x="576" y="1"/>
                  </a:moveTo>
                  <a:cubicBezTo>
                    <a:pt x="455" y="1"/>
                    <a:pt x="327" y="46"/>
                    <a:pt x="207" y="153"/>
                  </a:cubicBezTo>
                  <a:cubicBezTo>
                    <a:pt x="89" y="301"/>
                    <a:pt x="30" y="478"/>
                    <a:pt x="30" y="655"/>
                  </a:cubicBezTo>
                  <a:lnTo>
                    <a:pt x="1" y="1304"/>
                  </a:lnTo>
                  <a:lnTo>
                    <a:pt x="502" y="1806"/>
                  </a:lnTo>
                  <a:lnTo>
                    <a:pt x="945" y="1009"/>
                  </a:lnTo>
                  <a:cubicBezTo>
                    <a:pt x="1386" y="614"/>
                    <a:pt x="1024" y="1"/>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7"/>
            <p:cNvSpPr/>
            <p:nvPr/>
          </p:nvSpPr>
          <p:spPr>
            <a:xfrm>
              <a:off x="5023633" y="2206622"/>
              <a:ext cx="1693" cy="2540"/>
            </a:xfrm>
            <a:custGeom>
              <a:avLst/>
              <a:gdLst/>
              <a:ahLst/>
              <a:cxnLst/>
              <a:rect l="l" t="t" r="r" b="b"/>
              <a:pathLst>
                <a:path w="60" h="90" extrusionOk="0">
                  <a:moveTo>
                    <a:pt x="59" y="1"/>
                  </a:moveTo>
                  <a:cubicBezTo>
                    <a:pt x="45" y="16"/>
                    <a:pt x="37" y="30"/>
                    <a:pt x="30" y="45"/>
                  </a:cubicBezTo>
                  <a:lnTo>
                    <a:pt x="59" y="1"/>
                  </a:lnTo>
                  <a:close/>
                  <a:moveTo>
                    <a:pt x="30" y="45"/>
                  </a:moveTo>
                  <a:lnTo>
                    <a:pt x="0" y="89"/>
                  </a:lnTo>
                  <a:cubicBezTo>
                    <a:pt x="15" y="75"/>
                    <a:pt x="22" y="60"/>
                    <a:pt x="30" y="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7"/>
            <p:cNvSpPr/>
            <p:nvPr/>
          </p:nvSpPr>
          <p:spPr>
            <a:xfrm>
              <a:off x="4955337" y="2139172"/>
              <a:ext cx="2540" cy="1693"/>
            </a:xfrm>
            <a:custGeom>
              <a:avLst/>
              <a:gdLst/>
              <a:ahLst/>
              <a:cxnLst/>
              <a:rect l="l" t="t" r="r" b="b"/>
              <a:pathLst>
                <a:path w="90" h="60" extrusionOk="0">
                  <a:moveTo>
                    <a:pt x="89" y="1"/>
                  </a:moveTo>
                  <a:cubicBezTo>
                    <a:pt x="60" y="1"/>
                    <a:pt x="30" y="30"/>
                    <a:pt x="1" y="60"/>
                  </a:cubicBezTo>
                  <a:lnTo>
                    <a:pt x="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7"/>
            <p:cNvSpPr/>
            <p:nvPr/>
          </p:nvSpPr>
          <p:spPr>
            <a:xfrm>
              <a:off x="4779628" y="1985956"/>
              <a:ext cx="77471" cy="66662"/>
            </a:xfrm>
            <a:custGeom>
              <a:avLst/>
              <a:gdLst/>
              <a:ahLst/>
              <a:cxnLst/>
              <a:rect l="l" t="t" r="r" b="b"/>
              <a:pathLst>
                <a:path w="2745" h="2362" extrusionOk="0">
                  <a:moveTo>
                    <a:pt x="1569" y="648"/>
                  </a:moveTo>
                  <a:cubicBezTo>
                    <a:pt x="1846" y="648"/>
                    <a:pt x="2116" y="867"/>
                    <a:pt x="2096" y="1210"/>
                  </a:cubicBezTo>
                  <a:cubicBezTo>
                    <a:pt x="2096" y="1476"/>
                    <a:pt x="1830" y="1712"/>
                    <a:pt x="1565" y="1712"/>
                  </a:cubicBezTo>
                  <a:cubicBezTo>
                    <a:pt x="1063" y="1712"/>
                    <a:pt x="856" y="1122"/>
                    <a:pt x="1210" y="797"/>
                  </a:cubicBezTo>
                  <a:cubicBezTo>
                    <a:pt x="1313" y="695"/>
                    <a:pt x="1442" y="648"/>
                    <a:pt x="1569" y="648"/>
                  </a:cubicBezTo>
                  <a:close/>
                  <a:moveTo>
                    <a:pt x="1565" y="0"/>
                  </a:moveTo>
                  <a:cubicBezTo>
                    <a:pt x="1" y="0"/>
                    <a:pt x="1" y="2361"/>
                    <a:pt x="1565" y="2361"/>
                  </a:cubicBezTo>
                  <a:cubicBezTo>
                    <a:pt x="1771" y="2361"/>
                    <a:pt x="1978" y="2302"/>
                    <a:pt x="2155" y="2213"/>
                  </a:cubicBezTo>
                  <a:cubicBezTo>
                    <a:pt x="2214" y="2302"/>
                    <a:pt x="2302" y="2361"/>
                    <a:pt x="2420" y="2361"/>
                  </a:cubicBezTo>
                  <a:cubicBezTo>
                    <a:pt x="2597" y="2361"/>
                    <a:pt x="2745" y="2213"/>
                    <a:pt x="2745" y="2036"/>
                  </a:cubicBezTo>
                  <a:lnTo>
                    <a:pt x="2745" y="325"/>
                  </a:lnTo>
                  <a:cubicBezTo>
                    <a:pt x="2745" y="148"/>
                    <a:pt x="2597" y="0"/>
                    <a:pt x="2420" y="0"/>
                  </a:cubicBezTo>
                  <a:cubicBezTo>
                    <a:pt x="2302" y="0"/>
                    <a:pt x="2214" y="59"/>
                    <a:pt x="2155" y="148"/>
                  </a:cubicBezTo>
                  <a:cubicBezTo>
                    <a:pt x="1978" y="59"/>
                    <a:pt x="1771" y="0"/>
                    <a:pt x="1565"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7"/>
            <p:cNvSpPr/>
            <p:nvPr/>
          </p:nvSpPr>
          <p:spPr>
            <a:xfrm>
              <a:off x="4957848" y="1960358"/>
              <a:ext cx="74141" cy="92796"/>
            </a:xfrm>
            <a:custGeom>
              <a:avLst/>
              <a:gdLst/>
              <a:ahLst/>
              <a:cxnLst/>
              <a:rect l="l" t="t" r="r" b="b"/>
              <a:pathLst>
                <a:path w="2627" h="3288" extrusionOk="0">
                  <a:moveTo>
                    <a:pt x="1254" y="1505"/>
                  </a:moveTo>
                  <a:cubicBezTo>
                    <a:pt x="1535" y="1505"/>
                    <a:pt x="1800" y="1722"/>
                    <a:pt x="1800" y="2058"/>
                  </a:cubicBezTo>
                  <a:cubicBezTo>
                    <a:pt x="1800" y="2353"/>
                    <a:pt x="1564" y="2589"/>
                    <a:pt x="1240" y="2589"/>
                  </a:cubicBezTo>
                  <a:cubicBezTo>
                    <a:pt x="767" y="2589"/>
                    <a:pt x="502" y="1999"/>
                    <a:pt x="856" y="1675"/>
                  </a:cubicBezTo>
                  <a:cubicBezTo>
                    <a:pt x="973" y="1558"/>
                    <a:pt x="1115" y="1505"/>
                    <a:pt x="1254" y="1505"/>
                  </a:cubicBezTo>
                  <a:close/>
                  <a:moveTo>
                    <a:pt x="358" y="0"/>
                  </a:moveTo>
                  <a:cubicBezTo>
                    <a:pt x="177" y="0"/>
                    <a:pt x="0" y="126"/>
                    <a:pt x="30" y="376"/>
                  </a:cubicBezTo>
                  <a:lnTo>
                    <a:pt x="30" y="2943"/>
                  </a:lnTo>
                  <a:cubicBezTo>
                    <a:pt x="30" y="3160"/>
                    <a:pt x="195" y="3288"/>
                    <a:pt x="363" y="3288"/>
                  </a:cubicBezTo>
                  <a:cubicBezTo>
                    <a:pt x="471" y="3288"/>
                    <a:pt x="580" y="3235"/>
                    <a:pt x="649" y="3120"/>
                  </a:cubicBezTo>
                  <a:cubicBezTo>
                    <a:pt x="845" y="3227"/>
                    <a:pt x="1053" y="3276"/>
                    <a:pt x="1255" y="3276"/>
                  </a:cubicBezTo>
                  <a:cubicBezTo>
                    <a:pt x="1782" y="3276"/>
                    <a:pt x="2270" y="2938"/>
                    <a:pt x="2420" y="2383"/>
                  </a:cubicBezTo>
                  <a:cubicBezTo>
                    <a:pt x="2626" y="1586"/>
                    <a:pt x="2036" y="848"/>
                    <a:pt x="1240" y="848"/>
                  </a:cubicBezTo>
                  <a:lnTo>
                    <a:pt x="1240" y="819"/>
                  </a:lnTo>
                  <a:cubicBezTo>
                    <a:pt x="1062" y="819"/>
                    <a:pt x="856" y="878"/>
                    <a:pt x="708" y="966"/>
                  </a:cubicBezTo>
                  <a:lnTo>
                    <a:pt x="708" y="376"/>
                  </a:lnTo>
                  <a:cubicBezTo>
                    <a:pt x="723" y="126"/>
                    <a:pt x="539" y="0"/>
                    <a:pt x="358"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7"/>
            <p:cNvSpPr/>
            <p:nvPr/>
          </p:nvSpPr>
          <p:spPr>
            <a:xfrm>
              <a:off x="4872901" y="1986153"/>
              <a:ext cx="69145" cy="62908"/>
            </a:xfrm>
            <a:custGeom>
              <a:avLst/>
              <a:gdLst/>
              <a:ahLst/>
              <a:cxnLst/>
              <a:rect l="l" t="t" r="r" b="b"/>
              <a:pathLst>
                <a:path w="2450" h="2229" extrusionOk="0">
                  <a:moveTo>
                    <a:pt x="1225" y="1"/>
                  </a:moveTo>
                  <a:cubicBezTo>
                    <a:pt x="1041" y="1"/>
                    <a:pt x="856" y="126"/>
                    <a:pt x="856" y="377"/>
                  </a:cubicBezTo>
                  <a:lnTo>
                    <a:pt x="856" y="731"/>
                  </a:lnTo>
                  <a:lnTo>
                    <a:pt x="473" y="731"/>
                  </a:lnTo>
                  <a:cubicBezTo>
                    <a:pt x="0" y="731"/>
                    <a:pt x="0" y="1469"/>
                    <a:pt x="473" y="1469"/>
                  </a:cubicBezTo>
                  <a:lnTo>
                    <a:pt x="856" y="1469"/>
                  </a:lnTo>
                  <a:lnTo>
                    <a:pt x="856" y="1852"/>
                  </a:lnTo>
                  <a:cubicBezTo>
                    <a:pt x="856" y="2103"/>
                    <a:pt x="1041" y="2229"/>
                    <a:pt x="1225" y="2229"/>
                  </a:cubicBezTo>
                  <a:cubicBezTo>
                    <a:pt x="1409" y="2229"/>
                    <a:pt x="1594" y="2103"/>
                    <a:pt x="1594" y="1852"/>
                  </a:cubicBezTo>
                  <a:lnTo>
                    <a:pt x="1594" y="1469"/>
                  </a:lnTo>
                  <a:lnTo>
                    <a:pt x="1948" y="1469"/>
                  </a:lnTo>
                  <a:cubicBezTo>
                    <a:pt x="2450" y="1469"/>
                    <a:pt x="2450" y="731"/>
                    <a:pt x="1948" y="731"/>
                  </a:cubicBezTo>
                  <a:lnTo>
                    <a:pt x="1594" y="731"/>
                  </a:lnTo>
                  <a:lnTo>
                    <a:pt x="1594" y="377"/>
                  </a:lnTo>
                  <a:cubicBezTo>
                    <a:pt x="1594" y="126"/>
                    <a:pt x="1409" y="1"/>
                    <a:pt x="1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7"/>
            <p:cNvSpPr/>
            <p:nvPr/>
          </p:nvSpPr>
          <p:spPr>
            <a:xfrm>
              <a:off x="4883738" y="1845355"/>
              <a:ext cx="64968" cy="55683"/>
            </a:xfrm>
            <a:custGeom>
              <a:avLst/>
              <a:gdLst/>
              <a:ahLst/>
              <a:cxnLst/>
              <a:rect l="l" t="t" r="r" b="b"/>
              <a:pathLst>
                <a:path w="2302" h="1973" extrusionOk="0">
                  <a:moveTo>
                    <a:pt x="974" y="438"/>
                  </a:moveTo>
                  <a:cubicBezTo>
                    <a:pt x="1446" y="438"/>
                    <a:pt x="1711" y="1028"/>
                    <a:pt x="1357" y="1353"/>
                  </a:cubicBezTo>
                  <a:cubicBezTo>
                    <a:pt x="1249" y="1471"/>
                    <a:pt x="1112" y="1524"/>
                    <a:pt x="976" y="1524"/>
                  </a:cubicBezTo>
                  <a:cubicBezTo>
                    <a:pt x="705" y="1524"/>
                    <a:pt x="443" y="1314"/>
                    <a:pt x="443" y="999"/>
                  </a:cubicBezTo>
                  <a:cubicBezTo>
                    <a:pt x="443" y="674"/>
                    <a:pt x="679" y="438"/>
                    <a:pt x="974" y="438"/>
                  </a:cubicBezTo>
                  <a:close/>
                  <a:moveTo>
                    <a:pt x="992" y="1"/>
                  </a:moveTo>
                  <a:cubicBezTo>
                    <a:pt x="486" y="1"/>
                    <a:pt x="0" y="391"/>
                    <a:pt x="0" y="969"/>
                  </a:cubicBezTo>
                  <a:cubicBezTo>
                    <a:pt x="0" y="1530"/>
                    <a:pt x="443" y="1973"/>
                    <a:pt x="974" y="1973"/>
                  </a:cubicBezTo>
                  <a:cubicBezTo>
                    <a:pt x="1859" y="1973"/>
                    <a:pt x="2302" y="910"/>
                    <a:pt x="1682" y="291"/>
                  </a:cubicBezTo>
                  <a:cubicBezTo>
                    <a:pt x="1481" y="90"/>
                    <a:pt x="1234" y="1"/>
                    <a:pt x="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7"/>
            <p:cNvSpPr/>
            <p:nvPr/>
          </p:nvSpPr>
          <p:spPr>
            <a:xfrm>
              <a:off x="4738819" y="1814000"/>
              <a:ext cx="416423" cy="432651"/>
            </a:xfrm>
            <a:custGeom>
              <a:avLst/>
              <a:gdLst/>
              <a:ahLst/>
              <a:cxnLst/>
              <a:rect l="l" t="t" r="r" b="b"/>
              <a:pathLst>
                <a:path w="14755" h="15330" extrusionOk="0">
                  <a:moveTo>
                    <a:pt x="12836" y="7362"/>
                  </a:moveTo>
                  <a:cubicBezTo>
                    <a:pt x="12925" y="7362"/>
                    <a:pt x="13043" y="7362"/>
                    <a:pt x="13161" y="7392"/>
                  </a:cubicBezTo>
                  <a:lnTo>
                    <a:pt x="8823" y="11729"/>
                  </a:lnTo>
                  <a:cubicBezTo>
                    <a:pt x="8794" y="11611"/>
                    <a:pt x="8735" y="11493"/>
                    <a:pt x="8646" y="11405"/>
                  </a:cubicBezTo>
                  <a:cubicBezTo>
                    <a:pt x="8558" y="11316"/>
                    <a:pt x="8469" y="11257"/>
                    <a:pt x="8351" y="11228"/>
                  </a:cubicBezTo>
                  <a:lnTo>
                    <a:pt x="11774" y="7775"/>
                  </a:lnTo>
                  <a:cubicBezTo>
                    <a:pt x="12069" y="7510"/>
                    <a:pt x="12423" y="7362"/>
                    <a:pt x="12836" y="7362"/>
                  </a:cubicBezTo>
                  <a:close/>
                  <a:moveTo>
                    <a:pt x="13604" y="7598"/>
                  </a:moveTo>
                  <a:cubicBezTo>
                    <a:pt x="13692" y="7657"/>
                    <a:pt x="13781" y="7716"/>
                    <a:pt x="13869" y="7805"/>
                  </a:cubicBezTo>
                  <a:cubicBezTo>
                    <a:pt x="13958" y="7864"/>
                    <a:pt x="14046" y="7982"/>
                    <a:pt x="14105" y="8070"/>
                  </a:cubicBezTo>
                  <a:lnTo>
                    <a:pt x="9650" y="12526"/>
                  </a:lnTo>
                  <a:cubicBezTo>
                    <a:pt x="9561" y="12290"/>
                    <a:pt x="9384" y="12113"/>
                    <a:pt x="9148" y="12054"/>
                  </a:cubicBezTo>
                  <a:lnTo>
                    <a:pt x="13604" y="7598"/>
                  </a:lnTo>
                  <a:close/>
                  <a:moveTo>
                    <a:pt x="8135" y="11636"/>
                  </a:moveTo>
                  <a:cubicBezTo>
                    <a:pt x="8403" y="11636"/>
                    <a:pt x="8591" y="11992"/>
                    <a:pt x="8351" y="12231"/>
                  </a:cubicBezTo>
                  <a:cubicBezTo>
                    <a:pt x="8292" y="12260"/>
                    <a:pt x="8292" y="12319"/>
                    <a:pt x="8292" y="12379"/>
                  </a:cubicBezTo>
                  <a:cubicBezTo>
                    <a:pt x="8292" y="12438"/>
                    <a:pt x="8292" y="12497"/>
                    <a:pt x="8351" y="12556"/>
                  </a:cubicBezTo>
                  <a:cubicBezTo>
                    <a:pt x="8396" y="12600"/>
                    <a:pt x="8447" y="12622"/>
                    <a:pt x="8499" y="12622"/>
                  </a:cubicBezTo>
                  <a:cubicBezTo>
                    <a:pt x="8551" y="12622"/>
                    <a:pt x="8602" y="12600"/>
                    <a:pt x="8646" y="12556"/>
                  </a:cubicBezTo>
                  <a:cubicBezTo>
                    <a:pt x="8720" y="12482"/>
                    <a:pt x="8809" y="12445"/>
                    <a:pt x="8897" y="12445"/>
                  </a:cubicBezTo>
                  <a:cubicBezTo>
                    <a:pt x="8986" y="12445"/>
                    <a:pt x="9074" y="12482"/>
                    <a:pt x="9148" y="12556"/>
                  </a:cubicBezTo>
                  <a:cubicBezTo>
                    <a:pt x="9296" y="12674"/>
                    <a:pt x="9296" y="12910"/>
                    <a:pt x="9148" y="13028"/>
                  </a:cubicBezTo>
                  <a:cubicBezTo>
                    <a:pt x="9089" y="13057"/>
                    <a:pt x="9089" y="13116"/>
                    <a:pt x="9089" y="13175"/>
                  </a:cubicBezTo>
                  <a:cubicBezTo>
                    <a:pt x="9089" y="13234"/>
                    <a:pt x="9089" y="13293"/>
                    <a:pt x="9148" y="13352"/>
                  </a:cubicBezTo>
                  <a:cubicBezTo>
                    <a:pt x="9192" y="13397"/>
                    <a:pt x="9251" y="13419"/>
                    <a:pt x="9310" y="13419"/>
                  </a:cubicBezTo>
                  <a:cubicBezTo>
                    <a:pt x="9369" y="13419"/>
                    <a:pt x="9428" y="13397"/>
                    <a:pt x="9473" y="13352"/>
                  </a:cubicBezTo>
                  <a:cubicBezTo>
                    <a:pt x="9532" y="13278"/>
                    <a:pt x="9620" y="13242"/>
                    <a:pt x="9709" y="13242"/>
                  </a:cubicBezTo>
                  <a:cubicBezTo>
                    <a:pt x="9797" y="13242"/>
                    <a:pt x="9886" y="13278"/>
                    <a:pt x="9945" y="13352"/>
                  </a:cubicBezTo>
                  <a:cubicBezTo>
                    <a:pt x="10063" y="13441"/>
                    <a:pt x="10092" y="13618"/>
                    <a:pt x="10004" y="13765"/>
                  </a:cubicBezTo>
                  <a:cubicBezTo>
                    <a:pt x="9886" y="13824"/>
                    <a:pt x="9768" y="13883"/>
                    <a:pt x="9650" y="13883"/>
                  </a:cubicBezTo>
                  <a:lnTo>
                    <a:pt x="9119" y="13883"/>
                  </a:lnTo>
                  <a:lnTo>
                    <a:pt x="7791" y="12585"/>
                  </a:lnTo>
                  <a:lnTo>
                    <a:pt x="7820" y="12054"/>
                  </a:lnTo>
                  <a:cubicBezTo>
                    <a:pt x="7820" y="11936"/>
                    <a:pt x="7850" y="11788"/>
                    <a:pt x="7938" y="11700"/>
                  </a:cubicBezTo>
                  <a:cubicBezTo>
                    <a:pt x="8005" y="11655"/>
                    <a:pt x="8072" y="11636"/>
                    <a:pt x="8135" y="11636"/>
                  </a:cubicBezTo>
                  <a:close/>
                  <a:moveTo>
                    <a:pt x="7761" y="13205"/>
                  </a:moveTo>
                  <a:lnTo>
                    <a:pt x="8499" y="13942"/>
                  </a:lnTo>
                  <a:lnTo>
                    <a:pt x="7997" y="13942"/>
                  </a:lnTo>
                  <a:cubicBezTo>
                    <a:pt x="7850" y="13942"/>
                    <a:pt x="7732" y="13824"/>
                    <a:pt x="7761" y="13706"/>
                  </a:cubicBezTo>
                  <a:lnTo>
                    <a:pt x="7761" y="13205"/>
                  </a:lnTo>
                  <a:close/>
                  <a:moveTo>
                    <a:pt x="6112" y="480"/>
                  </a:moveTo>
                  <a:cubicBezTo>
                    <a:pt x="6736" y="480"/>
                    <a:pt x="7363" y="826"/>
                    <a:pt x="7643" y="1520"/>
                  </a:cubicBezTo>
                  <a:cubicBezTo>
                    <a:pt x="7673" y="1579"/>
                    <a:pt x="7761" y="1638"/>
                    <a:pt x="7850" y="1638"/>
                  </a:cubicBezTo>
                  <a:lnTo>
                    <a:pt x="8499" y="1638"/>
                  </a:lnTo>
                  <a:cubicBezTo>
                    <a:pt x="8764" y="1638"/>
                    <a:pt x="9030" y="1756"/>
                    <a:pt x="9237" y="1962"/>
                  </a:cubicBezTo>
                  <a:cubicBezTo>
                    <a:pt x="9886" y="2612"/>
                    <a:pt x="9443" y="3733"/>
                    <a:pt x="8499" y="3762"/>
                  </a:cubicBezTo>
                  <a:lnTo>
                    <a:pt x="3748" y="3762"/>
                  </a:lnTo>
                  <a:cubicBezTo>
                    <a:pt x="3571" y="3762"/>
                    <a:pt x="3424" y="3703"/>
                    <a:pt x="3306" y="3644"/>
                  </a:cubicBezTo>
                  <a:cubicBezTo>
                    <a:pt x="3262" y="3618"/>
                    <a:pt x="3220" y="3607"/>
                    <a:pt x="3180" y="3607"/>
                  </a:cubicBezTo>
                  <a:cubicBezTo>
                    <a:pt x="2953" y="3607"/>
                    <a:pt x="2823" y="3982"/>
                    <a:pt x="3099" y="4057"/>
                  </a:cubicBezTo>
                  <a:cubicBezTo>
                    <a:pt x="3306" y="4146"/>
                    <a:pt x="3512" y="4205"/>
                    <a:pt x="3748" y="4205"/>
                  </a:cubicBezTo>
                  <a:lnTo>
                    <a:pt x="8528" y="4205"/>
                  </a:lnTo>
                  <a:cubicBezTo>
                    <a:pt x="9620" y="4205"/>
                    <a:pt x="10358" y="3054"/>
                    <a:pt x="9886" y="2051"/>
                  </a:cubicBezTo>
                  <a:lnTo>
                    <a:pt x="10004" y="2051"/>
                  </a:lnTo>
                  <a:cubicBezTo>
                    <a:pt x="11007" y="2051"/>
                    <a:pt x="11804" y="2877"/>
                    <a:pt x="11804" y="3880"/>
                  </a:cubicBezTo>
                  <a:lnTo>
                    <a:pt x="11804" y="7244"/>
                  </a:lnTo>
                  <a:cubicBezTo>
                    <a:pt x="11686" y="7303"/>
                    <a:pt x="11597" y="7392"/>
                    <a:pt x="11509" y="7480"/>
                  </a:cubicBezTo>
                  <a:lnTo>
                    <a:pt x="7673" y="11257"/>
                  </a:lnTo>
                  <a:cubicBezTo>
                    <a:pt x="7466" y="11464"/>
                    <a:pt x="7348" y="11759"/>
                    <a:pt x="7348" y="12054"/>
                  </a:cubicBezTo>
                  <a:lnTo>
                    <a:pt x="7289" y="13677"/>
                  </a:lnTo>
                  <a:cubicBezTo>
                    <a:pt x="7289" y="13883"/>
                    <a:pt x="7348" y="14060"/>
                    <a:pt x="7496" y="14178"/>
                  </a:cubicBezTo>
                  <a:cubicBezTo>
                    <a:pt x="7614" y="14326"/>
                    <a:pt x="7791" y="14385"/>
                    <a:pt x="7968" y="14385"/>
                  </a:cubicBezTo>
                  <a:lnTo>
                    <a:pt x="7997" y="14385"/>
                  </a:lnTo>
                  <a:lnTo>
                    <a:pt x="9650" y="14326"/>
                  </a:lnTo>
                  <a:cubicBezTo>
                    <a:pt x="9915" y="14326"/>
                    <a:pt x="10210" y="14208"/>
                    <a:pt x="10417" y="14001"/>
                  </a:cubicBezTo>
                  <a:lnTo>
                    <a:pt x="11774" y="12615"/>
                  </a:lnTo>
                  <a:lnTo>
                    <a:pt x="11774" y="13057"/>
                  </a:lnTo>
                  <a:cubicBezTo>
                    <a:pt x="11774" y="14031"/>
                    <a:pt x="10978" y="14857"/>
                    <a:pt x="9974" y="14857"/>
                  </a:cubicBezTo>
                  <a:lnTo>
                    <a:pt x="2273" y="14857"/>
                  </a:lnTo>
                  <a:cubicBezTo>
                    <a:pt x="1270" y="14857"/>
                    <a:pt x="443" y="14031"/>
                    <a:pt x="443" y="13057"/>
                  </a:cubicBezTo>
                  <a:lnTo>
                    <a:pt x="443" y="3851"/>
                  </a:lnTo>
                  <a:cubicBezTo>
                    <a:pt x="443" y="2848"/>
                    <a:pt x="1270" y="2051"/>
                    <a:pt x="2273" y="2051"/>
                  </a:cubicBezTo>
                  <a:lnTo>
                    <a:pt x="2361" y="2051"/>
                  </a:lnTo>
                  <a:cubicBezTo>
                    <a:pt x="2273" y="2228"/>
                    <a:pt x="2214" y="2464"/>
                    <a:pt x="2214" y="2700"/>
                  </a:cubicBezTo>
                  <a:cubicBezTo>
                    <a:pt x="2214" y="2907"/>
                    <a:pt x="2273" y="3113"/>
                    <a:pt x="2361" y="3320"/>
                  </a:cubicBezTo>
                  <a:cubicBezTo>
                    <a:pt x="2406" y="3410"/>
                    <a:pt x="2486" y="3448"/>
                    <a:pt x="2574" y="3448"/>
                  </a:cubicBezTo>
                  <a:cubicBezTo>
                    <a:pt x="2601" y="3448"/>
                    <a:pt x="2629" y="3445"/>
                    <a:pt x="2656" y="3438"/>
                  </a:cubicBezTo>
                  <a:cubicBezTo>
                    <a:pt x="2774" y="3379"/>
                    <a:pt x="2833" y="3231"/>
                    <a:pt x="2774" y="3113"/>
                  </a:cubicBezTo>
                  <a:cubicBezTo>
                    <a:pt x="2450" y="2435"/>
                    <a:pt x="2952" y="1667"/>
                    <a:pt x="3719" y="1638"/>
                  </a:cubicBezTo>
                  <a:lnTo>
                    <a:pt x="4368" y="1638"/>
                  </a:lnTo>
                  <a:cubicBezTo>
                    <a:pt x="4456" y="1638"/>
                    <a:pt x="4545" y="1608"/>
                    <a:pt x="4604" y="1520"/>
                  </a:cubicBezTo>
                  <a:cubicBezTo>
                    <a:pt x="4869" y="826"/>
                    <a:pt x="5489" y="480"/>
                    <a:pt x="6112" y="480"/>
                  </a:cubicBezTo>
                  <a:close/>
                  <a:moveTo>
                    <a:pt x="6112" y="0"/>
                  </a:moveTo>
                  <a:cubicBezTo>
                    <a:pt x="5364" y="0"/>
                    <a:pt x="4619" y="399"/>
                    <a:pt x="4250" y="1195"/>
                  </a:cubicBezTo>
                  <a:lnTo>
                    <a:pt x="3748" y="1195"/>
                  </a:lnTo>
                  <a:cubicBezTo>
                    <a:pt x="3365" y="1195"/>
                    <a:pt x="2981" y="1343"/>
                    <a:pt x="2715" y="1608"/>
                  </a:cubicBezTo>
                  <a:lnTo>
                    <a:pt x="2273" y="1608"/>
                  </a:lnTo>
                  <a:cubicBezTo>
                    <a:pt x="1004" y="1608"/>
                    <a:pt x="1" y="2612"/>
                    <a:pt x="1" y="3851"/>
                  </a:cubicBezTo>
                  <a:lnTo>
                    <a:pt x="1" y="13057"/>
                  </a:lnTo>
                  <a:cubicBezTo>
                    <a:pt x="1" y="14296"/>
                    <a:pt x="1004" y="15329"/>
                    <a:pt x="2273" y="15329"/>
                  </a:cubicBezTo>
                  <a:lnTo>
                    <a:pt x="9974" y="15329"/>
                  </a:lnTo>
                  <a:cubicBezTo>
                    <a:pt x="11214" y="15329"/>
                    <a:pt x="12246" y="14296"/>
                    <a:pt x="12246" y="13057"/>
                  </a:cubicBezTo>
                  <a:lnTo>
                    <a:pt x="12246" y="12172"/>
                  </a:lnTo>
                  <a:lnTo>
                    <a:pt x="13869" y="10520"/>
                  </a:lnTo>
                  <a:cubicBezTo>
                    <a:pt x="13958" y="10431"/>
                    <a:pt x="13958" y="10283"/>
                    <a:pt x="13869" y="10195"/>
                  </a:cubicBezTo>
                  <a:cubicBezTo>
                    <a:pt x="13825" y="10151"/>
                    <a:pt x="13773" y="10129"/>
                    <a:pt x="13722" y="10129"/>
                  </a:cubicBezTo>
                  <a:cubicBezTo>
                    <a:pt x="13670" y="10129"/>
                    <a:pt x="13618" y="10151"/>
                    <a:pt x="13574" y="10195"/>
                  </a:cubicBezTo>
                  <a:lnTo>
                    <a:pt x="10446" y="13323"/>
                  </a:lnTo>
                  <a:cubicBezTo>
                    <a:pt x="10387" y="13205"/>
                    <a:pt x="10328" y="13116"/>
                    <a:pt x="10240" y="13028"/>
                  </a:cubicBezTo>
                  <a:cubicBezTo>
                    <a:pt x="10181" y="12939"/>
                    <a:pt x="10063" y="12880"/>
                    <a:pt x="9945" y="12851"/>
                  </a:cubicBezTo>
                  <a:lnTo>
                    <a:pt x="14282" y="8513"/>
                  </a:lnTo>
                  <a:cubicBezTo>
                    <a:pt x="14312" y="8631"/>
                    <a:pt x="14312" y="8749"/>
                    <a:pt x="14312" y="8838"/>
                  </a:cubicBezTo>
                  <a:cubicBezTo>
                    <a:pt x="14312" y="9103"/>
                    <a:pt x="14253" y="9369"/>
                    <a:pt x="14105" y="9575"/>
                  </a:cubicBezTo>
                  <a:cubicBezTo>
                    <a:pt x="14046" y="9693"/>
                    <a:pt x="14076" y="9841"/>
                    <a:pt x="14194" y="9900"/>
                  </a:cubicBezTo>
                  <a:cubicBezTo>
                    <a:pt x="14227" y="9916"/>
                    <a:pt x="14260" y="9924"/>
                    <a:pt x="14292" y="9924"/>
                  </a:cubicBezTo>
                  <a:cubicBezTo>
                    <a:pt x="14375" y="9924"/>
                    <a:pt x="14455" y="9875"/>
                    <a:pt x="14518" y="9811"/>
                  </a:cubicBezTo>
                  <a:cubicBezTo>
                    <a:pt x="14666" y="9516"/>
                    <a:pt x="14754" y="9192"/>
                    <a:pt x="14754" y="8838"/>
                  </a:cubicBezTo>
                  <a:cubicBezTo>
                    <a:pt x="14754" y="8336"/>
                    <a:pt x="14548" y="7834"/>
                    <a:pt x="14194" y="7480"/>
                  </a:cubicBezTo>
                  <a:cubicBezTo>
                    <a:pt x="13840" y="7126"/>
                    <a:pt x="13338" y="6920"/>
                    <a:pt x="12836" y="6920"/>
                  </a:cubicBezTo>
                  <a:cubicBezTo>
                    <a:pt x="12630" y="6920"/>
                    <a:pt x="12423" y="6949"/>
                    <a:pt x="12246" y="7008"/>
                  </a:cubicBezTo>
                  <a:lnTo>
                    <a:pt x="12246" y="3851"/>
                  </a:lnTo>
                  <a:cubicBezTo>
                    <a:pt x="12246" y="2612"/>
                    <a:pt x="11214" y="1608"/>
                    <a:pt x="9974" y="1608"/>
                  </a:cubicBezTo>
                  <a:lnTo>
                    <a:pt x="9532" y="1608"/>
                  </a:lnTo>
                  <a:cubicBezTo>
                    <a:pt x="9266" y="1343"/>
                    <a:pt x="8883" y="1195"/>
                    <a:pt x="8499" y="1195"/>
                  </a:cubicBezTo>
                  <a:lnTo>
                    <a:pt x="7997" y="1195"/>
                  </a:lnTo>
                  <a:cubicBezTo>
                    <a:pt x="7614" y="399"/>
                    <a:pt x="6861" y="0"/>
                    <a:pt x="61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7"/>
            <p:cNvSpPr/>
            <p:nvPr/>
          </p:nvSpPr>
          <p:spPr>
            <a:xfrm>
              <a:off x="4783805" y="1979295"/>
              <a:ext cx="79954" cy="79983"/>
            </a:xfrm>
            <a:custGeom>
              <a:avLst/>
              <a:gdLst/>
              <a:ahLst/>
              <a:cxnLst/>
              <a:rect l="l" t="t" r="r" b="b"/>
              <a:pathLst>
                <a:path w="2833" h="2834" extrusionOk="0">
                  <a:moveTo>
                    <a:pt x="2272" y="443"/>
                  </a:moveTo>
                  <a:cubicBezTo>
                    <a:pt x="2331" y="443"/>
                    <a:pt x="2390" y="502"/>
                    <a:pt x="2390" y="561"/>
                  </a:cubicBezTo>
                  <a:lnTo>
                    <a:pt x="2390" y="2272"/>
                  </a:lnTo>
                  <a:cubicBezTo>
                    <a:pt x="2390" y="2331"/>
                    <a:pt x="2331" y="2361"/>
                    <a:pt x="2272" y="2361"/>
                  </a:cubicBezTo>
                  <a:cubicBezTo>
                    <a:pt x="2243" y="2361"/>
                    <a:pt x="2213" y="2361"/>
                    <a:pt x="2184" y="2331"/>
                  </a:cubicBezTo>
                  <a:cubicBezTo>
                    <a:pt x="2144" y="2253"/>
                    <a:pt x="2079" y="2213"/>
                    <a:pt x="2004" y="2213"/>
                  </a:cubicBezTo>
                  <a:cubicBezTo>
                    <a:pt x="1967" y="2213"/>
                    <a:pt x="1928" y="2223"/>
                    <a:pt x="1889" y="2243"/>
                  </a:cubicBezTo>
                  <a:cubicBezTo>
                    <a:pt x="1741" y="2331"/>
                    <a:pt x="1594" y="2361"/>
                    <a:pt x="1417" y="2361"/>
                  </a:cubicBezTo>
                  <a:cubicBezTo>
                    <a:pt x="797" y="2361"/>
                    <a:pt x="325" y="1771"/>
                    <a:pt x="502" y="1181"/>
                  </a:cubicBezTo>
                  <a:cubicBezTo>
                    <a:pt x="608" y="735"/>
                    <a:pt x="989" y="457"/>
                    <a:pt x="1403" y="457"/>
                  </a:cubicBezTo>
                  <a:cubicBezTo>
                    <a:pt x="1565" y="457"/>
                    <a:pt x="1731" y="499"/>
                    <a:pt x="1889" y="591"/>
                  </a:cubicBezTo>
                  <a:cubicBezTo>
                    <a:pt x="1922" y="607"/>
                    <a:pt x="1955" y="614"/>
                    <a:pt x="1986" y="614"/>
                  </a:cubicBezTo>
                  <a:cubicBezTo>
                    <a:pt x="2068" y="614"/>
                    <a:pt x="2141" y="566"/>
                    <a:pt x="2184" y="502"/>
                  </a:cubicBezTo>
                  <a:cubicBezTo>
                    <a:pt x="2213" y="473"/>
                    <a:pt x="2243" y="443"/>
                    <a:pt x="2272" y="443"/>
                  </a:cubicBezTo>
                  <a:close/>
                  <a:moveTo>
                    <a:pt x="2272" y="0"/>
                  </a:moveTo>
                  <a:cubicBezTo>
                    <a:pt x="2154" y="0"/>
                    <a:pt x="2036" y="30"/>
                    <a:pt x="1948" y="118"/>
                  </a:cubicBezTo>
                  <a:cubicBezTo>
                    <a:pt x="1771" y="44"/>
                    <a:pt x="1589" y="10"/>
                    <a:pt x="1412" y="10"/>
                  </a:cubicBezTo>
                  <a:cubicBezTo>
                    <a:pt x="672" y="10"/>
                    <a:pt x="0" y="608"/>
                    <a:pt x="0" y="1417"/>
                  </a:cubicBezTo>
                  <a:cubicBezTo>
                    <a:pt x="0" y="2226"/>
                    <a:pt x="672" y="2824"/>
                    <a:pt x="1412" y="2824"/>
                  </a:cubicBezTo>
                  <a:cubicBezTo>
                    <a:pt x="1589" y="2824"/>
                    <a:pt x="1771" y="2789"/>
                    <a:pt x="1948" y="2715"/>
                  </a:cubicBezTo>
                  <a:cubicBezTo>
                    <a:pt x="2036" y="2774"/>
                    <a:pt x="2154" y="2833"/>
                    <a:pt x="2272" y="2833"/>
                  </a:cubicBezTo>
                  <a:cubicBezTo>
                    <a:pt x="2567" y="2833"/>
                    <a:pt x="2833" y="2568"/>
                    <a:pt x="2833" y="2272"/>
                  </a:cubicBezTo>
                  <a:lnTo>
                    <a:pt x="2833" y="561"/>
                  </a:lnTo>
                  <a:cubicBezTo>
                    <a:pt x="2833" y="236"/>
                    <a:pt x="2567" y="0"/>
                    <a:pt x="22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7"/>
            <p:cNvSpPr/>
            <p:nvPr/>
          </p:nvSpPr>
          <p:spPr>
            <a:xfrm>
              <a:off x="4794021" y="1997583"/>
              <a:ext cx="50603" cy="42983"/>
            </a:xfrm>
            <a:custGeom>
              <a:avLst/>
              <a:gdLst/>
              <a:ahLst/>
              <a:cxnLst/>
              <a:rect l="l" t="t" r="r" b="b"/>
              <a:pathLst>
                <a:path w="1793" h="1523" extrusionOk="0">
                  <a:moveTo>
                    <a:pt x="1025" y="455"/>
                  </a:moveTo>
                  <a:cubicBezTo>
                    <a:pt x="1191" y="455"/>
                    <a:pt x="1350" y="583"/>
                    <a:pt x="1350" y="769"/>
                  </a:cubicBezTo>
                  <a:cubicBezTo>
                    <a:pt x="1350" y="946"/>
                    <a:pt x="1202" y="1064"/>
                    <a:pt x="1055" y="1064"/>
                  </a:cubicBezTo>
                  <a:cubicBezTo>
                    <a:pt x="759" y="1064"/>
                    <a:pt x="612" y="739"/>
                    <a:pt x="818" y="533"/>
                  </a:cubicBezTo>
                  <a:cubicBezTo>
                    <a:pt x="881" y="479"/>
                    <a:pt x="954" y="455"/>
                    <a:pt x="1025" y="455"/>
                  </a:cubicBezTo>
                  <a:close/>
                  <a:moveTo>
                    <a:pt x="1018" y="1"/>
                  </a:moveTo>
                  <a:cubicBezTo>
                    <a:pt x="334" y="1"/>
                    <a:pt x="0" y="807"/>
                    <a:pt x="464" y="1300"/>
                  </a:cubicBezTo>
                  <a:cubicBezTo>
                    <a:pt x="618" y="1454"/>
                    <a:pt x="810" y="1523"/>
                    <a:pt x="999" y="1523"/>
                  </a:cubicBezTo>
                  <a:cubicBezTo>
                    <a:pt x="1390" y="1523"/>
                    <a:pt x="1772" y="1226"/>
                    <a:pt x="1792" y="769"/>
                  </a:cubicBezTo>
                  <a:cubicBezTo>
                    <a:pt x="1763" y="356"/>
                    <a:pt x="1438" y="31"/>
                    <a:pt x="1055" y="2"/>
                  </a:cubicBezTo>
                  <a:cubicBezTo>
                    <a:pt x="1042" y="1"/>
                    <a:pt x="1030" y="1"/>
                    <a:pt x="10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7"/>
            <p:cNvSpPr/>
            <p:nvPr/>
          </p:nvSpPr>
          <p:spPr>
            <a:xfrm>
              <a:off x="4971169" y="1996765"/>
              <a:ext cx="50829" cy="44168"/>
            </a:xfrm>
            <a:custGeom>
              <a:avLst/>
              <a:gdLst/>
              <a:ahLst/>
              <a:cxnLst/>
              <a:rect l="l" t="t" r="r" b="b"/>
              <a:pathLst>
                <a:path w="1801" h="1565" extrusionOk="0">
                  <a:moveTo>
                    <a:pt x="768" y="444"/>
                  </a:moveTo>
                  <a:cubicBezTo>
                    <a:pt x="1210" y="444"/>
                    <a:pt x="1210" y="1093"/>
                    <a:pt x="768" y="1093"/>
                  </a:cubicBezTo>
                  <a:cubicBezTo>
                    <a:pt x="354" y="1093"/>
                    <a:pt x="354" y="444"/>
                    <a:pt x="768" y="444"/>
                  </a:cubicBezTo>
                  <a:close/>
                  <a:moveTo>
                    <a:pt x="774" y="1"/>
                  </a:moveTo>
                  <a:cubicBezTo>
                    <a:pt x="376" y="1"/>
                    <a:pt x="0" y="311"/>
                    <a:pt x="0" y="768"/>
                  </a:cubicBezTo>
                  <a:cubicBezTo>
                    <a:pt x="0" y="1211"/>
                    <a:pt x="354" y="1565"/>
                    <a:pt x="768" y="1565"/>
                  </a:cubicBezTo>
                  <a:cubicBezTo>
                    <a:pt x="1476" y="1535"/>
                    <a:pt x="1800" y="709"/>
                    <a:pt x="1328" y="237"/>
                  </a:cubicBezTo>
                  <a:cubicBezTo>
                    <a:pt x="1165" y="74"/>
                    <a:pt x="966" y="1"/>
                    <a:pt x="7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7"/>
            <p:cNvSpPr/>
            <p:nvPr/>
          </p:nvSpPr>
          <p:spPr>
            <a:xfrm>
              <a:off x="4952853" y="1957226"/>
              <a:ext cx="94122" cy="102053"/>
            </a:xfrm>
            <a:custGeom>
              <a:avLst/>
              <a:gdLst/>
              <a:ahLst/>
              <a:cxnLst/>
              <a:rect l="l" t="t" r="r" b="b"/>
              <a:pathLst>
                <a:path w="3335" h="3616" extrusionOk="0">
                  <a:moveTo>
                    <a:pt x="546" y="377"/>
                  </a:moveTo>
                  <a:cubicBezTo>
                    <a:pt x="605" y="377"/>
                    <a:pt x="664" y="414"/>
                    <a:pt x="649" y="487"/>
                  </a:cubicBezTo>
                  <a:lnTo>
                    <a:pt x="649" y="1077"/>
                  </a:lnTo>
                  <a:cubicBezTo>
                    <a:pt x="649" y="1218"/>
                    <a:pt x="760" y="1302"/>
                    <a:pt x="880" y="1302"/>
                  </a:cubicBezTo>
                  <a:cubicBezTo>
                    <a:pt x="911" y="1302"/>
                    <a:pt x="943" y="1296"/>
                    <a:pt x="974" y="1284"/>
                  </a:cubicBezTo>
                  <a:cubicBezTo>
                    <a:pt x="1124" y="1209"/>
                    <a:pt x="1281" y="1174"/>
                    <a:pt x="1433" y="1174"/>
                  </a:cubicBezTo>
                  <a:cubicBezTo>
                    <a:pt x="1876" y="1174"/>
                    <a:pt x="2280" y="1472"/>
                    <a:pt x="2390" y="1933"/>
                  </a:cubicBezTo>
                  <a:cubicBezTo>
                    <a:pt x="2538" y="2553"/>
                    <a:pt x="2066" y="3143"/>
                    <a:pt x="1417" y="3143"/>
                  </a:cubicBezTo>
                  <a:cubicBezTo>
                    <a:pt x="1269" y="3143"/>
                    <a:pt x="1092" y="3113"/>
                    <a:pt x="944" y="3025"/>
                  </a:cubicBezTo>
                  <a:cubicBezTo>
                    <a:pt x="915" y="2995"/>
                    <a:pt x="885" y="2995"/>
                    <a:pt x="826" y="2995"/>
                  </a:cubicBezTo>
                  <a:cubicBezTo>
                    <a:pt x="767" y="2995"/>
                    <a:pt x="679" y="3025"/>
                    <a:pt x="649" y="3113"/>
                  </a:cubicBezTo>
                  <a:cubicBezTo>
                    <a:pt x="629" y="3144"/>
                    <a:pt x="597" y="3157"/>
                    <a:pt x="565" y="3157"/>
                  </a:cubicBezTo>
                  <a:cubicBezTo>
                    <a:pt x="505" y="3157"/>
                    <a:pt x="443" y="3112"/>
                    <a:pt x="443" y="3054"/>
                  </a:cubicBezTo>
                  <a:lnTo>
                    <a:pt x="443" y="487"/>
                  </a:lnTo>
                  <a:cubicBezTo>
                    <a:pt x="428" y="414"/>
                    <a:pt x="487" y="377"/>
                    <a:pt x="546" y="377"/>
                  </a:cubicBezTo>
                  <a:close/>
                  <a:moveTo>
                    <a:pt x="544" y="3615"/>
                  </a:moveTo>
                  <a:lnTo>
                    <a:pt x="544" y="3615"/>
                  </a:lnTo>
                  <a:cubicBezTo>
                    <a:pt x="540" y="3615"/>
                    <a:pt x="535" y="3615"/>
                    <a:pt x="531" y="3615"/>
                  </a:cubicBezTo>
                  <a:lnTo>
                    <a:pt x="561" y="3615"/>
                  </a:lnTo>
                  <a:cubicBezTo>
                    <a:pt x="555" y="3615"/>
                    <a:pt x="549" y="3615"/>
                    <a:pt x="544" y="3615"/>
                  </a:cubicBezTo>
                  <a:close/>
                  <a:moveTo>
                    <a:pt x="546" y="0"/>
                  </a:moveTo>
                  <a:cubicBezTo>
                    <a:pt x="295" y="0"/>
                    <a:pt x="44" y="163"/>
                    <a:pt x="0" y="487"/>
                  </a:cubicBezTo>
                  <a:lnTo>
                    <a:pt x="0" y="3054"/>
                  </a:lnTo>
                  <a:cubicBezTo>
                    <a:pt x="0" y="3373"/>
                    <a:pt x="228" y="3607"/>
                    <a:pt x="544" y="3615"/>
                  </a:cubicBezTo>
                  <a:lnTo>
                    <a:pt x="544" y="3615"/>
                  </a:lnTo>
                  <a:cubicBezTo>
                    <a:pt x="658" y="3611"/>
                    <a:pt x="772" y="3554"/>
                    <a:pt x="885" y="3497"/>
                  </a:cubicBezTo>
                  <a:cubicBezTo>
                    <a:pt x="1062" y="3556"/>
                    <a:pt x="1239" y="3615"/>
                    <a:pt x="1417" y="3615"/>
                  </a:cubicBezTo>
                  <a:cubicBezTo>
                    <a:pt x="3335" y="3615"/>
                    <a:pt x="3335" y="723"/>
                    <a:pt x="1417" y="723"/>
                  </a:cubicBezTo>
                  <a:cubicBezTo>
                    <a:pt x="1328" y="723"/>
                    <a:pt x="1210" y="723"/>
                    <a:pt x="1092" y="753"/>
                  </a:cubicBezTo>
                  <a:lnTo>
                    <a:pt x="1092" y="487"/>
                  </a:lnTo>
                  <a:cubicBezTo>
                    <a:pt x="1048" y="163"/>
                    <a:pt x="797" y="0"/>
                    <a:pt x="5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7"/>
            <p:cNvSpPr/>
            <p:nvPr/>
          </p:nvSpPr>
          <p:spPr>
            <a:xfrm>
              <a:off x="4866240" y="1980114"/>
              <a:ext cx="86107" cy="75185"/>
            </a:xfrm>
            <a:custGeom>
              <a:avLst/>
              <a:gdLst/>
              <a:ahLst/>
              <a:cxnLst/>
              <a:rect l="l" t="t" r="r" b="b"/>
              <a:pathLst>
                <a:path w="3051" h="2664" extrusionOk="0">
                  <a:moveTo>
                    <a:pt x="1446" y="429"/>
                  </a:moveTo>
                  <a:cubicBezTo>
                    <a:pt x="1520" y="429"/>
                    <a:pt x="1594" y="473"/>
                    <a:pt x="1594" y="562"/>
                  </a:cubicBezTo>
                  <a:lnTo>
                    <a:pt x="1594" y="945"/>
                  </a:lnTo>
                  <a:cubicBezTo>
                    <a:pt x="1594" y="1063"/>
                    <a:pt x="1712" y="1181"/>
                    <a:pt x="1830" y="1181"/>
                  </a:cubicBezTo>
                  <a:lnTo>
                    <a:pt x="2184" y="1181"/>
                  </a:lnTo>
                  <a:cubicBezTo>
                    <a:pt x="2361" y="1181"/>
                    <a:pt x="2361" y="1447"/>
                    <a:pt x="2184" y="1476"/>
                  </a:cubicBezTo>
                  <a:lnTo>
                    <a:pt x="1830" y="1476"/>
                  </a:lnTo>
                  <a:cubicBezTo>
                    <a:pt x="1712" y="1476"/>
                    <a:pt x="1594" y="1565"/>
                    <a:pt x="1594" y="1712"/>
                  </a:cubicBezTo>
                  <a:lnTo>
                    <a:pt x="1594" y="2066"/>
                  </a:lnTo>
                  <a:cubicBezTo>
                    <a:pt x="1594" y="2170"/>
                    <a:pt x="1520" y="2221"/>
                    <a:pt x="1446" y="2221"/>
                  </a:cubicBezTo>
                  <a:cubicBezTo>
                    <a:pt x="1372" y="2221"/>
                    <a:pt x="1299" y="2170"/>
                    <a:pt x="1299" y="2066"/>
                  </a:cubicBezTo>
                  <a:lnTo>
                    <a:pt x="1299" y="1712"/>
                  </a:lnTo>
                  <a:cubicBezTo>
                    <a:pt x="1299" y="1565"/>
                    <a:pt x="1181" y="1476"/>
                    <a:pt x="1063" y="1476"/>
                  </a:cubicBezTo>
                  <a:lnTo>
                    <a:pt x="709" y="1476"/>
                  </a:lnTo>
                  <a:cubicBezTo>
                    <a:pt x="532" y="1447"/>
                    <a:pt x="532" y="1181"/>
                    <a:pt x="709" y="1181"/>
                  </a:cubicBezTo>
                  <a:lnTo>
                    <a:pt x="1063" y="1181"/>
                  </a:lnTo>
                  <a:cubicBezTo>
                    <a:pt x="1181" y="1181"/>
                    <a:pt x="1299" y="1063"/>
                    <a:pt x="1299" y="945"/>
                  </a:cubicBezTo>
                  <a:lnTo>
                    <a:pt x="1299" y="562"/>
                  </a:lnTo>
                  <a:cubicBezTo>
                    <a:pt x="1299" y="473"/>
                    <a:pt x="1372" y="429"/>
                    <a:pt x="1446" y="429"/>
                  </a:cubicBezTo>
                  <a:close/>
                  <a:moveTo>
                    <a:pt x="1461" y="1"/>
                  </a:moveTo>
                  <a:cubicBezTo>
                    <a:pt x="1159" y="1"/>
                    <a:pt x="856" y="207"/>
                    <a:pt x="856" y="621"/>
                  </a:cubicBezTo>
                  <a:lnTo>
                    <a:pt x="856" y="739"/>
                  </a:lnTo>
                  <a:lnTo>
                    <a:pt x="738" y="739"/>
                  </a:lnTo>
                  <a:cubicBezTo>
                    <a:pt x="0" y="798"/>
                    <a:pt x="0" y="1889"/>
                    <a:pt x="738" y="1948"/>
                  </a:cubicBezTo>
                  <a:lnTo>
                    <a:pt x="856" y="1948"/>
                  </a:lnTo>
                  <a:lnTo>
                    <a:pt x="856" y="2066"/>
                  </a:lnTo>
                  <a:cubicBezTo>
                    <a:pt x="856" y="2465"/>
                    <a:pt x="1159" y="2664"/>
                    <a:pt x="1461" y="2664"/>
                  </a:cubicBezTo>
                  <a:cubicBezTo>
                    <a:pt x="1763" y="2664"/>
                    <a:pt x="2066" y="2465"/>
                    <a:pt x="2066" y="2066"/>
                  </a:cubicBezTo>
                  <a:lnTo>
                    <a:pt x="2066" y="1948"/>
                  </a:lnTo>
                  <a:lnTo>
                    <a:pt x="2184" y="1948"/>
                  </a:lnTo>
                  <a:cubicBezTo>
                    <a:pt x="2203" y="1950"/>
                    <a:pt x="2222" y="1950"/>
                    <a:pt x="2240" y="1950"/>
                  </a:cubicBezTo>
                  <a:cubicBezTo>
                    <a:pt x="3050" y="1950"/>
                    <a:pt x="3050" y="737"/>
                    <a:pt x="2240" y="737"/>
                  </a:cubicBezTo>
                  <a:cubicBezTo>
                    <a:pt x="2222" y="737"/>
                    <a:pt x="2203" y="737"/>
                    <a:pt x="2184" y="739"/>
                  </a:cubicBezTo>
                  <a:lnTo>
                    <a:pt x="2066" y="739"/>
                  </a:lnTo>
                  <a:lnTo>
                    <a:pt x="2066" y="621"/>
                  </a:lnTo>
                  <a:cubicBezTo>
                    <a:pt x="2066" y="207"/>
                    <a:pt x="1763" y="1"/>
                    <a:pt x="14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8" name="Google Shape;2208;p67"/>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Desktop mockup</a:t>
            </a:r>
            <a:endParaRPr/>
          </a:p>
        </p:txBody>
      </p:sp>
      <p:sp>
        <p:nvSpPr>
          <p:cNvPr id="2209" name="Google Shape;2209;p67"/>
          <p:cNvSpPr txBox="1">
            <a:spLocks noGrp="1"/>
          </p:cNvSpPr>
          <p:nvPr>
            <p:ph type="subTitle" idx="4294967295"/>
          </p:nvPr>
        </p:nvSpPr>
        <p:spPr>
          <a:xfrm>
            <a:off x="940453" y="2616562"/>
            <a:ext cx="3382500" cy="13320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600"/>
              <a:t>You can replace the image on the screen with your own work. Just right-click on it and select “Replace image”</a:t>
            </a:r>
            <a:endParaRPr/>
          </a:p>
        </p:txBody>
      </p:sp>
      <p:grpSp>
        <p:nvGrpSpPr>
          <p:cNvPr id="2210" name="Google Shape;2210;p67"/>
          <p:cNvGrpSpPr/>
          <p:nvPr/>
        </p:nvGrpSpPr>
        <p:grpSpPr>
          <a:xfrm>
            <a:off x="4702027" y="1592197"/>
            <a:ext cx="3501520" cy="2666855"/>
            <a:chOff x="720010" y="1419647"/>
            <a:chExt cx="4021500" cy="3062887"/>
          </a:xfrm>
        </p:grpSpPr>
        <p:sp>
          <p:nvSpPr>
            <p:cNvPr id="2211" name="Google Shape;2211;p67"/>
            <p:cNvSpPr/>
            <p:nvPr/>
          </p:nvSpPr>
          <p:spPr>
            <a:xfrm>
              <a:off x="720010" y="1419647"/>
              <a:ext cx="4021500" cy="2544300"/>
            </a:xfrm>
            <a:prstGeom prst="roundRect">
              <a:avLst>
                <a:gd name="adj" fmla="val 3857"/>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7"/>
            <p:cNvSpPr/>
            <p:nvPr/>
          </p:nvSpPr>
          <p:spPr>
            <a:xfrm>
              <a:off x="858158" y="1548119"/>
              <a:ext cx="3748500" cy="2285700"/>
            </a:xfrm>
            <a:prstGeom prst="rect">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7"/>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dk1"/>
            </a:solidFill>
            <a:ln w="19050" cap="flat" cmpd="sng">
              <a:solidFill>
                <a:schemeClr val="dk1"/>
              </a:solidFill>
              <a:prstDash val="solid"/>
              <a:round/>
              <a:headEnd type="none" w="med" len="med"/>
              <a:tailEnd type="none" w="med" len="med"/>
            </a:ln>
          </p:spPr>
        </p:sp>
        <p:cxnSp>
          <p:nvCxnSpPr>
            <p:cNvPr id="2214" name="Google Shape;2214;p67"/>
            <p:cNvCxnSpPr/>
            <p:nvPr/>
          </p:nvCxnSpPr>
          <p:spPr>
            <a:xfrm>
              <a:off x="2057250" y="4433452"/>
              <a:ext cx="1353300" cy="0"/>
            </a:xfrm>
            <a:prstGeom prst="straightConnector1">
              <a:avLst/>
            </a:prstGeom>
            <a:noFill/>
            <a:ln w="19050" cap="flat" cmpd="sng">
              <a:solidFill>
                <a:schemeClr val="lt1"/>
              </a:solidFill>
              <a:prstDash val="solid"/>
              <a:round/>
              <a:headEnd type="none" w="med" len="med"/>
              <a:tailEnd type="none" w="med" len="med"/>
            </a:ln>
          </p:spPr>
        </p:cxnSp>
      </p:grpSp>
      <p:pic>
        <p:nvPicPr>
          <p:cNvPr id="2215" name="Google Shape;2215;p67"/>
          <p:cNvPicPr preferRelativeResize="0"/>
          <p:nvPr/>
        </p:nvPicPr>
        <p:blipFill rotWithShape="1">
          <a:blip r:embed="rId3">
            <a:alphaModFix/>
          </a:blip>
          <a:srcRect l="3831" r="3831"/>
          <a:stretch/>
        </p:blipFill>
        <p:spPr>
          <a:xfrm>
            <a:off x="4828760" y="1708725"/>
            <a:ext cx="3256025" cy="1983489"/>
          </a:xfrm>
          <a:prstGeom prst="rect">
            <a:avLst/>
          </a:prstGeom>
          <a:noFill/>
          <a:ln>
            <a:noFill/>
          </a:ln>
        </p:spPr>
      </p:pic>
      <p:grpSp>
        <p:nvGrpSpPr>
          <p:cNvPr id="2216" name="Google Shape;2216;p67"/>
          <p:cNvGrpSpPr/>
          <p:nvPr/>
        </p:nvGrpSpPr>
        <p:grpSpPr>
          <a:xfrm rot="-1464382">
            <a:off x="8291459" y="4070726"/>
            <a:ext cx="825540" cy="309244"/>
            <a:chOff x="5553275" y="2092625"/>
            <a:chExt cx="387150" cy="145025"/>
          </a:xfrm>
        </p:grpSpPr>
        <p:sp>
          <p:nvSpPr>
            <p:cNvPr id="2217" name="Google Shape;2217;p67"/>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7"/>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7"/>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7"/>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7"/>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7"/>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3" name="Google Shape;2223;p67"/>
          <p:cNvSpPr/>
          <p:nvPr/>
        </p:nvSpPr>
        <p:spPr>
          <a:xfrm>
            <a:off x="194116" y="4608263"/>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4" name="Google Shape;2224;p67"/>
          <p:cNvGrpSpPr/>
          <p:nvPr/>
        </p:nvGrpSpPr>
        <p:grpSpPr>
          <a:xfrm rot="-3512591">
            <a:off x="3057436" y="4134815"/>
            <a:ext cx="384630" cy="574466"/>
            <a:chOff x="5896600" y="1746775"/>
            <a:chExt cx="180375" cy="269400"/>
          </a:xfrm>
        </p:grpSpPr>
        <p:sp>
          <p:nvSpPr>
            <p:cNvPr id="2225" name="Google Shape;2225;p67"/>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7"/>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7"/>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7"/>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7"/>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7"/>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 name="Google Shape;2231;p67"/>
          <p:cNvGrpSpPr/>
          <p:nvPr/>
        </p:nvGrpSpPr>
        <p:grpSpPr>
          <a:xfrm>
            <a:off x="8359198" y="330853"/>
            <a:ext cx="490612" cy="415445"/>
            <a:chOff x="5278225" y="2418025"/>
            <a:chExt cx="230075" cy="194825"/>
          </a:xfrm>
        </p:grpSpPr>
        <p:sp>
          <p:nvSpPr>
            <p:cNvPr id="2232" name="Google Shape;2232;p67"/>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7"/>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7"/>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7"/>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7"/>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7"/>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8" name="Google Shape;2238;p67"/>
          <p:cNvSpPr/>
          <p:nvPr/>
        </p:nvSpPr>
        <p:spPr>
          <a:xfrm rot="1791412">
            <a:off x="313875" y="406010"/>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7"/>
          <p:cNvSpPr/>
          <p:nvPr/>
        </p:nvSpPr>
        <p:spPr>
          <a:xfrm rot="1844305">
            <a:off x="5659060" y="4512393"/>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Shape 2243"/>
        <p:cNvGrpSpPr/>
        <p:nvPr/>
      </p:nvGrpSpPr>
      <p:grpSpPr>
        <a:xfrm>
          <a:off x="0" y="0"/>
          <a:ext cx="0" cy="0"/>
          <a:chOff x="0" y="0"/>
          <a:chExt cx="0" cy="0"/>
        </a:xfrm>
      </p:grpSpPr>
      <p:sp>
        <p:nvSpPr>
          <p:cNvPr id="2244" name="Google Shape;2244;p68"/>
          <p:cNvSpPr/>
          <p:nvPr/>
        </p:nvSpPr>
        <p:spPr>
          <a:xfrm>
            <a:off x="2234503" y="1720602"/>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8"/>
          <p:cNvSpPr txBox="1">
            <a:spLocks noGrp="1"/>
          </p:cNvSpPr>
          <p:nvPr>
            <p:ph type="title"/>
          </p:nvPr>
        </p:nvSpPr>
        <p:spPr>
          <a:xfrm>
            <a:off x="539400" y="445025"/>
            <a:ext cx="8065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Tablet mockup</a:t>
            </a:r>
            <a:endParaRPr/>
          </a:p>
        </p:txBody>
      </p:sp>
      <p:sp>
        <p:nvSpPr>
          <p:cNvPr id="2246" name="Google Shape;2246;p68"/>
          <p:cNvSpPr txBox="1">
            <a:spLocks noGrp="1"/>
          </p:cNvSpPr>
          <p:nvPr>
            <p:ph type="subTitle" idx="1"/>
          </p:nvPr>
        </p:nvSpPr>
        <p:spPr>
          <a:xfrm>
            <a:off x="940453" y="2607659"/>
            <a:ext cx="3382500" cy="133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2247" name="Google Shape;2247;p68"/>
          <p:cNvGrpSpPr/>
          <p:nvPr/>
        </p:nvGrpSpPr>
        <p:grpSpPr>
          <a:xfrm>
            <a:off x="5219582" y="1380372"/>
            <a:ext cx="2287364" cy="3145158"/>
            <a:chOff x="-734425" y="725975"/>
            <a:chExt cx="2684700" cy="3691500"/>
          </a:xfrm>
        </p:grpSpPr>
        <p:sp>
          <p:nvSpPr>
            <p:cNvPr id="2248" name="Google Shape;2248;p68"/>
            <p:cNvSpPr/>
            <p:nvPr/>
          </p:nvSpPr>
          <p:spPr>
            <a:xfrm>
              <a:off x="-734425" y="725975"/>
              <a:ext cx="2684700" cy="3691500"/>
            </a:xfrm>
            <a:prstGeom prst="roundRect">
              <a:avLst>
                <a:gd name="adj" fmla="val 4846"/>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8"/>
            <p:cNvSpPr/>
            <p:nvPr/>
          </p:nvSpPr>
          <p:spPr>
            <a:xfrm>
              <a:off x="515525" y="4253150"/>
              <a:ext cx="184800" cy="1095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8"/>
            <p:cNvSpPr/>
            <p:nvPr/>
          </p:nvSpPr>
          <p:spPr>
            <a:xfrm>
              <a:off x="577175" y="801325"/>
              <a:ext cx="61500" cy="61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8"/>
            <p:cNvSpPr/>
            <p:nvPr/>
          </p:nvSpPr>
          <p:spPr>
            <a:xfrm>
              <a:off x="-537625" y="945150"/>
              <a:ext cx="2291100" cy="3270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52" name="Google Shape;2252;p68"/>
          <p:cNvPicPr preferRelativeResize="0"/>
          <p:nvPr/>
        </p:nvPicPr>
        <p:blipFill rotWithShape="1">
          <a:blip r:embed="rId3">
            <a:alphaModFix/>
          </a:blip>
          <a:srcRect l="6146" r="54653"/>
          <a:stretch/>
        </p:blipFill>
        <p:spPr>
          <a:xfrm>
            <a:off x="5391730" y="1558922"/>
            <a:ext cx="1943122" cy="2788252"/>
          </a:xfrm>
          <a:prstGeom prst="rect">
            <a:avLst/>
          </a:prstGeom>
          <a:noFill/>
          <a:ln>
            <a:noFill/>
          </a:ln>
        </p:spPr>
      </p:pic>
      <p:sp>
        <p:nvSpPr>
          <p:cNvPr id="2253" name="Google Shape;2253;p68"/>
          <p:cNvSpPr/>
          <p:nvPr/>
        </p:nvSpPr>
        <p:spPr>
          <a:xfrm>
            <a:off x="8360025" y="30910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4" name="Google Shape;2254;p68"/>
          <p:cNvGrpSpPr/>
          <p:nvPr/>
        </p:nvGrpSpPr>
        <p:grpSpPr>
          <a:xfrm>
            <a:off x="347183" y="4317917"/>
            <a:ext cx="384632" cy="574469"/>
            <a:chOff x="5896600" y="1746775"/>
            <a:chExt cx="180375" cy="269400"/>
          </a:xfrm>
        </p:grpSpPr>
        <p:sp>
          <p:nvSpPr>
            <p:cNvPr id="2255" name="Google Shape;2255;p68"/>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8"/>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8"/>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8"/>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8"/>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8"/>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68"/>
          <p:cNvGrpSpPr/>
          <p:nvPr/>
        </p:nvGrpSpPr>
        <p:grpSpPr>
          <a:xfrm>
            <a:off x="8359198" y="2441041"/>
            <a:ext cx="490612" cy="415445"/>
            <a:chOff x="5278225" y="2418025"/>
            <a:chExt cx="230075" cy="194825"/>
          </a:xfrm>
        </p:grpSpPr>
        <p:sp>
          <p:nvSpPr>
            <p:cNvPr id="2262" name="Google Shape;2262;p68"/>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8"/>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8"/>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8"/>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8"/>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8"/>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8" name="Google Shape;2268;p68"/>
          <p:cNvSpPr/>
          <p:nvPr/>
        </p:nvSpPr>
        <p:spPr>
          <a:xfrm>
            <a:off x="8286392" y="4241670"/>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9" name="Google Shape;2269;p68"/>
          <p:cNvGrpSpPr/>
          <p:nvPr/>
        </p:nvGrpSpPr>
        <p:grpSpPr>
          <a:xfrm>
            <a:off x="2462368" y="1901688"/>
            <a:ext cx="338670" cy="432228"/>
            <a:chOff x="8215575" y="1197354"/>
            <a:chExt cx="338670" cy="432228"/>
          </a:xfrm>
        </p:grpSpPr>
        <p:sp>
          <p:nvSpPr>
            <p:cNvPr id="2270" name="Google Shape;2270;p68"/>
            <p:cNvSpPr/>
            <p:nvPr/>
          </p:nvSpPr>
          <p:spPr>
            <a:xfrm>
              <a:off x="8222236" y="1204014"/>
              <a:ext cx="324813" cy="418907"/>
            </a:xfrm>
            <a:custGeom>
              <a:avLst/>
              <a:gdLst/>
              <a:ahLst/>
              <a:cxnLst/>
              <a:rect l="l" t="t" r="r" b="b"/>
              <a:pathLst>
                <a:path w="11509" h="14843" extrusionOk="0">
                  <a:moveTo>
                    <a:pt x="2951" y="0"/>
                  </a:moveTo>
                  <a:cubicBezTo>
                    <a:pt x="1328" y="0"/>
                    <a:pt x="0" y="1328"/>
                    <a:pt x="0" y="2951"/>
                  </a:cubicBezTo>
                  <a:lnTo>
                    <a:pt x="0" y="11892"/>
                  </a:lnTo>
                  <a:cubicBezTo>
                    <a:pt x="0" y="13514"/>
                    <a:pt x="1328" y="14813"/>
                    <a:pt x="2951" y="14842"/>
                  </a:cubicBezTo>
                  <a:lnTo>
                    <a:pt x="8558" y="14842"/>
                  </a:lnTo>
                  <a:cubicBezTo>
                    <a:pt x="10180" y="14813"/>
                    <a:pt x="11508" y="13514"/>
                    <a:pt x="11508" y="11892"/>
                  </a:cubicBezTo>
                  <a:lnTo>
                    <a:pt x="11508" y="2951"/>
                  </a:lnTo>
                  <a:cubicBezTo>
                    <a:pt x="11508" y="1328"/>
                    <a:pt x="10180" y="30"/>
                    <a:pt x="8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8"/>
            <p:cNvSpPr/>
            <p:nvPr/>
          </p:nvSpPr>
          <p:spPr>
            <a:xfrm>
              <a:off x="8222236" y="1204014"/>
              <a:ext cx="109108" cy="418907"/>
            </a:xfrm>
            <a:custGeom>
              <a:avLst/>
              <a:gdLst/>
              <a:ahLst/>
              <a:cxnLst/>
              <a:rect l="l" t="t" r="r" b="b"/>
              <a:pathLst>
                <a:path w="3866" h="14843" extrusionOk="0">
                  <a:moveTo>
                    <a:pt x="2951" y="0"/>
                  </a:moveTo>
                  <a:cubicBezTo>
                    <a:pt x="1299" y="30"/>
                    <a:pt x="0" y="1328"/>
                    <a:pt x="0" y="2951"/>
                  </a:cubicBezTo>
                  <a:lnTo>
                    <a:pt x="0" y="11892"/>
                  </a:lnTo>
                  <a:cubicBezTo>
                    <a:pt x="0" y="13514"/>
                    <a:pt x="1299" y="14842"/>
                    <a:pt x="2951" y="14842"/>
                  </a:cubicBezTo>
                  <a:lnTo>
                    <a:pt x="3866" y="14842"/>
                  </a:lnTo>
                  <a:cubicBezTo>
                    <a:pt x="2243" y="14842"/>
                    <a:pt x="915" y="13514"/>
                    <a:pt x="915" y="11892"/>
                  </a:cubicBezTo>
                  <a:lnTo>
                    <a:pt x="915" y="2980"/>
                  </a:lnTo>
                  <a:cubicBezTo>
                    <a:pt x="915" y="1328"/>
                    <a:pt x="2243" y="0"/>
                    <a:pt x="38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8"/>
            <p:cNvSpPr/>
            <p:nvPr/>
          </p:nvSpPr>
          <p:spPr>
            <a:xfrm>
              <a:off x="8254719" y="1248125"/>
              <a:ext cx="260663" cy="110802"/>
            </a:xfrm>
            <a:custGeom>
              <a:avLst/>
              <a:gdLst/>
              <a:ahLst/>
              <a:cxnLst/>
              <a:rect l="l" t="t" r="r" b="b"/>
              <a:pathLst>
                <a:path w="9236" h="3926" extrusionOk="0">
                  <a:moveTo>
                    <a:pt x="1712" y="1"/>
                  </a:moveTo>
                  <a:cubicBezTo>
                    <a:pt x="767" y="1"/>
                    <a:pt x="0" y="768"/>
                    <a:pt x="0" y="1712"/>
                  </a:cubicBezTo>
                  <a:lnTo>
                    <a:pt x="0" y="2214"/>
                  </a:lnTo>
                  <a:cubicBezTo>
                    <a:pt x="0" y="3158"/>
                    <a:pt x="767" y="3925"/>
                    <a:pt x="1712" y="3925"/>
                  </a:cubicBezTo>
                  <a:lnTo>
                    <a:pt x="7525" y="3925"/>
                  </a:lnTo>
                  <a:cubicBezTo>
                    <a:pt x="8469" y="3925"/>
                    <a:pt x="9236" y="3158"/>
                    <a:pt x="9236" y="2214"/>
                  </a:cubicBezTo>
                  <a:lnTo>
                    <a:pt x="9236" y="1712"/>
                  </a:lnTo>
                  <a:cubicBezTo>
                    <a:pt x="9236" y="768"/>
                    <a:pt x="8469" y="1"/>
                    <a:pt x="7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8"/>
            <p:cNvSpPr/>
            <p:nvPr/>
          </p:nvSpPr>
          <p:spPr>
            <a:xfrm>
              <a:off x="8438753" y="1248125"/>
              <a:ext cx="76624" cy="110802"/>
            </a:xfrm>
            <a:custGeom>
              <a:avLst/>
              <a:gdLst/>
              <a:ahLst/>
              <a:cxnLst/>
              <a:rect l="l" t="t" r="r" b="b"/>
              <a:pathLst>
                <a:path w="2715" h="3926" extrusionOk="0">
                  <a:moveTo>
                    <a:pt x="0" y="1"/>
                  </a:moveTo>
                  <a:cubicBezTo>
                    <a:pt x="945" y="1"/>
                    <a:pt x="1741" y="768"/>
                    <a:pt x="1741" y="1712"/>
                  </a:cubicBezTo>
                  <a:lnTo>
                    <a:pt x="1741" y="2214"/>
                  </a:lnTo>
                  <a:cubicBezTo>
                    <a:pt x="1741" y="3158"/>
                    <a:pt x="974" y="3925"/>
                    <a:pt x="30" y="3925"/>
                  </a:cubicBezTo>
                  <a:lnTo>
                    <a:pt x="1004" y="3925"/>
                  </a:lnTo>
                  <a:cubicBezTo>
                    <a:pt x="1918" y="3896"/>
                    <a:pt x="2685" y="3158"/>
                    <a:pt x="2685" y="2214"/>
                  </a:cubicBezTo>
                  <a:lnTo>
                    <a:pt x="2685" y="1712"/>
                  </a:lnTo>
                  <a:lnTo>
                    <a:pt x="2715" y="1712"/>
                  </a:lnTo>
                  <a:cubicBezTo>
                    <a:pt x="2715" y="768"/>
                    <a:pt x="1948" y="1"/>
                    <a:pt x="1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8"/>
            <p:cNvSpPr/>
            <p:nvPr/>
          </p:nvSpPr>
          <p:spPr>
            <a:xfrm>
              <a:off x="8436242" y="1535423"/>
              <a:ext cx="64150" cy="54865"/>
            </a:xfrm>
            <a:custGeom>
              <a:avLst/>
              <a:gdLst/>
              <a:ahLst/>
              <a:cxnLst/>
              <a:rect l="l" t="t" r="r" b="b"/>
              <a:pathLst>
                <a:path w="2273" h="1944" extrusionOk="0">
                  <a:moveTo>
                    <a:pt x="1299" y="1"/>
                  </a:moveTo>
                  <a:cubicBezTo>
                    <a:pt x="414" y="1"/>
                    <a:pt x="1" y="1034"/>
                    <a:pt x="620" y="1653"/>
                  </a:cubicBezTo>
                  <a:cubicBezTo>
                    <a:pt x="811" y="1854"/>
                    <a:pt x="1052" y="1943"/>
                    <a:pt x="1290" y="1943"/>
                  </a:cubicBezTo>
                  <a:cubicBezTo>
                    <a:pt x="1787" y="1943"/>
                    <a:pt x="2273" y="1553"/>
                    <a:pt x="2273" y="975"/>
                  </a:cubicBezTo>
                  <a:cubicBezTo>
                    <a:pt x="2273" y="44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8"/>
            <p:cNvSpPr/>
            <p:nvPr/>
          </p:nvSpPr>
          <p:spPr>
            <a:xfrm>
              <a:off x="8438753" y="1535423"/>
              <a:ext cx="41656" cy="55006"/>
            </a:xfrm>
            <a:custGeom>
              <a:avLst/>
              <a:gdLst/>
              <a:ahLst/>
              <a:cxnLst/>
              <a:rect l="l" t="t" r="r" b="b"/>
              <a:pathLst>
                <a:path w="1476" h="1949" extrusionOk="0">
                  <a:moveTo>
                    <a:pt x="1210" y="1"/>
                  </a:moveTo>
                  <a:cubicBezTo>
                    <a:pt x="0" y="90"/>
                    <a:pt x="0" y="1860"/>
                    <a:pt x="1210" y="1948"/>
                  </a:cubicBezTo>
                  <a:cubicBezTo>
                    <a:pt x="1299" y="1948"/>
                    <a:pt x="1387" y="1919"/>
                    <a:pt x="1476" y="1889"/>
                  </a:cubicBezTo>
                  <a:cubicBezTo>
                    <a:pt x="590" y="1594"/>
                    <a:pt x="590" y="326"/>
                    <a:pt x="1476" y="30"/>
                  </a:cubicBezTo>
                  <a:cubicBezTo>
                    <a:pt x="1387" y="1"/>
                    <a:pt x="1299" y="1"/>
                    <a:pt x="1210"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8"/>
            <p:cNvSpPr/>
            <p:nvPr/>
          </p:nvSpPr>
          <p:spPr>
            <a:xfrm>
              <a:off x="8436242" y="1459647"/>
              <a:ext cx="64150" cy="54865"/>
            </a:xfrm>
            <a:custGeom>
              <a:avLst/>
              <a:gdLst/>
              <a:ahLst/>
              <a:cxnLst/>
              <a:rect l="l" t="t" r="r" b="b"/>
              <a:pathLst>
                <a:path w="2273" h="1944" extrusionOk="0">
                  <a:moveTo>
                    <a:pt x="1299" y="1"/>
                  </a:moveTo>
                  <a:cubicBezTo>
                    <a:pt x="414" y="1"/>
                    <a:pt x="1" y="1034"/>
                    <a:pt x="620" y="1653"/>
                  </a:cubicBezTo>
                  <a:cubicBezTo>
                    <a:pt x="811" y="1854"/>
                    <a:pt x="1052" y="1943"/>
                    <a:pt x="1290" y="1943"/>
                  </a:cubicBezTo>
                  <a:cubicBezTo>
                    <a:pt x="1787" y="1943"/>
                    <a:pt x="2273" y="1553"/>
                    <a:pt x="2273" y="975"/>
                  </a:cubicBezTo>
                  <a:cubicBezTo>
                    <a:pt x="2273" y="443"/>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8"/>
            <p:cNvSpPr/>
            <p:nvPr/>
          </p:nvSpPr>
          <p:spPr>
            <a:xfrm>
              <a:off x="8438753" y="1459647"/>
              <a:ext cx="41656" cy="55006"/>
            </a:xfrm>
            <a:custGeom>
              <a:avLst/>
              <a:gdLst/>
              <a:ahLst/>
              <a:cxnLst/>
              <a:rect l="l" t="t" r="r" b="b"/>
              <a:pathLst>
                <a:path w="1476" h="1949" extrusionOk="0">
                  <a:moveTo>
                    <a:pt x="1210" y="1"/>
                  </a:moveTo>
                  <a:cubicBezTo>
                    <a:pt x="0" y="60"/>
                    <a:pt x="0" y="1860"/>
                    <a:pt x="1210" y="1948"/>
                  </a:cubicBezTo>
                  <a:cubicBezTo>
                    <a:pt x="1299" y="1948"/>
                    <a:pt x="1387" y="1919"/>
                    <a:pt x="1476" y="1889"/>
                  </a:cubicBezTo>
                  <a:cubicBezTo>
                    <a:pt x="590" y="1594"/>
                    <a:pt x="590" y="325"/>
                    <a:pt x="1476" y="30"/>
                  </a:cubicBezTo>
                  <a:cubicBezTo>
                    <a:pt x="1387" y="1"/>
                    <a:pt x="1299" y="1"/>
                    <a:pt x="1210"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8"/>
            <p:cNvSpPr/>
            <p:nvPr/>
          </p:nvSpPr>
          <p:spPr>
            <a:xfrm>
              <a:off x="8436242" y="1383872"/>
              <a:ext cx="64150" cy="54441"/>
            </a:xfrm>
            <a:custGeom>
              <a:avLst/>
              <a:gdLst/>
              <a:ahLst/>
              <a:cxnLst/>
              <a:rect l="l" t="t" r="r" b="b"/>
              <a:pathLst>
                <a:path w="2273" h="1929" extrusionOk="0">
                  <a:moveTo>
                    <a:pt x="1299" y="1"/>
                  </a:moveTo>
                  <a:cubicBezTo>
                    <a:pt x="414" y="1"/>
                    <a:pt x="1" y="1033"/>
                    <a:pt x="620" y="1653"/>
                  </a:cubicBezTo>
                  <a:cubicBezTo>
                    <a:pt x="810" y="1843"/>
                    <a:pt x="1049" y="1929"/>
                    <a:pt x="1285" y="1929"/>
                  </a:cubicBezTo>
                  <a:cubicBezTo>
                    <a:pt x="1784" y="1929"/>
                    <a:pt x="2273" y="1546"/>
                    <a:pt x="2273" y="945"/>
                  </a:cubicBezTo>
                  <a:cubicBezTo>
                    <a:pt x="2273" y="41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8"/>
            <p:cNvSpPr/>
            <p:nvPr/>
          </p:nvSpPr>
          <p:spPr>
            <a:xfrm>
              <a:off x="8438753" y="1383053"/>
              <a:ext cx="41656" cy="54977"/>
            </a:xfrm>
            <a:custGeom>
              <a:avLst/>
              <a:gdLst/>
              <a:ahLst/>
              <a:cxnLst/>
              <a:rect l="l" t="t" r="r" b="b"/>
              <a:pathLst>
                <a:path w="1476" h="1948" extrusionOk="0">
                  <a:moveTo>
                    <a:pt x="1210" y="0"/>
                  </a:moveTo>
                  <a:cubicBezTo>
                    <a:pt x="0" y="89"/>
                    <a:pt x="0" y="1859"/>
                    <a:pt x="1210" y="1948"/>
                  </a:cubicBezTo>
                  <a:cubicBezTo>
                    <a:pt x="1299" y="1948"/>
                    <a:pt x="1387" y="1918"/>
                    <a:pt x="1476" y="1918"/>
                  </a:cubicBezTo>
                  <a:lnTo>
                    <a:pt x="1476" y="1889"/>
                  </a:lnTo>
                  <a:cubicBezTo>
                    <a:pt x="590" y="1594"/>
                    <a:pt x="590" y="325"/>
                    <a:pt x="1476" y="59"/>
                  </a:cubicBezTo>
                  <a:cubicBezTo>
                    <a:pt x="1387" y="30"/>
                    <a:pt x="1299" y="0"/>
                    <a:pt x="1210"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8"/>
            <p:cNvSpPr/>
            <p:nvPr/>
          </p:nvSpPr>
          <p:spPr>
            <a:xfrm>
              <a:off x="8347964" y="1535423"/>
              <a:ext cx="64178" cy="54865"/>
            </a:xfrm>
            <a:custGeom>
              <a:avLst/>
              <a:gdLst/>
              <a:ahLst/>
              <a:cxnLst/>
              <a:rect l="l" t="t" r="r" b="b"/>
              <a:pathLst>
                <a:path w="2274" h="1944" extrusionOk="0">
                  <a:moveTo>
                    <a:pt x="1299" y="1"/>
                  </a:moveTo>
                  <a:cubicBezTo>
                    <a:pt x="444" y="1"/>
                    <a:pt x="1" y="1034"/>
                    <a:pt x="621" y="1653"/>
                  </a:cubicBezTo>
                  <a:cubicBezTo>
                    <a:pt x="812" y="1854"/>
                    <a:pt x="1052" y="1943"/>
                    <a:pt x="1290" y="1943"/>
                  </a:cubicBezTo>
                  <a:cubicBezTo>
                    <a:pt x="1787" y="1943"/>
                    <a:pt x="2273" y="1553"/>
                    <a:pt x="2273" y="975"/>
                  </a:cubicBezTo>
                  <a:cubicBezTo>
                    <a:pt x="2273" y="44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8"/>
            <p:cNvSpPr/>
            <p:nvPr/>
          </p:nvSpPr>
          <p:spPr>
            <a:xfrm>
              <a:off x="8346017" y="1535366"/>
              <a:ext cx="46116" cy="55090"/>
            </a:xfrm>
            <a:custGeom>
              <a:avLst/>
              <a:gdLst/>
              <a:ahLst/>
              <a:cxnLst/>
              <a:rect l="l" t="t" r="r" b="b"/>
              <a:pathLst>
                <a:path w="1634" h="1952" extrusionOk="0">
                  <a:moveTo>
                    <a:pt x="1284" y="0"/>
                  </a:moveTo>
                  <a:cubicBezTo>
                    <a:pt x="1" y="0"/>
                    <a:pt x="10" y="1952"/>
                    <a:pt x="1311" y="1952"/>
                  </a:cubicBezTo>
                  <a:cubicBezTo>
                    <a:pt x="1330" y="1952"/>
                    <a:pt x="1349" y="1951"/>
                    <a:pt x="1368" y="1950"/>
                  </a:cubicBezTo>
                  <a:cubicBezTo>
                    <a:pt x="1457" y="1950"/>
                    <a:pt x="1545" y="1921"/>
                    <a:pt x="1634" y="1891"/>
                  </a:cubicBezTo>
                  <a:cubicBezTo>
                    <a:pt x="749" y="1596"/>
                    <a:pt x="749" y="328"/>
                    <a:pt x="1634" y="32"/>
                  </a:cubicBezTo>
                  <a:cubicBezTo>
                    <a:pt x="1545" y="3"/>
                    <a:pt x="1457" y="3"/>
                    <a:pt x="1368" y="3"/>
                  </a:cubicBezTo>
                  <a:cubicBezTo>
                    <a:pt x="1340" y="1"/>
                    <a:pt x="1312" y="0"/>
                    <a:pt x="1284"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8"/>
            <p:cNvSpPr/>
            <p:nvPr/>
          </p:nvSpPr>
          <p:spPr>
            <a:xfrm>
              <a:off x="8347964" y="1459647"/>
              <a:ext cx="64178" cy="54865"/>
            </a:xfrm>
            <a:custGeom>
              <a:avLst/>
              <a:gdLst/>
              <a:ahLst/>
              <a:cxnLst/>
              <a:rect l="l" t="t" r="r" b="b"/>
              <a:pathLst>
                <a:path w="2274" h="1944" extrusionOk="0">
                  <a:moveTo>
                    <a:pt x="1299" y="1"/>
                  </a:moveTo>
                  <a:cubicBezTo>
                    <a:pt x="444" y="1"/>
                    <a:pt x="1" y="1034"/>
                    <a:pt x="621" y="1653"/>
                  </a:cubicBezTo>
                  <a:cubicBezTo>
                    <a:pt x="812" y="1854"/>
                    <a:pt x="1052" y="1943"/>
                    <a:pt x="1290" y="1943"/>
                  </a:cubicBezTo>
                  <a:cubicBezTo>
                    <a:pt x="1787" y="1943"/>
                    <a:pt x="2273" y="1553"/>
                    <a:pt x="2273" y="975"/>
                  </a:cubicBezTo>
                  <a:cubicBezTo>
                    <a:pt x="2273" y="443"/>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8"/>
            <p:cNvSpPr/>
            <p:nvPr/>
          </p:nvSpPr>
          <p:spPr>
            <a:xfrm>
              <a:off x="8346017" y="1459591"/>
              <a:ext cx="46116" cy="55090"/>
            </a:xfrm>
            <a:custGeom>
              <a:avLst/>
              <a:gdLst/>
              <a:ahLst/>
              <a:cxnLst/>
              <a:rect l="l" t="t" r="r" b="b"/>
              <a:pathLst>
                <a:path w="1634" h="1952" extrusionOk="0">
                  <a:moveTo>
                    <a:pt x="1284" y="0"/>
                  </a:moveTo>
                  <a:cubicBezTo>
                    <a:pt x="1" y="0"/>
                    <a:pt x="10" y="1952"/>
                    <a:pt x="1311" y="1952"/>
                  </a:cubicBezTo>
                  <a:cubicBezTo>
                    <a:pt x="1330" y="1952"/>
                    <a:pt x="1349" y="1951"/>
                    <a:pt x="1368" y="1950"/>
                  </a:cubicBezTo>
                  <a:cubicBezTo>
                    <a:pt x="1457" y="1921"/>
                    <a:pt x="1545" y="1921"/>
                    <a:pt x="1634" y="1891"/>
                  </a:cubicBezTo>
                  <a:cubicBezTo>
                    <a:pt x="749" y="1596"/>
                    <a:pt x="749" y="327"/>
                    <a:pt x="1634" y="32"/>
                  </a:cubicBezTo>
                  <a:cubicBezTo>
                    <a:pt x="1545" y="3"/>
                    <a:pt x="1457" y="3"/>
                    <a:pt x="1368" y="3"/>
                  </a:cubicBezTo>
                  <a:cubicBezTo>
                    <a:pt x="1340" y="1"/>
                    <a:pt x="1312" y="0"/>
                    <a:pt x="1284"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8"/>
            <p:cNvSpPr/>
            <p:nvPr/>
          </p:nvSpPr>
          <p:spPr>
            <a:xfrm>
              <a:off x="8347964" y="1383872"/>
              <a:ext cx="64178" cy="54441"/>
            </a:xfrm>
            <a:custGeom>
              <a:avLst/>
              <a:gdLst/>
              <a:ahLst/>
              <a:cxnLst/>
              <a:rect l="l" t="t" r="r" b="b"/>
              <a:pathLst>
                <a:path w="2274" h="1929" extrusionOk="0">
                  <a:moveTo>
                    <a:pt x="1299" y="1"/>
                  </a:moveTo>
                  <a:cubicBezTo>
                    <a:pt x="444" y="1"/>
                    <a:pt x="1" y="1033"/>
                    <a:pt x="621" y="1653"/>
                  </a:cubicBezTo>
                  <a:cubicBezTo>
                    <a:pt x="810" y="1843"/>
                    <a:pt x="1049" y="1929"/>
                    <a:pt x="1285" y="1929"/>
                  </a:cubicBezTo>
                  <a:cubicBezTo>
                    <a:pt x="1784" y="1929"/>
                    <a:pt x="2273" y="1546"/>
                    <a:pt x="2273" y="945"/>
                  </a:cubicBezTo>
                  <a:cubicBezTo>
                    <a:pt x="2273" y="41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8"/>
            <p:cNvSpPr/>
            <p:nvPr/>
          </p:nvSpPr>
          <p:spPr>
            <a:xfrm>
              <a:off x="8346271" y="1382969"/>
              <a:ext cx="45862" cy="55147"/>
            </a:xfrm>
            <a:custGeom>
              <a:avLst/>
              <a:gdLst/>
              <a:ahLst/>
              <a:cxnLst/>
              <a:rect l="l" t="t" r="r" b="b"/>
              <a:pathLst>
                <a:path w="1625" h="1954" extrusionOk="0">
                  <a:moveTo>
                    <a:pt x="1276" y="0"/>
                  </a:moveTo>
                  <a:cubicBezTo>
                    <a:pt x="0" y="0"/>
                    <a:pt x="0" y="1953"/>
                    <a:pt x="1276" y="1953"/>
                  </a:cubicBezTo>
                  <a:cubicBezTo>
                    <a:pt x="1303" y="1953"/>
                    <a:pt x="1331" y="1952"/>
                    <a:pt x="1359" y="1951"/>
                  </a:cubicBezTo>
                  <a:cubicBezTo>
                    <a:pt x="1448" y="1951"/>
                    <a:pt x="1536" y="1921"/>
                    <a:pt x="1625" y="1921"/>
                  </a:cubicBezTo>
                  <a:lnTo>
                    <a:pt x="1625" y="1892"/>
                  </a:lnTo>
                  <a:cubicBezTo>
                    <a:pt x="740" y="1626"/>
                    <a:pt x="740" y="328"/>
                    <a:pt x="1625" y="62"/>
                  </a:cubicBezTo>
                  <a:cubicBezTo>
                    <a:pt x="1536" y="33"/>
                    <a:pt x="1448" y="3"/>
                    <a:pt x="1359" y="3"/>
                  </a:cubicBezTo>
                  <a:cubicBezTo>
                    <a:pt x="1331" y="1"/>
                    <a:pt x="1303" y="0"/>
                    <a:pt x="1276"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8"/>
            <p:cNvSpPr/>
            <p:nvPr/>
          </p:nvSpPr>
          <p:spPr>
            <a:xfrm>
              <a:off x="8259714" y="1535423"/>
              <a:ext cx="64150" cy="54865"/>
            </a:xfrm>
            <a:custGeom>
              <a:avLst/>
              <a:gdLst/>
              <a:ahLst/>
              <a:cxnLst/>
              <a:rect l="l" t="t" r="r" b="b"/>
              <a:pathLst>
                <a:path w="2273" h="1944" extrusionOk="0">
                  <a:moveTo>
                    <a:pt x="1299" y="1"/>
                  </a:moveTo>
                  <a:cubicBezTo>
                    <a:pt x="443" y="1"/>
                    <a:pt x="0" y="1034"/>
                    <a:pt x="620" y="1653"/>
                  </a:cubicBezTo>
                  <a:cubicBezTo>
                    <a:pt x="811" y="1854"/>
                    <a:pt x="1051" y="1943"/>
                    <a:pt x="1289" y="1943"/>
                  </a:cubicBezTo>
                  <a:cubicBezTo>
                    <a:pt x="1786" y="1943"/>
                    <a:pt x="2272" y="1553"/>
                    <a:pt x="2272" y="975"/>
                  </a:cubicBezTo>
                  <a:cubicBezTo>
                    <a:pt x="2272" y="44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8"/>
            <p:cNvSpPr/>
            <p:nvPr/>
          </p:nvSpPr>
          <p:spPr>
            <a:xfrm>
              <a:off x="8258557" y="1535366"/>
              <a:ext cx="46144" cy="55090"/>
            </a:xfrm>
            <a:custGeom>
              <a:avLst/>
              <a:gdLst/>
              <a:ahLst/>
              <a:cxnLst/>
              <a:rect l="l" t="t" r="r" b="b"/>
              <a:pathLst>
                <a:path w="1635" h="1952" extrusionOk="0">
                  <a:moveTo>
                    <a:pt x="1257" y="0"/>
                  </a:moveTo>
                  <a:cubicBezTo>
                    <a:pt x="1" y="0"/>
                    <a:pt x="10" y="1952"/>
                    <a:pt x="1284" y="1952"/>
                  </a:cubicBezTo>
                  <a:cubicBezTo>
                    <a:pt x="1302" y="1952"/>
                    <a:pt x="1321" y="1951"/>
                    <a:pt x="1340" y="1950"/>
                  </a:cubicBezTo>
                  <a:cubicBezTo>
                    <a:pt x="1428" y="1950"/>
                    <a:pt x="1517" y="1921"/>
                    <a:pt x="1635" y="1891"/>
                  </a:cubicBezTo>
                  <a:cubicBezTo>
                    <a:pt x="720" y="1596"/>
                    <a:pt x="720" y="328"/>
                    <a:pt x="1635" y="32"/>
                  </a:cubicBezTo>
                  <a:cubicBezTo>
                    <a:pt x="1517" y="3"/>
                    <a:pt x="1428" y="3"/>
                    <a:pt x="1340" y="3"/>
                  </a:cubicBezTo>
                  <a:cubicBezTo>
                    <a:pt x="1311" y="1"/>
                    <a:pt x="1284" y="0"/>
                    <a:pt x="1257"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8"/>
            <p:cNvSpPr/>
            <p:nvPr/>
          </p:nvSpPr>
          <p:spPr>
            <a:xfrm>
              <a:off x="8259714" y="1459647"/>
              <a:ext cx="64150" cy="54865"/>
            </a:xfrm>
            <a:custGeom>
              <a:avLst/>
              <a:gdLst/>
              <a:ahLst/>
              <a:cxnLst/>
              <a:rect l="l" t="t" r="r" b="b"/>
              <a:pathLst>
                <a:path w="2273" h="1944" extrusionOk="0">
                  <a:moveTo>
                    <a:pt x="1299" y="1"/>
                  </a:moveTo>
                  <a:cubicBezTo>
                    <a:pt x="443" y="1"/>
                    <a:pt x="0" y="1034"/>
                    <a:pt x="620" y="1653"/>
                  </a:cubicBezTo>
                  <a:cubicBezTo>
                    <a:pt x="820" y="1854"/>
                    <a:pt x="1064" y="1943"/>
                    <a:pt x="1302" y="1943"/>
                  </a:cubicBezTo>
                  <a:cubicBezTo>
                    <a:pt x="1800" y="1943"/>
                    <a:pt x="2272" y="1553"/>
                    <a:pt x="2272" y="975"/>
                  </a:cubicBezTo>
                  <a:cubicBezTo>
                    <a:pt x="2272" y="443"/>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8"/>
            <p:cNvSpPr/>
            <p:nvPr/>
          </p:nvSpPr>
          <p:spPr>
            <a:xfrm>
              <a:off x="8258557" y="1459591"/>
              <a:ext cx="46144" cy="55090"/>
            </a:xfrm>
            <a:custGeom>
              <a:avLst/>
              <a:gdLst/>
              <a:ahLst/>
              <a:cxnLst/>
              <a:rect l="l" t="t" r="r" b="b"/>
              <a:pathLst>
                <a:path w="1635" h="1952" extrusionOk="0">
                  <a:moveTo>
                    <a:pt x="1257" y="0"/>
                  </a:moveTo>
                  <a:cubicBezTo>
                    <a:pt x="1" y="0"/>
                    <a:pt x="10" y="1952"/>
                    <a:pt x="1284" y="1952"/>
                  </a:cubicBezTo>
                  <a:cubicBezTo>
                    <a:pt x="1302" y="1952"/>
                    <a:pt x="1321" y="1951"/>
                    <a:pt x="1340" y="1950"/>
                  </a:cubicBezTo>
                  <a:cubicBezTo>
                    <a:pt x="1428" y="1921"/>
                    <a:pt x="1517" y="1921"/>
                    <a:pt x="1635" y="1891"/>
                  </a:cubicBezTo>
                  <a:cubicBezTo>
                    <a:pt x="720" y="1596"/>
                    <a:pt x="720" y="327"/>
                    <a:pt x="1635" y="32"/>
                  </a:cubicBezTo>
                  <a:cubicBezTo>
                    <a:pt x="1517" y="3"/>
                    <a:pt x="1428" y="3"/>
                    <a:pt x="1340" y="3"/>
                  </a:cubicBezTo>
                  <a:cubicBezTo>
                    <a:pt x="1311" y="1"/>
                    <a:pt x="1284" y="0"/>
                    <a:pt x="1257"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8"/>
            <p:cNvSpPr/>
            <p:nvPr/>
          </p:nvSpPr>
          <p:spPr>
            <a:xfrm>
              <a:off x="8259714" y="1383872"/>
              <a:ext cx="64150" cy="54441"/>
            </a:xfrm>
            <a:custGeom>
              <a:avLst/>
              <a:gdLst/>
              <a:ahLst/>
              <a:cxnLst/>
              <a:rect l="l" t="t" r="r" b="b"/>
              <a:pathLst>
                <a:path w="2273" h="1929" extrusionOk="0">
                  <a:moveTo>
                    <a:pt x="1299" y="1"/>
                  </a:moveTo>
                  <a:cubicBezTo>
                    <a:pt x="443" y="1"/>
                    <a:pt x="0" y="1033"/>
                    <a:pt x="620" y="1653"/>
                  </a:cubicBezTo>
                  <a:cubicBezTo>
                    <a:pt x="819" y="1843"/>
                    <a:pt x="1061" y="1929"/>
                    <a:pt x="1298" y="1929"/>
                  </a:cubicBezTo>
                  <a:cubicBezTo>
                    <a:pt x="1797" y="1929"/>
                    <a:pt x="2272" y="1546"/>
                    <a:pt x="2272" y="945"/>
                  </a:cubicBezTo>
                  <a:cubicBezTo>
                    <a:pt x="2272" y="41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8"/>
            <p:cNvSpPr/>
            <p:nvPr/>
          </p:nvSpPr>
          <p:spPr>
            <a:xfrm>
              <a:off x="8258811" y="1382969"/>
              <a:ext cx="45890" cy="55147"/>
            </a:xfrm>
            <a:custGeom>
              <a:avLst/>
              <a:gdLst/>
              <a:ahLst/>
              <a:cxnLst/>
              <a:rect l="l" t="t" r="r" b="b"/>
              <a:pathLst>
                <a:path w="1626" h="1954" extrusionOk="0">
                  <a:moveTo>
                    <a:pt x="1249" y="0"/>
                  </a:moveTo>
                  <a:cubicBezTo>
                    <a:pt x="0" y="0"/>
                    <a:pt x="0" y="1953"/>
                    <a:pt x="1249" y="1953"/>
                  </a:cubicBezTo>
                  <a:cubicBezTo>
                    <a:pt x="1276" y="1953"/>
                    <a:pt x="1303" y="1952"/>
                    <a:pt x="1331" y="1951"/>
                  </a:cubicBezTo>
                  <a:cubicBezTo>
                    <a:pt x="1419" y="1951"/>
                    <a:pt x="1508" y="1921"/>
                    <a:pt x="1626" y="1921"/>
                  </a:cubicBezTo>
                  <a:lnTo>
                    <a:pt x="1626" y="1892"/>
                  </a:lnTo>
                  <a:cubicBezTo>
                    <a:pt x="711" y="1626"/>
                    <a:pt x="711" y="328"/>
                    <a:pt x="1626" y="62"/>
                  </a:cubicBezTo>
                  <a:cubicBezTo>
                    <a:pt x="1508" y="33"/>
                    <a:pt x="1419" y="3"/>
                    <a:pt x="1331" y="3"/>
                  </a:cubicBezTo>
                  <a:cubicBezTo>
                    <a:pt x="1303" y="1"/>
                    <a:pt x="1276" y="0"/>
                    <a:pt x="1249"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8"/>
            <p:cNvSpPr/>
            <p:nvPr/>
          </p:nvSpPr>
          <p:spPr>
            <a:xfrm>
              <a:off x="8215575" y="1197354"/>
              <a:ext cx="338670" cy="432228"/>
            </a:xfrm>
            <a:custGeom>
              <a:avLst/>
              <a:gdLst/>
              <a:ahLst/>
              <a:cxnLst/>
              <a:rect l="l" t="t" r="r" b="b"/>
              <a:pathLst>
                <a:path w="12000" h="15315" extrusionOk="0">
                  <a:moveTo>
                    <a:pt x="3187" y="0"/>
                  </a:moveTo>
                  <a:cubicBezTo>
                    <a:pt x="1417" y="0"/>
                    <a:pt x="0" y="1416"/>
                    <a:pt x="0" y="3187"/>
                  </a:cubicBezTo>
                  <a:lnTo>
                    <a:pt x="0" y="12128"/>
                  </a:lnTo>
                  <a:cubicBezTo>
                    <a:pt x="0" y="13868"/>
                    <a:pt x="1417" y="15314"/>
                    <a:pt x="3187" y="15314"/>
                  </a:cubicBezTo>
                  <a:lnTo>
                    <a:pt x="8794" y="15314"/>
                  </a:lnTo>
                  <a:cubicBezTo>
                    <a:pt x="10357" y="15314"/>
                    <a:pt x="11715" y="14164"/>
                    <a:pt x="11951" y="12600"/>
                  </a:cubicBezTo>
                  <a:cubicBezTo>
                    <a:pt x="12000" y="12420"/>
                    <a:pt x="11859" y="12313"/>
                    <a:pt x="11723" y="12313"/>
                  </a:cubicBezTo>
                  <a:cubicBezTo>
                    <a:pt x="11614" y="12313"/>
                    <a:pt x="11508" y="12383"/>
                    <a:pt x="11508" y="12541"/>
                  </a:cubicBezTo>
                  <a:cubicBezTo>
                    <a:pt x="11390" y="13160"/>
                    <a:pt x="11066" y="13750"/>
                    <a:pt x="10593" y="14193"/>
                  </a:cubicBezTo>
                  <a:cubicBezTo>
                    <a:pt x="10092" y="14606"/>
                    <a:pt x="9443" y="14872"/>
                    <a:pt x="8794" y="14872"/>
                  </a:cubicBezTo>
                  <a:lnTo>
                    <a:pt x="3187" y="14872"/>
                  </a:lnTo>
                  <a:cubicBezTo>
                    <a:pt x="1682" y="14842"/>
                    <a:pt x="443" y="13632"/>
                    <a:pt x="443" y="12128"/>
                  </a:cubicBezTo>
                  <a:lnTo>
                    <a:pt x="443" y="3187"/>
                  </a:lnTo>
                  <a:cubicBezTo>
                    <a:pt x="443" y="1682"/>
                    <a:pt x="1682" y="443"/>
                    <a:pt x="3187" y="443"/>
                  </a:cubicBezTo>
                  <a:lnTo>
                    <a:pt x="8794" y="443"/>
                  </a:lnTo>
                  <a:cubicBezTo>
                    <a:pt x="10298" y="443"/>
                    <a:pt x="11538" y="1682"/>
                    <a:pt x="11538" y="3187"/>
                  </a:cubicBezTo>
                  <a:lnTo>
                    <a:pt x="11538" y="11685"/>
                  </a:lnTo>
                  <a:cubicBezTo>
                    <a:pt x="11538" y="11803"/>
                    <a:pt x="11626" y="11891"/>
                    <a:pt x="11774" y="11891"/>
                  </a:cubicBezTo>
                  <a:cubicBezTo>
                    <a:pt x="11892" y="11891"/>
                    <a:pt x="11980" y="11803"/>
                    <a:pt x="11980" y="11685"/>
                  </a:cubicBezTo>
                  <a:lnTo>
                    <a:pt x="11980" y="3187"/>
                  </a:lnTo>
                  <a:cubicBezTo>
                    <a:pt x="11980" y="1416"/>
                    <a:pt x="10564" y="0"/>
                    <a:pt x="87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8"/>
            <p:cNvSpPr/>
            <p:nvPr/>
          </p:nvSpPr>
          <p:spPr>
            <a:xfrm>
              <a:off x="8248059" y="1241465"/>
              <a:ext cx="273166" cy="123276"/>
            </a:xfrm>
            <a:custGeom>
              <a:avLst/>
              <a:gdLst/>
              <a:ahLst/>
              <a:cxnLst/>
              <a:rect l="l" t="t" r="r" b="b"/>
              <a:pathLst>
                <a:path w="9679" h="4368" extrusionOk="0">
                  <a:moveTo>
                    <a:pt x="1948" y="1"/>
                  </a:moveTo>
                  <a:cubicBezTo>
                    <a:pt x="856" y="1"/>
                    <a:pt x="0" y="857"/>
                    <a:pt x="0" y="1948"/>
                  </a:cubicBezTo>
                  <a:lnTo>
                    <a:pt x="0" y="2450"/>
                  </a:lnTo>
                  <a:cubicBezTo>
                    <a:pt x="0" y="3512"/>
                    <a:pt x="885" y="4368"/>
                    <a:pt x="1948" y="4368"/>
                  </a:cubicBezTo>
                  <a:lnTo>
                    <a:pt x="7761" y="4368"/>
                  </a:lnTo>
                  <a:cubicBezTo>
                    <a:pt x="8823" y="4368"/>
                    <a:pt x="9679" y="3512"/>
                    <a:pt x="9679" y="2450"/>
                  </a:cubicBezTo>
                  <a:lnTo>
                    <a:pt x="9679" y="1948"/>
                  </a:lnTo>
                  <a:cubicBezTo>
                    <a:pt x="9679" y="886"/>
                    <a:pt x="8823" y="30"/>
                    <a:pt x="7761" y="1"/>
                  </a:cubicBezTo>
                  <a:lnTo>
                    <a:pt x="2892" y="1"/>
                  </a:lnTo>
                  <a:cubicBezTo>
                    <a:pt x="2774" y="1"/>
                    <a:pt x="2656" y="119"/>
                    <a:pt x="2656" y="237"/>
                  </a:cubicBezTo>
                  <a:cubicBezTo>
                    <a:pt x="2656" y="355"/>
                    <a:pt x="2774" y="473"/>
                    <a:pt x="2892" y="473"/>
                  </a:cubicBezTo>
                  <a:lnTo>
                    <a:pt x="7761" y="473"/>
                  </a:lnTo>
                  <a:cubicBezTo>
                    <a:pt x="8557" y="473"/>
                    <a:pt x="9206" y="1122"/>
                    <a:pt x="9236" y="1948"/>
                  </a:cubicBezTo>
                  <a:lnTo>
                    <a:pt x="9236" y="2420"/>
                  </a:lnTo>
                  <a:cubicBezTo>
                    <a:pt x="9206" y="3247"/>
                    <a:pt x="8557" y="3896"/>
                    <a:pt x="7761" y="3896"/>
                  </a:cubicBezTo>
                  <a:lnTo>
                    <a:pt x="1948" y="3896"/>
                  </a:lnTo>
                  <a:cubicBezTo>
                    <a:pt x="1121" y="3896"/>
                    <a:pt x="472" y="3247"/>
                    <a:pt x="472" y="2420"/>
                  </a:cubicBezTo>
                  <a:lnTo>
                    <a:pt x="472" y="1919"/>
                  </a:lnTo>
                  <a:cubicBezTo>
                    <a:pt x="472" y="1122"/>
                    <a:pt x="1121" y="473"/>
                    <a:pt x="1948" y="444"/>
                  </a:cubicBezTo>
                  <a:lnTo>
                    <a:pt x="1977" y="444"/>
                  </a:lnTo>
                  <a:cubicBezTo>
                    <a:pt x="2095" y="444"/>
                    <a:pt x="2213" y="355"/>
                    <a:pt x="2213" y="237"/>
                  </a:cubicBezTo>
                  <a:cubicBezTo>
                    <a:pt x="2213" y="89"/>
                    <a:pt x="2095" y="1"/>
                    <a:pt x="19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8"/>
            <p:cNvSpPr/>
            <p:nvPr/>
          </p:nvSpPr>
          <p:spPr>
            <a:xfrm>
              <a:off x="8427916" y="1529101"/>
              <a:ext cx="78317" cy="67170"/>
            </a:xfrm>
            <a:custGeom>
              <a:avLst/>
              <a:gdLst/>
              <a:ahLst/>
              <a:cxnLst/>
              <a:rect l="l" t="t" r="r" b="b"/>
              <a:pathLst>
                <a:path w="2775" h="2380" extrusionOk="0">
                  <a:moveTo>
                    <a:pt x="1594" y="461"/>
                  </a:moveTo>
                  <a:cubicBezTo>
                    <a:pt x="2007" y="461"/>
                    <a:pt x="2332" y="786"/>
                    <a:pt x="2332" y="1199"/>
                  </a:cubicBezTo>
                  <a:cubicBezTo>
                    <a:pt x="2332" y="1635"/>
                    <a:pt x="1972" y="1924"/>
                    <a:pt x="1593" y="1924"/>
                  </a:cubicBezTo>
                  <a:cubicBezTo>
                    <a:pt x="1408" y="1924"/>
                    <a:pt x="1218" y="1855"/>
                    <a:pt x="1063" y="1700"/>
                  </a:cubicBezTo>
                  <a:cubicBezTo>
                    <a:pt x="591" y="1258"/>
                    <a:pt x="915" y="461"/>
                    <a:pt x="1594" y="461"/>
                  </a:cubicBezTo>
                  <a:close/>
                  <a:moveTo>
                    <a:pt x="1573" y="0"/>
                  </a:moveTo>
                  <a:cubicBezTo>
                    <a:pt x="1282" y="0"/>
                    <a:pt x="984" y="107"/>
                    <a:pt x="738" y="343"/>
                  </a:cubicBezTo>
                  <a:cubicBezTo>
                    <a:pt x="1" y="1110"/>
                    <a:pt x="532" y="2379"/>
                    <a:pt x="1594" y="2379"/>
                  </a:cubicBezTo>
                  <a:cubicBezTo>
                    <a:pt x="2243" y="2379"/>
                    <a:pt x="2774" y="1848"/>
                    <a:pt x="2774" y="1199"/>
                  </a:cubicBezTo>
                  <a:cubicBezTo>
                    <a:pt x="2774" y="477"/>
                    <a:pt x="2189" y="0"/>
                    <a:pt x="1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8"/>
            <p:cNvSpPr/>
            <p:nvPr/>
          </p:nvSpPr>
          <p:spPr>
            <a:xfrm>
              <a:off x="8427916" y="1376957"/>
              <a:ext cx="78317" cy="67734"/>
            </a:xfrm>
            <a:custGeom>
              <a:avLst/>
              <a:gdLst/>
              <a:ahLst/>
              <a:cxnLst/>
              <a:rect l="l" t="t" r="r" b="b"/>
              <a:pathLst>
                <a:path w="2775" h="2400" extrusionOk="0">
                  <a:moveTo>
                    <a:pt x="1594" y="452"/>
                  </a:moveTo>
                  <a:cubicBezTo>
                    <a:pt x="2007" y="452"/>
                    <a:pt x="2332" y="777"/>
                    <a:pt x="2332" y="1190"/>
                  </a:cubicBezTo>
                  <a:cubicBezTo>
                    <a:pt x="2332" y="1647"/>
                    <a:pt x="1970" y="1944"/>
                    <a:pt x="1589" y="1944"/>
                  </a:cubicBezTo>
                  <a:cubicBezTo>
                    <a:pt x="1405" y="1944"/>
                    <a:pt x="1217" y="1875"/>
                    <a:pt x="1063" y="1721"/>
                  </a:cubicBezTo>
                  <a:cubicBezTo>
                    <a:pt x="591" y="1249"/>
                    <a:pt x="915" y="452"/>
                    <a:pt x="1594" y="452"/>
                  </a:cubicBezTo>
                  <a:close/>
                  <a:moveTo>
                    <a:pt x="1590" y="1"/>
                  </a:moveTo>
                  <a:cubicBezTo>
                    <a:pt x="1294" y="1"/>
                    <a:pt x="989" y="113"/>
                    <a:pt x="738" y="364"/>
                  </a:cubicBezTo>
                  <a:cubicBezTo>
                    <a:pt x="1" y="1101"/>
                    <a:pt x="532" y="2400"/>
                    <a:pt x="1594" y="2400"/>
                  </a:cubicBezTo>
                  <a:cubicBezTo>
                    <a:pt x="2243" y="2400"/>
                    <a:pt x="2774" y="1869"/>
                    <a:pt x="2774" y="1190"/>
                  </a:cubicBezTo>
                  <a:cubicBezTo>
                    <a:pt x="2774" y="475"/>
                    <a:pt x="2200" y="1"/>
                    <a:pt x="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8"/>
            <p:cNvSpPr/>
            <p:nvPr/>
          </p:nvSpPr>
          <p:spPr>
            <a:xfrm>
              <a:off x="8427916" y="1452733"/>
              <a:ext cx="78317" cy="67734"/>
            </a:xfrm>
            <a:custGeom>
              <a:avLst/>
              <a:gdLst/>
              <a:ahLst/>
              <a:cxnLst/>
              <a:rect l="l" t="t" r="r" b="b"/>
              <a:pathLst>
                <a:path w="2775" h="2400" extrusionOk="0">
                  <a:moveTo>
                    <a:pt x="1594" y="452"/>
                  </a:moveTo>
                  <a:cubicBezTo>
                    <a:pt x="2007" y="452"/>
                    <a:pt x="2332" y="777"/>
                    <a:pt x="2332" y="1190"/>
                  </a:cubicBezTo>
                  <a:cubicBezTo>
                    <a:pt x="2332" y="1633"/>
                    <a:pt x="1961" y="1925"/>
                    <a:pt x="1575" y="1925"/>
                  </a:cubicBezTo>
                  <a:cubicBezTo>
                    <a:pt x="1396" y="1925"/>
                    <a:pt x="1213" y="1862"/>
                    <a:pt x="1063" y="1721"/>
                  </a:cubicBezTo>
                  <a:cubicBezTo>
                    <a:pt x="591" y="1249"/>
                    <a:pt x="915" y="452"/>
                    <a:pt x="1594" y="452"/>
                  </a:cubicBezTo>
                  <a:close/>
                  <a:moveTo>
                    <a:pt x="1590" y="1"/>
                  </a:moveTo>
                  <a:cubicBezTo>
                    <a:pt x="1294" y="1"/>
                    <a:pt x="989" y="113"/>
                    <a:pt x="738" y="364"/>
                  </a:cubicBezTo>
                  <a:cubicBezTo>
                    <a:pt x="1" y="1102"/>
                    <a:pt x="532" y="2370"/>
                    <a:pt x="1594" y="2400"/>
                  </a:cubicBezTo>
                  <a:cubicBezTo>
                    <a:pt x="2243" y="2400"/>
                    <a:pt x="2774" y="1839"/>
                    <a:pt x="2774" y="1190"/>
                  </a:cubicBezTo>
                  <a:cubicBezTo>
                    <a:pt x="2774" y="475"/>
                    <a:pt x="2200" y="1"/>
                    <a:pt x="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8"/>
            <p:cNvSpPr/>
            <p:nvPr/>
          </p:nvSpPr>
          <p:spPr>
            <a:xfrm>
              <a:off x="8339638" y="1529101"/>
              <a:ext cx="78317" cy="67170"/>
            </a:xfrm>
            <a:custGeom>
              <a:avLst/>
              <a:gdLst/>
              <a:ahLst/>
              <a:cxnLst/>
              <a:rect l="l" t="t" r="r" b="b"/>
              <a:pathLst>
                <a:path w="2775" h="2380" extrusionOk="0">
                  <a:moveTo>
                    <a:pt x="1594" y="461"/>
                  </a:moveTo>
                  <a:cubicBezTo>
                    <a:pt x="2007" y="461"/>
                    <a:pt x="2332" y="786"/>
                    <a:pt x="2332" y="1199"/>
                  </a:cubicBezTo>
                  <a:cubicBezTo>
                    <a:pt x="2332" y="1635"/>
                    <a:pt x="1972" y="1924"/>
                    <a:pt x="1593" y="1924"/>
                  </a:cubicBezTo>
                  <a:cubicBezTo>
                    <a:pt x="1408" y="1924"/>
                    <a:pt x="1218" y="1855"/>
                    <a:pt x="1063" y="1700"/>
                  </a:cubicBezTo>
                  <a:cubicBezTo>
                    <a:pt x="591" y="1258"/>
                    <a:pt x="945" y="461"/>
                    <a:pt x="1594" y="461"/>
                  </a:cubicBezTo>
                  <a:close/>
                  <a:moveTo>
                    <a:pt x="1573" y="0"/>
                  </a:moveTo>
                  <a:cubicBezTo>
                    <a:pt x="1282" y="0"/>
                    <a:pt x="985" y="107"/>
                    <a:pt x="739" y="343"/>
                  </a:cubicBezTo>
                  <a:cubicBezTo>
                    <a:pt x="1" y="1110"/>
                    <a:pt x="532" y="2379"/>
                    <a:pt x="1594" y="2379"/>
                  </a:cubicBezTo>
                  <a:cubicBezTo>
                    <a:pt x="2243" y="2379"/>
                    <a:pt x="2775" y="1848"/>
                    <a:pt x="2775" y="1199"/>
                  </a:cubicBezTo>
                  <a:cubicBezTo>
                    <a:pt x="2775" y="477"/>
                    <a:pt x="2189" y="0"/>
                    <a:pt x="1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8"/>
            <p:cNvSpPr/>
            <p:nvPr/>
          </p:nvSpPr>
          <p:spPr>
            <a:xfrm>
              <a:off x="8339638" y="1376957"/>
              <a:ext cx="78317" cy="67734"/>
            </a:xfrm>
            <a:custGeom>
              <a:avLst/>
              <a:gdLst/>
              <a:ahLst/>
              <a:cxnLst/>
              <a:rect l="l" t="t" r="r" b="b"/>
              <a:pathLst>
                <a:path w="2775" h="2400" extrusionOk="0">
                  <a:moveTo>
                    <a:pt x="1594" y="452"/>
                  </a:moveTo>
                  <a:cubicBezTo>
                    <a:pt x="2007" y="452"/>
                    <a:pt x="2332" y="777"/>
                    <a:pt x="2332" y="1190"/>
                  </a:cubicBezTo>
                  <a:cubicBezTo>
                    <a:pt x="2332" y="1647"/>
                    <a:pt x="1970" y="1944"/>
                    <a:pt x="1589" y="1944"/>
                  </a:cubicBezTo>
                  <a:cubicBezTo>
                    <a:pt x="1405" y="1944"/>
                    <a:pt x="1217" y="1875"/>
                    <a:pt x="1063" y="1721"/>
                  </a:cubicBezTo>
                  <a:cubicBezTo>
                    <a:pt x="591" y="1249"/>
                    <a:pt x="945" y="452"/>
                    <a:pt x="1594" y="452"/>
                  </a:cubicBezTo>
                  <a:close/>
                  <a:moveTo>
                    <a:pt x="1590" y="1"/>
                  </a:moveTo>
                  <a:cubicBezTo>
                    <a:pt x="1294" y="1"/>
                    <a:pt x="990" y="113"/>
                    <a:pt x="739" y="364"/>
                  </a:cubicBezTo>
                  <a:cubicBezTo>
                    <a:pt x="1" y="1101"/>
                    <a:pt x="532" y="2400"/>
                    <a:pt x="1594" y="2400"/>
                  </a:cubicBezTo>
                  <a:cubicBezTo>
                    <a:pt x="2243" y="2400"/>
                    <a:pt x="2775" y="1869"/>
                    <a:pt x="2775" y="1190"/>
                  </a:cubicBezTo>
                  <a:cubicBezTo>
                    <a:pt x="2775" y="475"/>
                    <a:pt x="2200" y="1"/>
                    <a:pt x="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8"/>
            <p:cNvSpPr/>
            <p:nvPr/>
          </p:nvSpPr>
          <p:spPr>
            <a:xfrm>
              <a:off x="8339638" y="1452733"/>
              <a:ext cx="78317" cy="67734"/>
            </a:xfrm>
            <a:custGeom>
              <a:avLst/>
              <a:gdLst/>
              <a:ahLst/>
              <a:cxnLst/>
              <a:rect l="l" t="t" r="r" b="b"/>
              <a:pathLst>
                <a:path w="2775" h="2400" extrusionOk="0">
                  <a:moveTo>
                    <a:pt x="1594" y="452"/>
                  </a:moveTo>
                  <a:cubicBezTo>
                    <a:pt x="2007" y="452"/>
                    <a:pt x="2332" y="777"/>
                    <a:pt x="2332" y="1190"/>
                  </a:cubicBezTo>
                  <a:cubicBezTo>
                    <a:pt x="2332" y="1633"/>
                    <a:pt x="1961" y="1925"/>
                    <a:pt x="1575" y="1925"/>
                  </a:cubicBezTo>
                  <a:cubicBezTo>
                    <a:pt x="1396" y="1925"/>
                    <a:pt x="1213" y="1862"/>
                    <a:pt x="1063" y="1721"/>
                  </a:cubicBezTo>
                  <a:cubicBezTo>
                    <a:pt x="591" y="1249"/>
                    <a:pt x="945" y="452"/>
                    <a:pt x="1594" y="452"/>
                  </a:cubicBezTo>
                  <a:close/>
                  <a:moveTo>
                    <a:pt x="1590" y="1"/>
                  </a:moveTo>
                  <a:cubicBezTo>
                    <a:pt x="1294" y="1"/>
                    <a:pt x="990" y="113"/>
                    <a:pt x="739" y="364"/>
                  </a:cubicBezTo>
                  <a:cubicBezTo>
                    <a:pt x="1" y="1102"/>
                    <a:pt x="532" y="2370"/>
                    <a:pt x="1594" y="2400"/>
                  </a:cubicBezTo>
                  <a:cubicBezTo>
                    <a:pt x="2243" y="2400"/>
                    <a:pt x="2775" y="1839"/>
                    <a:pt x="2775" y="1190"/>
                  </a:cubicBezTo>
                  <a:cubicBezTo>
                    <a:pt x="2775" y="475"/>
                    <a:pt x="2200" y="1"/>
                    <a:pt x="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8"/>
            <p:cNvSpPr/>
            <p:nvPr/>
          </p:nvSpPr>
          <p:spPr>
            <a:xfrm>
              <a:off x="8251389" y="1529101"/>
              <a:ext cx="79136" cy="67170"/>
            </a:xfrm>
            <a:custGeom>
              <a:avLst/>
              <a:gdLst/>
              <a:ahLst/>
              <a:cxnLst/>
              <a:rect l="l" t="t" r="r" b="b"/>
              <a:pathLst>
                <a:path w="2804" h="2380" extrusionOk="0">
                  <a:moveTo>
                    <a:pt x="1594" y="461"/>
                  </a:moveTo>
                  <a:cubicBezTo>
                    <a:pt x="2007" y="461"/>
                    <a:pt x="2331" y="786"/>
                    <a:pt x="2331" y="1199"/>
                  </a:cubicBezTo>
                  <a:cubicBezTo>
                    <a:pt x="2331" y="1635"/>
                    <a:pt x="1972" y="1924"/>
                    <a:pt x="1593" y="1924"/>
                  </a:cubicBezTo>
                  <a:cubicBezTo>
                    <a:pt x="1407" y="1924"/>
                    <a:pt x="1217" y="1855"/>
                    <a:pt x="1062" y="1700"/>
                  </a:cubicBezTo>
                  <a:cubicBezTo>
                    <a:pt x="620" y="1258"/>
                    <a:pt x="944" y="461"/>
                    <a:pt x="1594" y="461"/>
                  </a:cubicBezTo>
                  <a:close/>
                  <a:moveTo>
                    <a:pt x="1588" y="0"/>
                  </a:moveTo>
                  <a:cubicBezTo>
                    <a:pt x="1298" y="0"/>
                    <a:pt x="1004" y="107"/>
                    <a:pt x="767" y="343"/>
                  </a:cubicBezTo>
                  <a:cubicBezTo>
                    <a:pt x="0" y="1110"/>
                    <a:pt x="531" y="2379"/>
                    <a:pt x="1594" y="2379"/>
                  </a:cubicBezTo>
                  <a:cubicBezTo>
                    <a:pt x="2243" y="2379"/>
                    <a:pt x="2774" y="1848"/>
                    <a:pt x="2803" y="1199"/>
                  </a:cubicBezTo>
                  <a:cubicBezTo>
                    <a:pt x="2803" y="477"/>
                    <a:pt x="2204" y="0"/>
                    <a:pt x="15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8"/>
            <p:cNvSpPr/>
            <p:nvPr/>
          </p:nvSpPr>
          <p:spPr>
            <a:xfrm>
              <a:off x="8251389" y="1376957"/>
              <a:ext cx="79136" cy="67734"/>
            </a:xfrm>
            <a:custGeom>
              <a:avLst/>
              <a:gdLst/>
              <a:ahLst/>
              <a:cxnLst/>
              <a:rect l="l" t="t" r="r" b="b"/>
              <a:pathLst>
                <a:path w="2804" h="2400" extrusionOk="0">
                  <a:moveTo>
                    <a:pt x="1594" y="452"/>
                  </a:moveTo>
                  <a:cubicBezTo>
                    <a:pt x="2007" y="452"/>
                    <a:pt x="2331" y="777"/>
                    <a:pt x="2331" y="1190"/>
                  </a:cubicBezTo>
                  <a:cubicBezTo>
                    <a:pt x="2331" y="1647"/>
                    <a:pt x="1969" y="1944"/>
                    <a:pt x="1588" y="1944"/>
                  </a:cubicBezTo>
                  <a:cubicBezTo>
                    <a:pt x="1404" y="1944"/>
                    <a:pt x="1216" y="1875"/>
                    <a:pt x="1062" y="1721"/>
                  </a:cubicBezTo>
                  <a:cubicBezTo>
                    <a:pt x="620" y="1249"/>
                    <a:pt x="944" y="452"/>
                    <a:pt x="1594" y="452"/>
                  </a:cubicBezTo>
                  <a:close/>
                  <a:moveTo>
                    <a:pt x="1591" y="1"/>
                  </a:moveTo>
                  <a:cubicBezTo>
                    <a:pt x="1293" y="1"/>
                    <a:pt x="989" y="113"/>
                    <a:pt x="738" y="364"/>
                  </a:cubicBezTo>
                  <a:cubicBezTo>
                    <a:pt x="0" y="1101"/>
                    <a:pt x="531" y="2400"/>
                    <a:pt x="1594" y="2400"/>
                  </a:cubicBezTo>
                  <a:cubicBezTo>
                    <a:pt x="2243" y="2400"/>
                    <a:pt x="2803" y="1869"/>
                    <a:pt x="2803" y="1190"/>
                  </a:cubicBezTo>
                  <a:cubicBezTo>
                    <a:pt x="2783" y="475"/>
                    <a:pt x="2202" y="1"/>
                    <a:pt x="15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8"/>
            <p:cNvSpPr/>
            <p:nvPr/>
          </p:nvSpPr>
          <p:spPr>
            <a:xfrm>
              <a:off x="8251389" y="1452733"/>
              <a:ext cx="79136" cy="67734"/>
            </a:xfrm>
            <a:custGeom>
              <a:avLst/>
              <a:gdLst/>
              <a:ahLst/>
              <a:cxnLst/>
              <a:rect l="l" t="t" r="r" b="b"/>
              <a:pathLst>
                <a:path w="2804" h="2400" extrusionOk="0">
                  <a:moveTo>
                    <a:pt x="1594" y="452"/>
                  </a:moveTo>
                  <a:cubicBezTo>
                    <a:pt x="2007" y="452"/>
                    <a:pt x="2331" y="777"/>
                    <a:pt x="2331" y="1190"/>
                  </a:cubicBezTo>
                  <a:cubicBezTo>
                    <a:pt x="2331" y="1633"/>
                    <a:pt x="1960" y="1925"/>
                    <a:pt x="1574" y="1925"/>
                  </a:cubicBezTo>
                  <a:cubicBezTo>
                    <a:pt x="1395" y="1925"/>
                    <a:pt x="1212" y="1862"/>
                    <a:pt x="1062" y="1721"/>
                  </a:cubicBezTo>
                  <a:cubicBezTo>
                    <a:pt x="620" y="1249"/>
                    <a:pt x="944" y="452"/>
                    <a:pt x="1594" y="452"/>
                  </a:cubicBezTo>
                  <a:close/>
                  <a:moveTo>
                    <a:pt x="1606" y="1"/>
                  </a:moveTo>
                  <a:cubicBezTo>
                    <a:pt x="1310" y="1"/>
                    <a:pt x="1009" y="113"/>
                    <a:pt x="767" y="364"/>
                  </a:cubicBezTo>
                  <a:cubicBezTo>
                    <a:pt x="0" y="1102"/>
                    <a:pt x="531" y="2400"/>
                    <a:pt x="1594" y="2400"/>
                  </a:cubicBezTo>
                  <a:cubicBezTo>
                    <a:pt x="2243" y="2370"/>
                    <a:pt x="2774" y="1839"/>
                    <a:pt x="2803" y="1190"/>
                  </a:cubicBezTo>
                  <a:cubicBezTo>
                    <a:pt x="2803" y="475"/>
                    <a:pt x="2215" y="1"/>
                    <a:pt x="16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8"/>
            <p:cNvSpPr/>
            <p:nvPr/>
          </p:nvSpPr>
          <p:spPr>
            <a:xfrm>
              <a:off x="8370457" y="1268134"/>
              <a:ext cx="85796" cy="75806"/>
            </a:xfrm>
            <a:custGeom>
              <a:avLst/>
              <a:gdLst/>
              <a:ahLst/>
              <a:cxnLst/>
              <a:rect l="l" t="t" r="r" b="b"/>
              <a:pathLst>
                <a:path w="3040" h="2686" extrusionOk="0">
                  <a:moveTo>
                    <a:pt x="2184" y="0"/>
                  </a:moveTo>
                  <a:cubicBezTo>
                    <a:pt x="2096" y="0"/>
                    <a:pt x="2007" y="89"/>
                    <a:pt x="1978" y="177"/>
                  </a:cubicBezTo>
                  <a:lnTo>
                    <a:pt x="1476" y="1889"/>
                  </a:lnTo>
                  <a:lnTo>
                    <a:pt x="1181" y="1328"/>
                  </a:lnTo>
                  <a:cubicBezTo>
                    <a:pt x="1151" y="1269"/>
                    <a:pt x="1063" y="1239"/>
                    <a:pt x="974" y="1239"/>
                  </a:cubicBezTo>
                  <a:lnTo>
                    <a:pt x="266" y="1239"/>
                  </a:lnTo>
                  <a:cubicBezTo>
                    <a:pt x="1" y="1269"/>
                    <a:pt x="1" y="1653"/>
                    <a:pt x="266" y="1682"/>
                  </a:cubicBezTo>
                  <a:lnTo>
                    <a:pt x="856" y="1682"/>
                  </a:lnTo>
                  <a:lnTo>
                    <a:pt x="1358" y="2567"/>
                  </a:lnTo>
                  <a:cubicBezTo>
                    <a:pt x="1417" y="2656"/>
                    <a:pt x="1476" y="2685"/>
                    <a:pt x="1565" y="2685"/>
                  </a:cubicBezTo>
                  <a:lnTo>
                    <a:pt x="1594" y="2685"/>
                  </a:lnTo>
                  <a:cubicBezTo>
                    <a:pt x="1683" y="2685"/>
                    <a:pt x="1742" y="2597"/>
                    <a:pt x="1771" y="2538"/>
                  </a:cubicBezTo>
                  <a:lnTo>
                    <a:pt x="2361" y="472"/>
                  </a:lnTo>
                  <a:lnTo>
                    <a:pt x="2833" y="472"/>
                  </a:lnTo>
                  <a:cubicBezTo>
                    <a:pt x="2951" y="472"/>
                    <a:pt x="3040" y="354"/>
                    <a:pt x="3040" y="236"/>
                  </a:cubicBezTo>
                  <a:cubicBezTo>
                    <a:pt x="3040" y="118"/>
                    <a:pt x="2951" y="0"/>
                    <a:pt x="28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8"/>
            <p:cNvSpPr/>
            <p:nvPr/>
          </p:nvSpPr>
          <p:spPr>
            <a:xfrm>
              <a:off x="8431246" y="1287833"/>
              <a:ext cx="43350" cy="54441"/>
            </a:xfrm>
            <a:custGeom>
              <a:avLst/>
              <a:gdLst/>
              <a:ahLst/>
              <a:cxnLst/>
              <a:rect l="l" t="t" r="r" b="b"/>
              <a:pathLst>
                <a:path w="1536" h="1929" extrusionOk="0">
                  <a:moveTo>
                    <a:pt x="719" y="554"/>
                  </a:moveTo>
                  <a:cubicBezTo>
                    <a:pt x="852" y="554"/>
                    <a:pt x="1105" y="866"/>
                    <a:pt x="856" y="866"/>
                  </a:cubicBezTo>
                  <a:cubicBezTo>
                    <a:pt x="768" y="866"/>
                    <a:pt x="650" y="777"/>
                    <a:pt x="650" y="659"/>
                  </a:cubicBezTo>
                  <a:cubicBezTo>
                    <a:pt x="650" y="583"/>
                    <a:pt x="679" y="554"/>
                    <a:pt x="719" y="554"/>
                  </a:cubicBezTo>
                  <a:close/>
                  <a:moveTo>
                    <a:pt x="858" y="1"/>
                  </a:moveTo>
                  <a:cubicBezTo>
                    <a:pt x="702" y="1"/>
                    <a:pt x="543" y="58"/>
                    <a:pt x="414" y="187"/>
                  </a:cubicBezTo>
                  <a:cubicBezTo>
                    <a:pt x="1" y="571"/>
                    <a:pt x="266" y="1279"/>
                    <a:pt x="827" y="1309"/>
                  </a:cubicBezTo>
                  <a:cubicBezTo>
                    <a:pt x="768" y="1397"/>
                    <a:pt x="709" y="1456"/>
                    <a:pt x="620" y="1515"/>
                  </a:cubicBezTo>
                  <a:cubicBezTo>
                    <a:pt x="443" y="1663"/>
                    <a:pt x="532" y="1928"/>
                    <a:pt x="768" y="1928"/>
                  </a:cubicBezTo>
                  <a:cubicBezTo>
                    <a:pt x="797" y="1928"/>
                    <a:pt x="856" y="1928"/>
                    <a:pt x="886" y="1899"/>
                  </a:cubicBezTo>
                  <a:cubicBezTo>
                    <a:pt x="1240" y="1604"/>
                    <a:pt x="1447" y="1220"/>
                    <a:pt x="1506" y="777"/>
                  </a:cubicBezTo>
                  <a:cubicBezTo>
                    <a:pt x="1506" y="748"/>
                    <a:pt x="1506" y="718"/>
                    <a:pt x="1506" y="689"/>
                  </a:cubicBezTo>
                  <a:lnTo>
                    <a:pt x="1535" y="659"/>
                  </a:lnTo>
                  <a:cubicBezTo>
                    <a:pt x="1535" y="275"/>
                    <a:pt x="1201" y="1"/>
                    <a:pt x="8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5" name="Google Shape;2305;p68"/>
          <p:cNvSpPr/>
          <p:nvPr/>
        </p:nvSpPr>
        <p:spPr>
          <a:xfrm>
            <a:off x="278600" y="44501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Shape 2309"/>
        <p:cNvGrpSpPr/>
        <p:nvPr/>
      </p:nvGrpSpPr>
      <p:grpSpPr>
        <a:xfrm>
          <a:off x="0" y="0"/>
          <a:ext cx="0" cy="0"/>
          <a:chOff x="0" y="0"/>
          <a:chExt cx="0" cy="0"/>
        </a:xfrm>
      </p:grpSpPr>
      <p:sp>
        <p:nvSpPr>
          <p:cNvPr id="2310" name="Google Shape;2310;p69"/>
          <p:cNvSpPr/>
          <p:nvPr/>
        </p:nvSpPr>
        <p:spPr>
          <a:xfrm>
            <a:off x="5387243" y="1727189"/>
            <a:ext cx="794400" cy="794400"/>
          </a:xfrm>
          <a:prstGeom prst="ellipse">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9"/>
          <p:cNvSpPr txBox="1">
            <a:spLocks noGrp="1"/>
          </p:cNvSpPr>
          <p:nvPr>
            <p:ph type="title"/>
          </p:nvPr>
        </p:nvSpPr>
        <p:spPr>
          <a:xfrm>
            <a:off x="539400" y="445025"/>
            <a:ext cx="8065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Mobile mockup</a:t>
            </a:r>
            <a:endParaRPr/>
          </a:p>
        </p:txBody>
      </p:sp>
      <p:sp>
        <p:nvSpPr>
          <p:cNvPr id="2312" name="Google Shape;2312;p69"/>
          <p:cNvSpPr txBox="1">
            <a:spLocks noGrp="1"/>
          </p:cNvSpPr>
          <p:nvPr>
            <p:ph type="subTitle" idx="1"/>
          </p:nvPr>
        </p:nvSpPr>
        <p:spPr>
          <a:xfrm>
            <a:off x="4093194" y="2524067"/>
            <a:ext cx="3382500" cy="133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pic>
        <p:nvPicPr>
          <p:cNvPr id="2313" name="Google Shape;2313;p69"/>
          <p:cNvPicPr preferRelativeResize="0"/>
          <p:nvPr/>
        </p:nvPicPr>
        <p:blipFill rotWithShape="1">
          <a:blip r:embed="rId3">
            <a:alphaModFix/>
          </a:blip>
          <a:srcRect r="68497"/>
          <a:stretch/>
        </p:blipFill>
        <p:spPr>
          <a:xfrm>
            <a:off x="1719503" y="1405154"/>
            <a:ext cx="1569307" cy="2802144"/>
          </a:xfrm>
          <a:prstGeom prst="rect">
            <a:avLst/>
          </a:prstGeom>
          <a:noFill/>
          <a:ln w="9525" cap="flat" cmpd="sng">
            <a:solidFill>
              <a:srgbClr val="E87E45"/>
            </a:solidFill>
            <a:prstDash val="solid"/>
            <a:round/>
            <a:headEnd type="none" w="sm" len="sm"/>
            <a:tailEnd type="none" w="sm" len="sm"/>
          </a:ln>
        </p:spPr>
      </p:pic>
      <p:sp>
        <p:nvSpPr>
          <p:cNvPr id="2314" name="Google Shape;2314;p69"/>
          <p:cNvSpPr/>
          <p:nvPr/>
        </p:nvSpPr>
        <p:spPr>
          <a:xfrm>
            <a:off x="1668306" y="1148100"/>
            <a:ext cx="1666028" cy="3322155"/>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5" name="Google Shape;2315;p69"/>
          <p:cNvGrpSpPr/>
          <p:nvPr/>
        </p:nvGrpSpPr>
        <p:grpSpPr>
          <a:xfrm rot="-1464382">
            <a:off x="7568134" y="383951"/>
            <a:ext cx="825540" cy="309244"/>
            <a:chOff x="5553275" y="2092625"/>
            <a:chExt cx="387150" cy="145025"/>
          </a:xfrm>
        </p:grpSpPr>
        <p:sp>
          <p:nvSpPr>
            <p:cNvPr id="2316" name="Google Shape;2316;p69"/>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9"/>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9"/>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9"/>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9"/>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9"/>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2" name="Google Shape;2322;p69"/>
          <p:cNvSpPr/>
          <p:nvPr/>
        </p:nvSpPr>
        <p:spPr>
          <a:xfrm>
            <a:off x="8360025" y="431705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9"/>
          <p:cNvSpPr/>
          <p:nvPr/>
        </p:nvSpPr>
        <p:spPr>
          <a:xfrm>
            <a:off x="4524425" y="4399092"/>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4" name="Google Shape;2324;p69"/>
          <p:cNvGrpSpPr/>
          <p:nvPr/>
        </p:nvGrpSpPr>
        <p:grpSpPr>
          <a:xfrm>
            <a:off x="8412183" y="1727192"/>
            <a:ext cx="384632" cy="574469"/>
            <a:chOff x="5896600" y="1746775"/>
            <a:chExt cx="180375" cy="269400"/>
          </a:xfrm>
        </p:grpSpPr>
        <p:sp>
          <p:nvSpPr>
            <p:cNvPr id="2325" name="Google Shape;2325;p69"/>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9"/>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9"/>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9"/>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9"/>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9"/>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69"/>
          <p:cNvGrpSpPr/>
          <p:nvPr/>
        </p:nvGrpSpPr>
        <p:grpSpPr>
          <a:xfrm>
            <a:off x="294198" y="4397203"/>
            <a:ext cx="490612" cy="415445"/>
            <a:chOff x="5278225" y="2418025"/>
            <a:chExt cx="230075" cy="194825"/>
          </a:xfrm>
        </p:grpSpPr>
        <p:sp>
          <p:nvSpPr>
            <p:cNvPr id="2332" name="Google Shape;2332;p69"/>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9"/>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9"/>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9"/>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9"/>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9"/>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8" name="Google Shape;2338;p69"/>
          <p:cNvSpPr/>
          <p:nvPr/>
        </p:nvSpPr>
        <p:spPr>
          <a:xfrm>
            <a:off x="163342" y="1559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9"/>
          <p:cNvSpPr/>
          <p:nvPr/>
        </p:nvSpPr>
        <p:spPr>
          <a:xfrm>
            <a:off x="221392" y="4060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0" name="Google Shape;2340;p69"/>
          <p:cNvGrpSpPr/>
          <p:nvPr/>
        </p:nvGrpSpPr>
        <p:grpSpPr>
          <a:xfrm>
            <a:off x="5568329" y="1919508"/>
            <a:ext cx="432228" cy="409762"/>
            <a:chOff x="1953271" y="1825232"/>
            <a:chExt cx="432228" cy="409762"/>
          </a:xfrm>
        </p:grpSpPr>
        <p:sp>
          <p:nvSpPr>
            <p:cNvPr id="2341" name="Google Shape;2341;p69"/>
            <p:cNvSpPr/>
            <p:nvPr/>
          </p:nvSpPr>
          <p:spPr>
            <a:xfrm>
              <a:off x="1959085" y="1831893"/>
              <a:ext cx="419753" cy="396413"/>
            </a:xfrm>
            <a:custGeom>
              <a:avLst/>
              <a:gdLst/>
              <a:ahLst/>
              <a:cxnLst/>
              <a:rect l="l" t="t" r="r" b="b"/>
              <a:pathLst>
                <a:path w="14873" h="14046" extrusionOk="0">
                  <a:moveTo>
                    <a:pt x="3984" y="1"/>
                  </a:moveTo>
                  <a:cubicBezTo>
                    <a:pt x="1801" y="1"/>
                    <a:pt x="1" y="1771"/>
                    <a:pt x="1" y="3984"/>
                  </a:cubicBezTo>
                  <a:lnTo>
                    <a:pt x="1" y="7495"/>
                  </a:lnTo>
                  <a:cubicBezTo>
                    <a:pt x="1" y="9413"/>
                    <a:pt x="1388" y="11066"/>
                    <a:pt x="3276" y="11420"/>
                  </a:cubicBezTo>
                  <a:lnTo>
                    <a:pt x="3276" y="13338"/>
                  </a:lnTo>
                  <a:cubicBezTo>
                    <a:pt x="3297" y="13759"/>
                    <a:pt x="3635" y="14045"/>
                    <a:pt x="3998" y="14045"/>
                  </a:cubicBezTo>
                  <a:cubicBezTo>
                    <a:pt x="4143" y="14045"/>
                    <a:pt x="4292" y="14000"/>
                    <a:pt x="4427" y="13899"/>
                  </a:cubicBezTo>
                  <a:lnTo>
                    <a:pt x="7496" y="11479"/>
                  </a:lnTo>
                  <a:lnTo>
                    <a:pt x="10889" y="11479"/>
                  </a:lnTo>
                  <a:cubicBezTo>
                    <a:pt x="13102" y="11479"/>
                    <a:pt x="14873" y="9708"/>
                    <a:pt x="14873" y="7495"/>
                  </a:cubicBezTo>
                  <a:lnTo>
                    <a:pt x="14873" y="3984"/>
                  </a:lnTo>
                  <a:cubicBezTo>
                    <a:pt x="14873" y="1771"/>
                    <a:pt x="13102" y="1"/>
                    <a:pt x="10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9"/>
            <p:cNvSpPr/>
            <p:nvPr/>
          </p:nvSpPr>
          <p:spPr>
            <a:xfrm>
              <a:off x="1959085" y="1831893"/>
              <a:ext cx="153276" cy="396413"/>
            </a:xfrm>
            <a:custGeom>
              <a:avLst/>
              <a:gdLst/>
              <a:ahLst/>
              <a:cxnLst/>
              <a:rect l="l" t="t" r="r" b="b"/>
              <a:pathLst>
                <a:path w="5431" h="14046" extrusionOk="0">
                  <a:moveTo>
                    <a:pt x="3984" y="1"/>
                  </a:moveTo>
                  <a:cubicBezTo>
                    <a:pt x="1801" y="1"/>
                    <a:pt x="1" y="1771"/>
                    <a:pt x="1" y="3984"/>
                  </a:cubicBezTo>
                  <a:lnTo>
                    <a:pt x="1" y="7495"/>
                  </a:lnTo>
                  <a:cubicBezTo>
                    <a:pt x="1" y="9413"/>
                    <a:pt x="1388" y="11066"/>
                    <a:pt x="3276" y="11420"/>
                  </a:cubicBezTo>
                  <a:lnTo>
                    <a:pt x="3276" y="13338"/>
                  </a:lnTo>
                  <a:cubicBezTo>
                    <a:pt x="3297" y="13759"/>
                    <a:pt x="3635" y="14045"/>
                    <a:pt x="3998" y="14045"/>
                  </a:cubicBezTo>
                  <a:cubicBezTo>
                    <a:pt x="4143" y="14045"/>
                    <a:pt x="4292" y="14000"/>
                    <a:pt x="4427" y="13899"/>
                  </a:cubicBezTo>
                  <a:lnTo>
                    <a:pt x="4781" y="13633"/>
                  </a:lnTo>
                  <a:cubicBezTo>
                    <a:pt x="4722" y="13544"/>
                    <a:pt x="4693" y="13426"/>
                    <a:pt x="4722" y="13338"/>
                  </a:cubicBezTo>
                  <a:lnTo>
                    <a:pt x="4722" y="11420"/>
                  </a:lnTo>
                  <a:cubicBezTo>
                    <a:pt x="2834" y="11066"/>
                    <a:pt x="1447" y="9413"/>
                    <a:pt x="1447" y="7495"/>
                  </a:cubicBezTo>
                  <a:lnTo>
                    <a:pt x="1447" y="3984"/>
                  </a:lnTo>
                  <a:cubicBezTo>
                    <a:pt x="1447" y="1771"/>
                    <a:pt x="3247" y="1"/>
                    <a:pt x="54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9"/>
            <p:cNvSpPr/>
            <p:nvPr/>
          </p:nvSpPr>
          <p:spPr>
            <a:xfrm>
              <a:off x="2041549" y="1928496"/>
              <a:ext cx="273166" cy="163239"/>
            </a:xfrm>
            <a:custGeom>
              <a:avLst/>
              <a:gdLst/>
              <a:ahLst/>
              <a:cxnLst/>
              <a:rect l="l" t="t" r="r" b="b"/>
              <a:pathLst>
                <a:path w="9679" h="5784" extrusionOk="0">
                  <a:moveTo>
                    <a:pt x="4780" y="0"/>
                  </a:moveTo>
                  <a:cubicBezTo>
                    <a:pt x="4574" y="0"/>
                    <a:pt x="4397" y="148"/>
                    <a:pt x="4338" y="325"/>
                  </a:cubicBezTo>
                  <a:lnTo>
                    <a:pt x="3246" y="4190"/>
                  </a:lnTo>
                  <a:lnTo>
                    <a:pt x="2508" y="2892"/>
                  </a:lnTo>
                  <a:cubicBezTo>
                    <a:pt x="2420" y="2745"/>
                    <a:pt x="2272" y="2686"/>
                    <a:pt x="2095" y="2656"/>
                  </a:cubicBezTo>
                  <a:lnTo>
                    <a:pt x="561" y="2656"/>
                  </a:lnTo>
                  <a:cubicBezTo>
                    <a:pt x="0" y="2715"/>
                    <a:pt x="0" y="3512"/>
                    <a:pt x="561" y="3571"/>
                  </a:cubicBezTo>
                  <a:lnTo>
                    <a:pt x="1859" y="3571"/>
                  </a:lnTo>
                  <a:lnTo>
                    <a:pt x="2951" y="5548"/>
                  </a:lnTo>
                  <a:cubicBezTo>
                    <a:pt x="3039" y="5695"/>
                    <a:pt x="3187" y="5784"/>
                    <a:pt x="3335" y="5784"/>
                  </a:cubicBezTo>
                  <a:lnTo>
                    <a:pt x="3423" y="5754"/>
                  </a:lnTo>
                  <a:cubicBezTo>
                    <a:pt x="3571" y="5754"/>
                    <a:pt x="3718" y="5607"/>
                    <a:pt x="3777" y="5459"/>
                  </a:cubicBezTo>
                  <a:lnTo>
                    <a:pt x="5105" y="915"/>
                  </a:lnTo>
                  <a:lnTo>
                    <a:pt x="9118" y="915"/>
                  </a:lnTo>
                  <a:cubicBezTo>
                    <a:pt x="9679" y="856"/>
                    <a:pt x="9679" y="59"/>
                    <a:pt x="9118"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9"/>
            <p:cNvSpPr/>
            <p:nvPr/>
          </p:nvSpPr>
          <p:spPr>
            <a:xfrm>
              <a:off x="2036610" y="1914808"/>
              <a:ext cx="74903" cy="67847"/>
            </a:xfrm>
            <a:custGeom>
              <a:avLst/>
              <a:gdLst/>
              <a:ahLst/>
              <a:cxnLst/>
              <a:rect l="l" t="t" r="r" b="b"/>
              <a:pathLst>
                <a:path w="2654" h="2404" extrusionOk="0">
                  <a:moveTo>
                    <a:pt x="687" y="1"/>
                  </a:moveTo>
                  <a:cubicBezTo>
                    <a:pt x="318" y="1"/>
                    <a:pt x="0" y="474"/>
                    <a:pt x="382" y="810"/>
                  </a:cubicBezTo>
                  <a:lnTo>
                    <a:pt x="795" y="1223"/>
                  </a:lnTo>
                  <a:lnTo>
                    <a:pt x="382" y="1636"/>
                  </a:lnTo>
                  <a:cubicBezTo>
                    <a:pt x="205" y="1813"/>
                    <a:pt x="205" y="2079"/>
                    <a:pt x="382" y="2256"/>
                  </a:cubicBezTo>
                  <a:cubicBezTo>
                    <a:pt x="470" y="2344"/>
                    <a:pt x="588" y="2389"/>
                    <a:pt x="706" y="2389"/>
                  </a:cubicBezTo>
                  <a:cubicBezTo>
                    <a:pt x="824" y="2389"/>
                    <a:pt x="942" y="2344"/>
                    <a:pt x="1031" y="2256"/>
                  </a:cubicBezTo>
                  <a:lnTo>
                    <a:pt x="1444" y="1843"/>
                  </a:lnTo>
                  <a:lnTo>
                    <a:pt x="1857" y="2256"/>
                  </a:lnTo>
                  <a:cubicBezTo>
                    <a:pt x="1916" y="2344"/>
                    <a:pt x="2034" y="2403"/>
                    <a:pt x="2152" y="2403"/>
                  </a:cubicBezTo>
                  <a:cubicBezTo>
                    <a:pt x="2270" y="2403"/>
                    <a:pt x="2388" y="2344"/>
                    <a:pt x="2477" y="2256"/>
                  </a:cubicBezTo>
                  <a:cubicBezTo>
                    <a:pt x="2654" y="2079"/>
                    <a:pt x="2654" y="1813"/>
                    <a:pt x="2477" y="1636"/>
                  </a:cubicBezTo>
                  <a:lnTo>
                    <a:pt x="2064" y="1223"/>
                  </a:lnTo>
                  <a:lnTo>
                    <a:pt x="2477" y="810"/>
                  </a:lnTo>
                  <a:cubicBezTo>
                    <a:pt x="2654" y="633"/>
                    <a:pt x="2654" y="338"/>
                    <a:pt x="2477" y="161"/>
                  </a:cubicBezTo>
                  <a:cubicBezTo>
                    <a:pt x="2388" y="72"/>
                    <a:pt x="2270" y="28"/>
                    <a:pt x="2156" y="28"/>
                  </a:cubicBezTo>
                  <a:cubicBezTo>
                    <a:pt x="2042" y="28"/>
                    <a:pt x="1931" y="72"/>
                    <a:pt x="1857" y="161"/>
                  </a:cubicBezTo>
                  <a:lnTo>
                    <a:pt x="1444" y="574"/>
                  </a:lnTo>
                  <a:lnTo>
                    <a:pt x="1031" y="161"/>
                  </a:lnTo>
                  <a:cubicBezTo>
                    <a:pt x="925" y="48"/>
                    <a:pt x="803" y="1"/>
                    <a:pt x="687"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9"/>
            <p:cNvSpPr/>
            <p:nvPr/>
          </p:nvSpPr>
          <p:spPr>
            <a:xfrm>
              <a:off x="2205602" y="2010509"/>
              <a:ext cx="69145" cy="65815"/>
            </a:xfrm>
            <a:custGeom>
              <a:avLst/>
              <a:gdLst/>
              <a:ahLst/>
              <a:cxnLst/>
              <a:rect l="l" t="t" r="r" b="b"/>
              <a:pathLst>
                <a:path w="2450" h="2332" extrusionOk="0">
                  <a:moveTo>
                    <a:pt x="487" y="1"/>
                  </a:moveTo>
                  <a:cubicBezTo>
                    <a:pt x="376" y="1"/>
                    <a:pt x="266" y="45"/>
                    <a:pt x="177" y="134"/>
                  </a:cubicBezTo>
                  <a:cubicBezTo>
                    <a:pt x="0" y="281"/>
                    <a:pt x="0" y="576"/>
                    <a:pt x="177" y="753"/>
                  </a:cubicBezTo>
                  <a:lnTo>
                    <a:pt x="590" y="1166"/>
                  </a:lnTo>
                  <a:lnTo>
                    <a:pt x="177" y="1580"/>
                  </a:lnTo>
                  <a:cubicBezTo>
                    <a:pt x="0" y="1757"/>
                    <a:pt x="0" y="2022"/>
                    <a:pt x="177" y="2199"/>
                  </a:cubicBezTo>
                  <a:cubicBezTo>
                    <a:pt x="266" y="2288"/>
                    <a:pt x="384" y="2332"/>
                    <a:pt x="502" y="2332"/>
                  </a:cubicBezTo>
                  <a:cubicBezTo>
                    <a:pt x="620" y="2332"/>
                    <a:pt x="738" y="2288"/>
                    <a:pt x="826" y="2199"/>
                  </a:cubicBezTo>
                  <a:lnTo>
                    <a:pt x="2302" y="724"/>
                  </a:lnTo>
                  <a:cubicBezTo>
                    <a:pt x="2449" y="547"/>
                    <a:pt x="2449" y="281"/>
                    <a:pt x="2302" y="104"/>
                  </a:cubicBezTo>
                  <a:lnTo>
                    <a:pt x="2272" y="134"/>
                  </a:lnTo>
                  <a:cubicBezTo>
                    <a:pt x="2184" y="45"/>
                    <a:pt x="2066" y="1"/>
                    <a:pt x="1948" y="1"/>
                  </a:cubicBezTo>
                  <a:cubicBezTo>
                    <a:pt x="1830" y="1"/>
                    <a:pt x="1712" y="45"/>
                    <a:pt x="1623" y="134"/>
                  </a:cubicBezTo>
                  <a:lnTo>
                    <a:pt x="1210" y="517"/>
                  </a:lnTo>
                  <a:lnTo>
                    <a:pt x="797" y="134"/>
                  </a:lnTo>
                  <a:cubicBezTo>
                    <a:pt x="708" y="45"/>
                    <a:pt x="598" y="1"/>
                    <a:pt x="487"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9"/>
            <p:cNvSpPr/>
            <p:nvPr/>
          </p:nvSpPr>
          <p:spPr>
            <a:xfrm>
              <a:off x="1953271" y="1825232"/>
              <a:ext cx="432228" cy="409762"/>
            </a:xfrm>
            <a:custGeom>
              <a:avLst/>
              <a:gdLst/>
              <a:ahLst/>
              <a:cxnLst/>
              <a:rect l="l" t="t" r="r" b="b"/>
              <a:pathLst>
                <a:path w="15315" h="14519" extrusionOk="0">
                  <a:moveTo>
                    <a:pt x="4190" y="1"/>
                  </a:moveTo>
                  <a:cubicBezTo>
                    <a:pt x="1889" y="1"/>
                    <a:pt x="0" y="1889"/>
                    <a:pt x="0" y="4220"/>
                  </a:cubicBezTo>
                  <a:lnTo>
                    <a:pt x="0" y="7731"/>
                  </a:lnTo>
                  <a:cubicBezTo>
                    <a:pt x="0" y="9708"/>
                    <a:pt x="1328" y="11390"/>
                    <a:pt x="3246" y="11833"/>
                  </a:cubicBezTo>
                  <a:lnTo>
                    <a:pt x="3246" y="13574"/>
                  </a:lnTo>
                  <a:cubicBezTo>
                    <a:pt x="3246" y="13928"/>
                    <a:pt x="3453" y="14282"/>
                    <a:pt x="3777" y="14430"/>
                  </a:cubicBezTo>
                  <a:cubicBezTo>
                    <a:pt x="3895" y="14489"/>
                    <a:pt x="4043" y="14518"/>
                    <a:pt x="4190" y="14518"/>
                  </a:cubicBezTo>
                  <a:cubicBezTo>
                    <a:pt x="4427" y="14518"/>
                    <a:pt x="4633" y="14459"/>
                    <a:pt x="4781" y="14312"/>
                  </a:cubicBezTo>
                  <a:lnTo>
                    <a:pt x="7790" y="11951"/>
                  </a:lnTo>
                  <a:lnTo>
                    <a:pt x="11095" y="11951"/>
                  </a:lnTo>
                  <a:cubicBezTo>
                    <a:pt x="13426" y="11921"/>
                    <a:pt x="15285" y="10063"/>
                    <a:pt x="15315" y="7731"/>
                  </a:cubicBezTo>
                  <a:lnTo>
                    <a:pt x="15315" y="4220"/>
                  </a:lnTo>
                  <a:cubicBezTo>
                    <a:pt x="15285" y="3246"/>
                    <a:pt x="14961" y="2302"/>
                    <a:pt x="14371" y="1564"/>
                  </a:cubicBezTo>
                  <a:cubicBezTo>
                    <a:pt x="14323" y="1501"/>
                    <a:pt x="14259" y="1472"/>
                    <a:pt x="14196" y="1472"/>
                  </a:cubicBezTo>
                  <a:cubicBezTo>
                    <a:pt x="14141" y="1472"/>
                    <a:pt x="14087" y="1494"/>
                    <a:pt x="14046" y="1535"/>
                  </a:cubicBezTo>
                  <a:cubicBezTo>
                    <a:pt x="13957" y="1594"/>
                    <a:pt x="13928" y="1741"/>
                    <a:pt x="14016" y="1830"/>
                  </a:cubicBezTo>
                  <a:cubicBezTo>
                    <a:pt x="14548" y="2509"/>
                    <a:pt x="14843" y="3335"/>
                    <a:pt x="14843" y="4220"/>
                  </a:cubicBezTo>
                  <a:lnTo>
                    <a:pt x="14843" y="7731"/>
                  </a:lnTo>
                  <a:cubicBezTo>
                    <a:pt x="14843" y="9797"/>
                    <a:pt x="13161" y="11479"/>
                    <a:pt x="11095" y="11479"/>
                  </a:cubicBezTo>
                  <a:lnTo>
                    <a:pt x="7702" y="11479"/>
                  </a:lnTo>
                  <a:cubicBezTo>
                    <a:pt x="7643" y="11479"/>
                    <a:pt x="7584" y="11508"/>
                    <a:pt x="7554" y="11538"/>
                  </a:cubicBezTo>
                  <a:lnTo>
                    <a:pt x="4515" y="13957"/>
                  </a:lnTo>
                  <a:cubicBezTo>
                    <a:pt x="4412" y="14035"/>
                    <a:pt x="4298" y="14070"/>
                    <a:pt x="4189" y="14070"/>
                  </a:cubicBezTo>
                  <a:cubicBezTo>
                    <a:pt x="3925" y="14070"/>
                    <a:pt x="3689" y="13866"/>
                    <a:pt x="3689" y="13574"/>
                  </a:cubicBezTo>
                  <a:lnTo>
                    <a:pt x="3689" y="11656"/>
                  </a:lnTo>
                  <a:cubicBezTo>
                    <a:pt x="3689" y="11538"/>
                    <a:pt x="3630" y="11449"/>
                    <a:pt x="3512" y="11420"/>
                  </a:cubicBezTo>
                  <a:cubicBezTo>
                    <a:pt x="1741" y="11095"/>
                    <a:pt x="443" y="9561"/>
                    <a:pt x="443" y="7731"/>
                  </a:cubicBezTo>
                  <a:lnTo>
                    <a:pt x="443" y="4220"/>
                  </a:lnTo>
                  <a:cubicBezTo>
                    <a:pt x="443" y="2125"/>
                    <a:pt x="2125" y="443"/>
                    <a:pt x="4190" y="443"/>
                  </a:cubicBezTo>
                  <a:lnTo>
                    <a:pt x="11125" y="443"/>
                  </a:lnTo>
                  <a:cubicBezTo>
                    <a:pt x="11951" y="443"/>
                    <a:pt x="12748" y="738"/>
                    <a:pt x="13426" y="1240"/>
                  </a:cubicBezTo>
                  <a:cubicBezTo>
                    <a:pt x="13463" y="1277"/>
                    <a:pt x="13511" y="1293"/>
                    <a:pt x="13558" y="1293"/>
                  </a:cubicBezTo>
                  <a:cubicBezTo>
                    <a:pt x="13623" y="1293"/>
                    <a:pt x="13687" y="1262"/>
                    <a:pt x="13721" y="1210"/>
                  </a:cubicBezTo>
                  <a:cubicBezTo>
                    <a:pt x="13810" y="1092"/>
                    <a:pt x="13780" y="974"/>
                    <a:pt x="13692" y="886"/>
                  </a:cubicBezTo>
                  <a:cubicBezTo>
                    <a:pt x="12954" y="325"/>
                    <a:pt x="12039" y="1"/>
                    <a:pt x="110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9"/>
            <p:cNvSpPr/>
            <p:nvPr/>
          </p:nvSpPr>
          <p:spPr>
            <a:xfrm>
              <a:off x="2033223" y="1922654"/>
              <a:ext cx="290664" cy="174923"/>
            </a:xfrm>
            <a:custGeom>
              <a:avLst/>
              <a:gdLst/>
              <a:ahLst/>
              <a:cxnLst/>
              <a:rect l="l" t="t" r="r" b="b"/>
              <a:pathLst>
                <a:path w="10299" h="6198" extrusionOk="0">
                  <a:moveTo>
                    <a:pt x="5046" y="1"/>
                  </a:moveTo>
                  <a:cubicBezTo>
                    <a:pt x="4751" y="1"/>
                    <a:pt x="4485" y="207"/>
                    <a:pt x="4397" y="503"/>
                  </a:cubicBezTo>
                  <a:lnTo>
                    <a:pt x="3452" y="3807"/>
                  </a:lnTo>
                  <a:lnTo>
                    <a:pt x="2980" y="2981"/>
                  </a:lnTo>
                  <a:cubicBezTo>
                    <a:pt x="2862" y="2775"/>
                    <a:pt x="2626" y="2657"/>
                    <a:pt x="2390" y="2657"/>
                  </a:cubicBezTo>
                  <a:lnTo>
                    <a:pt x="826" y="2657"/>
                  </a:lnTo>
                  <a:cubicBezTo>
                    <a:pt x="0" y="2716"/>
                    <a:pt x="0" y="3925"/>
                    <a:pt x="826" y="3984"/>
                  </a:cubicBezTo>
                  <a:lnTo>
                    <a:pt x="2007" y="3984"/>
                  </a:lnTo>
                  <a:lnTo>
                    <a:pt x="2125" y="4250"/>
                  </a:lnTo>
                  <a:cubicBezTo>
                    <a:pt x="2164" y="4329"/>
                    <a:pt x="2243" y="4368"/>
                    <a:pt x="2326" y="4368"/>
                  </a:cubicBezTo>
                  <a:cubicBezTo>
                    <a:pt x="2367" y="4368"/>
                    <a:pt x="2410" y="4358"/>
                    <a:pt x="2449" y="4338"/>
                  </a:cubicBezTo>
                  <a:cubicBezTo>
                    <a:pt x="2538" y="4279"/>
                    <a:pt x="2597" y="4132"/>
                    <a:pt x="2538" y="4043"/>
                  </a:cubicBezTo>
                  <a:lnTo>
                    <a:pt x="2331" y="3660"/>
                  </a:lnTo>
                  <a:cubicBezTo>
                    <a:pt x="2272" y="3601"/>
                    <a:pt x="2213" y="3542"/>
                    <a:pt x="2125" y="3542"/>
                  </a:cubicBezTo>
                  <a:lnTo>
                    <a:pt x="826" y="3542"/>
                  </a:lnTo>
                  <a:cubicBezTo>
                    <a:pt x="708" y="3542"/>
                    <a:pt x="620" y="3453"/>
                    <a:pt x="620" y="3335"/>
                  </a:cubicBezTo>
                  <a:cubicBezTo>
                    <a:pt x="620" y="3217"/>
                    <a:pt x="708" y="3099"/>
                    <a:pt x="826" y="3099"/>
                  </a:cubicBezTo>
                  <a:lnTo>
                    <a:pt x="2390" y="3099"/>
                  </a:lnTo>
                  <a:cubicBezTo>
                    <a:pt x="2449" y="3099"/>
                    <a:pt x="2538" y="3158"/>
                    <a:pt x="2567" y="3217"/>
                  </a:cubicBezTo>
                  <a:lnTo>
                    <a:pt x="3305" y="4486"/>
                  </a:lnTo>
                  <a:cubicBezTo>
                    <a:pt x="3364" y="4575"/>
                    <a:pt x="3452" y="4604"/>
                    <a:pt x="3541" y="4604"/>
                  </a:cubicBezTo>
                  <a:cubicBezTo>
                    <a:pt x="3630" y="4604"/>
                    <a:pt x="3689" y="4545"/>
                    <a:pt x="3718" y="4456"/>
                  </a:cubicBezTo>
                  <a:lnTo>
                    <a:pt x="4839" y="591"/>
                  </a:lnTo>
                  <a:cubicBezTo>
                    <a:pt x="4869" y="503"/>
                    <a:pt x="4957" y="443"/>
                    <a:pt x="5046" y="443"/>
                  </a:cubicBezTo>
                  <a:lnTo>
                    <a:pt x="9413" y="443"/>
                  </a:lnTo>
                  <a:cubicBezTo>
                    <a:pt x="9531" y="443"/>
                    <a:pt x="9649" y="532"/>
                    <a:pt x="9649" y="680"/>
                  </a:cubicBezTo>
                  <a:cubicBezTo>
                    <a:pt x="9649" y="798"/>
                    <a:pt x="9531" y="886"/>
                    <a:pt x="9413" y="886"/>
                  </a:cubicBezTo>
                  <a:lnTo>
                    <a:pt x="5400" y="886"/>
                  </a:lnTo>
                  <a:cubicBezTo>
                    <a:pt x="5282" y="886"/>
                    <a:pt x="5193" y="945"/>
                    <a:pt x="5193" y="1063"/>
                  </a:cubicBezTo>
                  <a:lnTo>
                    <a:pt x="3866" y="5607"/>
                  </a:lnTo>
                  <a:cubicBezTo>
                    <a:pt x="3836" y="5696"/>
                    <a:pt x="3748" y="5755"/>
                    <a:pt x="3659" y="5755"/>
                  </a:cubicBezTo>
                  <a:lnTo>
                    <a:pt x="3630" y="5755"/>
                  </a:lnTo>
                  <a:cubicBezTo>
                    <a:pt x="3571" y="5755"/>
                    <a:pt x="3482" y="5725"/>
                    <a:pt x="3452" y="5666"/>
                  </a:cubicBezTo>
                  <a:lnTo>
                    <a:pt x="2980" y="4811"/>
                  </a:lnTo>
                  <a:cubicBezTo>
                    <a:pt x="2938" y="4747"/>
                    <a:pt x="2865" y="4698"/>
                    <a:pt x="2783" y="4698"/>
                  </a:cubicBezTo>
                  <a:cubicBezTo>
                    <a:pt x="2751" y="4698"/>
                    <a:pt x="2718" y="4706"/>
                    <a:pt x="2685" y="4722"/>
                  </a:cubicBezTo>
                  <a:cubicBezTo>
                    <a:pt x="2567" y="4781"/>
                    <a:pt x="2538" y="4929"/>
                    <a:pt x="2597" y="5047"/>
                  </a:cubicBezTo>
                  <a:lnTo>
                    <a:pt x="3039" y="5873"/>
                  </a:lnTo>
                  <a:cubicBezTo>
                    <a:pt x="3157" y="6079"/>
                    <a:pt x="3393" y="6197"/>
                    <a:pt x="3630" y="6197"/>
                  </a:cubicBezTo>
                  <a:lnTo>
                    <a:pt x="3718" y="6197"/>
                  </a:lnTo>
                  <a:cubicBezTo>
                    <a:pt x="3984" y="6168"/>
                    <a:pt x="4190" y="5991"/>
                    <a:pt x="4279" y="5725"/>
                  </a:cubicBezTo>
                  <a:lnTo>
                    <a:pt x="5548" y="1358"/>
                  </a:lnTo>
                  <a:lnTo>
                    <a:pt x="9413" y="1358"/>
                  </a:lnTo>
                  <a:cubicBezTo>
                    <a:pt x="10298" y="1358"/>
                    <a:pt x="10298" y="1"/>
                    <a:pt x="94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9"/>
            <p:cNvSpPr/>
            <p:nvPr/>
          </p:nvSpPr>
          <p:spPr>
            <a:xfrm>
              <a:off x="2032828" y="1910180"/>
              <a:ext cx="85345" cy="79136"/>
            </a:xfrm>
            <a:custGeom>
              <a:avLst/>
              <a:gdLst/>
              <a:ahLst/>
              <a:cxnLst/>
              <a:rect l="l" t="t" r="r" b="b"/>
              <a:pathLst>
                <a:path w="3024" h="2804" extrusionOk="0">
                  <a:moveTo>
                    <a:pt x="2286" y="413"/>
                  </a:moveTo>
                  <a:cubicBezTo>
                    <a:pt x="2345" y="413"/>
                    <a:pt x="2404" y="443"/>
                    <a:pt x="2434" y="502"/>
                  </a:cubicBezTo>
                  <a:cubicBezTo>
                    <a:pt x="2522" y="561"/>
                    <a:pt x="2522" y="708"/>
                    <a:pt x="2434" y="797"/>
                  </a:cubicBezTo>
                  <a:lnTo>
                    <a:pt x="2021" y="1210"/>
                  </a:lnTo>
                  <a:cubicBezTo>
                    <a:pt x="1932" y="1299"/>
                    <a:pt x="1932" y="1446"/>
                    <a:pt x="2021" y="1535"/>
                  </a:cubicBezTo>
                  <a:lnTo>
                    <a:pt x="2434" y="1948"/>
                  </a:lnTo>
                  <a:cubicBezTo>
                    <a:pt x="2522" y="2036"/>
                    <a:pt x="2522" y="2184"/>
                    <a:pt x="2434" y="2272"/>
                  </a:cubicBezTo>
                  <a:cubicBezTo>
                    <a:pt x="2404" y="2302"/>
                    <a:pt x="2345" y="2331"/>
                    <a:pt x="2286" y="2331"/>
                  </a:cubicBezTo>
                  <a:cubicBezTo>
                    <a:pt x="2227" y="2331"/>
                    <a:pt x="2168" y="2302"/>
                    <a:pt x="2139" y="2272"/>
                  </a:cubicBezTo>
                  <a:lnTo>
                    <a:pt x="1726" y="1859"/>
                  </a:lnTo>
                  <a:cubicBezTo>
                    <a:pt x="1667" y="1800"/>
                    <a:pt x="1608" y="1800"/>
                    <a:pt x="1548" y="1771"/>
                  </a:cubicBezTo>
                  <a:cubicBezTo>
                    <a:pt x="1489" y="1771"/>
                    <a:pt x="1430" y="1800"/>
                    <a:pt x="1401" y="1859"/>
                  </a:cubicBezTo>
                  <a:lnTo>
                    <a:pt x="988" y="2272"/>
                  </a:lnTo>
                  <a:cubicBezTo>
                    <a:pt x="929" y="2302"/>
                    <a:pt x="899" y="2331"/>
                    <a:pt x="811" y="2331"/>
                  </a:cubicBezTo>
                  <a:cubicBezTo>
                    <a:pt x="752" y="2331"/>
                    <a:pt x="722" y="2302"/>
                    <a:pt x="663" y="2272"/>
                  </a:cubicBezTo>
                  <a:cubicBezTo>
                    <a:pt x="575" y="2184"/>
                    <a:pt x="575" y="2036"/>
                    <a:pt x="663" y="1948"/>
                  </a:cubicBezTo>
                  <a:lnTo>
                    <a:pt x="1076" y="1535"/>
                  </a:lnTo>
                  <a:cubicBezTo>
                    <a:pt x="1165" y="1446"/>
                    <a:pt x="1165" y="1299"/>
                    <a:pt x="1076" y="1210"/>
                  </a:cubicBezTo>
                  <a:lnTo>
                    <a:pt x="663" y="797"/>
                  </a:lnTo>
                  <a:cubicBezTo>
                    <a:pt x="634" y="767"/>
                    <a:pt x="604" y="708"/>
                    <a:pt x="604" y="649"/>
                  </a:cubicBezTo>
                  <a:cubicBezTo>
                    <a:pt x="604" y="531"/>
                    <a:pt x="693" y="413"/>
                    <a:pt x="811" y="413"/>
                  </a:cubicBezTo>
                  <a:cubicBezTo>
                    <a:pt x="899" y="413"/>
                    <a:pt x="929" y="443"/>
                    <a:pt x="988" y="502"/>
                  </a:cubicBezTo>
                  <a:lnTo>
                    <a:pt x="1401" y="915"/>
                  </a:lnTo>
                  <a:cubicBezTo>
                    <a:pt x="1430" y="945"/>
                    <a:pt x="1489" y="974"/>
                    <a:pt x="1548" y="974"/>
                  </a:cubicBezTo>
                  <a:cubicBezTo>
                    <a:pt x="1608" y="974"/>
                    <a:pt x="1667" y="945"/>
                    <a:pt x="1726" y="915"/>
                  </a:cubicBezTo>
                  <a:lnTo>
                    <a:pt x="2139" y="502"/>
                  </a:lnTo>
                  <a:cubicBezTo>
                    <a:pt x="2168" y="443"/>
                    <a:pt x="2227" y="413"/>
                    <a:pt x="2286" y="413"/>
                  </a:cubicBezTo>
                  <a:close/>
                  <a:moveTo>
                    <a:pt x="2286" y="0"/>
                  </a:moveTo>
                  <a:cubicBezTo>
                    <a:pt x="2109" y="0"/>
                    <a:pt x="1932" y="59"/>
                    <a:pt x="1814" y="207"/>
                  </a:cubicBezTo>
                  <a:lnTo>
                    <a:pt x="1578" y="443"/>
                  </a:lnTo>
                  <a:lnTo>
                    <a:pt x="1312" y="207"/>
                  </a:lnTo>
                  <a:cubicBezTo>
                    <a:pt x="1176" y="96"/>
                    <a:pt x="1030" y="49"/>
                    <a:pt x="891" y="49"/>
                  </a:cubicBezTo>
                  <a:cubicBezTo>
                    <a:pt x="403" y="49"/>
                    <a:pt x="0" y="639"/>
                    <a:pt x="368" y="1122"/>
                  </a:cubicBezTo>
                  <a:lnTo>
                    <a:pt x="604" y="1387"/>
                  </a:lnTo>
                  <a:lnTo>
                    <a:pt x="368" y="1623"/>
                  </a:lnTo>
                  <a:cubicBezTo>
                    <a:pt x="103" y="1889"/>
                    <a:pt x="103" y="2302"/>
                    <a:pt x="368" y="2567"/>
                  </a:cubicBezTo>
                  <a:cubicBezTo>
                    <a:pt x="486" y="2715"/>
                    <a:pt x="663" y="2774"/>
                    <a:pt x="840" y="2774"/>
                  </a:cubicBezTo>
                  <a:cubicBezTo>
                    <a:pt x="1017" y="2774"/>
                    <a:pt x="1194" y="2715"/>
                    <a:pt x="1312" y="2567"/>
                  </a:cubicBezTo>
                  <a:lnTo>
                    <a:pt x="1578" y="2331"/>
                  </a:lnTo>
                  <a:lnTo>
                    <a:pt x="1814" y="2567"/>
                  </a:lnTo>
                  <a:cubicBezTo>
                    <a:pt x="1932" y="2715"/>
                    <a:pt x="2109" y="2774"/>
                    <a:pt x="2286" y="2774"/>
                  </a:cubicBezTo>
                  <a:lnTo>
                    <a:pt x="2286" y="2803"/>
                  </a:lnTo>
                  <a:cubicBezTo>
                    <a:pt x="2463" y="2803"/>
                    <a:pt x="2640" y="2715"/>
                    <a:pt x="2758" y="2597"/>
                  </a:cubicBezTo>
                  <a:cubicBezTo>
                    <a:pt x="3024" y="2331"/>
                    <a:pt x="3024" y="1918"/>
                    <a:pt x="2758" y="1653"/>
                  </a:cubicBezTo>
                  <a:lnTo>
                    <a:pt x="2522" y="1387"/>
                  </a:lnTo>
                  <a:lnTo>
                    <a:pt x="2758" y="1151"/>
                  </a:lnTo>
                  <a:cubicBezTo>
                    <a:pt x="3024" y="885"/>
                    <a:pt x="3024" y="443"/>
                    <a:pt x="2758" y="207"/>
                  </a:cubicBezTo>
                  <a:cubicBezTo>
                    <a:pt x="2640" y="59"/>
                    <a:pt x="2463" y="0"/>
                    <a:pt x="2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9"/>
            <p:cNvSpPr/>
            <p:nvPr/>
          </p:nvSpPr>
          <p:spPr>
            <a:xfrm>
              <a:off x="2194765" y="2004272"/>
              <a:ext cx="86643" cy="79983"/>
            </a:xfrm>
            <a:custGeom>
              <a:avLst/>
              <a:gdLst/>
              <a:ahLst/>
              <a:cxnLst/>
              <a:rect l="l" t="t" r="r" b="b"/>
              <a:pathLst>
                <a:path w="3070" h="2834" extrusionOk="0">
                  <a:moveTo>
                    <a:pt x="2332" y="414"/>
                  </a:moveTo>
                  <a:cubicBezTo>
                    <a:pt x="2391" y="414"/>
                    <a:pt x="2450" y="443"/>
                    <a:pt x="2479" y="473"/>
                  </a:cubicBezTo>
                  <a:cubicBezTo>
                    <a:pt x="2568" y="561"/>
                    <a:pt x="2568" y="709"/>
                    <a:pt x="2479" y="797"/>
                  </a:cubicBezTo>
                  <a:lnTo>
                    <a:pt x="1033" y="2273"/>
                  </a:lnTo>
                  <a:cubicBezTo>
                    <a:pt x="974" y="2302"/>
                    <a:pt x="945" y="2332"/>
                    <a:pt x="886" y="2332"/>
                  </a:cubicBezTo>
                  <a:cubicBezTo>
                    <a:pt x="797" y="2332"/>
                    <a:pt x="768" y="2302"/>
                    <a:pt x="709" y="2273"/>
                  </a:cubicBezTo>
                  <a:cubicBezTo>
                    <a:pt x="620" y="2184"/>
                    <a:pt x="620" y="2037"/>
                    <a:pt x="709" y="1948"/>
                  </a:cubicBezTo>
                  <a:lnTo>
                    <a:pt x="1122" y="1535"/>
                  </a:lnTo>
                  <a:cubicBezTo>
                    <a:pt x="1181" y="1505"/>
                    <a:pt x="1181" y="1446"/>
                    <a:pt x="1181" y="1387"/>
                  </a:cubicBezTo>
                  <a:cubicBezTo>
                    <a:pt x="1181" y="1328"/>
                    <a:pt x="1181" y="1269"/>
                    <a:pt x="1122" y="1240"/>
                  </a:cubicBezTo>
                  <a:lnTo>
                    <a:pt x="709" y="827"/>
                  </a:lnTo>
                  <a:cubicBezTo>
                    <a:pt x="679" y="768"/>
                    <a:pt x="650" y="709"/>
                    <a:pt x="650" y="650"/>
                  </a:cubicBezTo>
                  <a:cubicBezTo>
                    <a:pt x="650" y="591"/>
                    <a:pt x="679" y="532"/>
                    <a:pt x="709" y="502"/>
                  </a:cubicBezTo>
                  <a:cubicBezTo>
                    <a:pt x="762" y="449"/>
                    <a:pt x="791" y="444"/>
                    <a:pt x="862" y="443"/>
                  </a:cubicBezTo>
                  <a:lnTo>
                    <a:pt x="862" y="443"/>
                  </a:lnTo>
                  <a:cubicBezTo>
                    <a:pt x="946" y="445"/>
                    <a:pt x="976" y="473"/>
                    <a:pt x="1033" y="502"/>
                  </a:cubicBezTo>
                  <a:lnTo>
                    <a:pt x="1446" y="915"/>
                  </a:lnTo>
                  <a:cubicBezTo>
                    <a:pt x="1491" y="960"/>
                    <a:pt x="1550" y="982"/>
                    <a:pt x="1609" y="982"/>
                  </a:cubicBezTo>
                  <a:cubicBezTo>
                    <a:pt x="1668" y="982"/>
                    <a:pt x="1727" y="960"/>
                    <a:pt x="1771" y="915"/>
                  </a:cubicBezTo>
                  <a:lnTo>
                    <a:pt x="2155" y="473"/>
                  </a:lnTo>
                  <a:cubicBezTo>
                    <a:pt x="2214" y="443"/>
                    <a:pt x="2273" y="414"/>
                    <a:pt x="2332" y="414"/>
                  </a:cubicBezTo>
                  <a:close/>
                  <a:moveTo>
                    <a:pt x="886" y="1"/>
                  </a:moveTo>
                  <a:cubicBezTo>
                    <a:pt x="679" y="1"/>
                    <a:pt x="532" y="60"/>
                    <a:pt x="384" y="207"/>
                  </a:cubicBezTo>
                  <a:cubicBezTo>
                    <a:pt x="148" y="473"/>
                    <a:pt x="148" y="886"/>
                    <a:pt x="384" y="1151"/>
                  </a:cubicBezTo>
                  <a:lnTo>
                    <a:pt x="650" y="1387"/>
                  </a:lnTo>
                  <a:lnTo>
                    <a:pt x="384" y="1653"/>
                  </a:lnTo>
                  <a:cubicBezTo>
                    <a:pt x="1" y="2066"/>
                    <a:pt x="296" y="2774"/>
                    <a:pt x="886" y="2774"/>
                  </a:cubicBezTo>
                  <a:lnTo>
                    <a:pt x="856" y="2833"/>
                  </a:lnTo>
                  <a:cubicBezTo>
                    <a:pt x="1033" y="2833"/>
                    <a:pt x="1210" y="2745"/>
                    <a:pt x="1328" y="2627"/>
                  </a:cubicBezTo>
                  <a:lnTo>
                    <a:pt x="2804" y="1151"/>
                  </a:lnTo>
                  <a:cubicBezTo>
                    <a:pt x="3069" y="886"/>
                    <a:pt x="3069" y="473"/>
                    <a:pt x="2804" y="207"/>
                  </a:cubicBezTo>
                  <a:cubicBezTo>
                    <a:pt x="2686" y="60"/>
                    <a:pt x="2509" y="1"/>
                    <a:pt x="2332" y="1"/>
                  </a:cubicBezTo>
                  <a:cubicBezTo>
                    <a:pt x="2155" y="1"/>
                    <a:pt x="1978" y="60"/>
                    <a:pt x="1860" y="207"/>
                  </a:cubicBezTo>
                  <a:lnTo>
                    <a:pt x="1594" y="443"/>
                  </a:lnTo>
                  <a:lnTo>
                    <a:pt x="1358" y="207"/>
                  </a:lnTo>
                  <a:cubicBezTo>
                    <a:pt x="1210" y="60"/>
                    <a:pt x="1063" y="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36">
          <a:extLst>
            <a:ext uri="{FF2B5EF4-FFF2-40B4-BE49-F238E27FC236}">
              <a16:creationId xmlns:a16="http://schemas.microsoft.com/office/drawing/2014/main" id="{280C50FD-8304-EB0E-1C6A-CD8D0183891E}"/>
            </a:ext>
          </a:extLst>
        </p:cNvPr>
        <p:cNvGrpSpPr/>
        <p:nvPr/>
      </p:nvGrpSpPr>
      <p:grpSpPr>
        <a:xfrm>
          <a:off x="0" y="0"/>
          <a:ext cx="0" cy="0"/>
          <a:chOff x="0" y="0"/>
          <a:chExt cx="0" cy="0"/>
        </a:xfrm>
      </p:grpSpPr>
      <p:sp>
        <p:nvSpPr>
          <p:cNvPr id="1239" name="Google Shape;1239;p52">
            <a:extLst>
              <a:ext uri="{FF2B5EF4-FFF2-40B4-BE49-F238E27FC236}">
                <a16:creationId xmlns:a16="http://schemas.microsoft.com/office/drawing/2014/main" id="{E4789DDD-732F-CF05-1FE3-EA63B934CED2}"/>
              </a:ext>
            </a:extLst>
          </p:cNvPr>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400" dirty="0"/>
              <a:t>CIC Basic Principles</a:t>
            </a:r>
          </a:p>
        </p:txBody>
      </p:sp>
      <mc:AlternateContent xmlns:mc="http://schemas.openxmlformats.org/markup-compatibility/2006" xmlns:a14="http://schemas.microsoft.com/office/drawing/2010/main">
        <mc:Choice Requires="a14">
          <p:sp>
            <p:nvSpPr>
              <p:cNvPr id="1240" name="Google Shape;1240;p52">
                <a:extLst>
                  <a:ext uri="{FF2B5EF4-FFF2-40B4-BE49-F238E27FC236}">
                    <a16:creationId xmlns:a16="http://schemas.microsoft.com/office/drawing/2014/main" id="{0658F694-A656-E79F-5CCA-4AFABB012108}"/>
                  </a:ext>
                </a:extLst>
              </p:cNvPr>
              <p:cNvSpPr txBox="1"/>
              <p:nvPr/>
            </p:nvSpPr>
            <p:spPr>
              <a:xfrm>
                <a:off x="539493" y="1004660"/>
                <a:ext cx="8064900"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 xmlns:m="http://schemas.openxmlformats.org/officeDocument/2006/math">
                    <m:r>
                      <a:rPr lang="it-IT" sz="1600" i="1" dirty="0" smtClean="0">
                        <a:solidFill>
                          <a:schemeClr val="dk1"/>
                        </a:solidFill>
                        <a:latin typeface="Cambria Math" panose="02040503050406030204" pitchFamily="18" charset="0"/>
                        <a:ea typeface="Open Sans SemiBold"/>
                        <a:cs typeface="Open Sans SemiBold"/>
                        <a:sym typeface="Open Sans SemiBold"/>
                      </a:rPr>
                      <m:t>𝑋</m:t>
                    </m:r>
                    <m:r>
                      <a:rPr lang="it-IT" sz="1600" b="0" i="1" dirty="0" smtClean="0">
                        <a:solidFill>
                          <a:schemeClr val="dk1"/>
                        </a:solidFill>
                        <a:latin typeface="Cambria Math" panose="02040503050406030204" pitchFamily="18" charset="0"/>
                        <a:ea typeface="Open Sans SemiBold"/>
                        <a:cs typeface="Open Sans SemiBold"/>
                        <a:sym typeface="Open Sans SemiBold"/>
                      </a:rPr>
                      <m:t>=</m:t>
                    </m:r>
                  </m:oMath>
                </a14:m>
                <a:r>
                  <a:rPr lang="it-IT" sz="1600" dirty="0">
                    <a:solidFill>
                      <a:schemeClr val="dk1"/>
                    </a:solidFill>
                    <a:ea typeface="Open Sans SemiBold"/>
                    <a:cs typeface="Open Sans SemiBold"/>
                    <a:sym typeface="Open Sans SemiBold"/>
                  </a:rPr>
                  <a:t> </a:t>
                </a:r>
                <a14:m>
                  <m:oMath xmlns:m="http://schemas.openxmlformats.org/officeDocument/2006/math">
                    <m:sSubSup>
                      <m:sSubSupPr>
                        <m:ctrlPr>
                          <a:rPr lang="it-IT" sz="1600" i="1" dirty="0">
                            <a:solidFill>
                              <a:schemeClr val="dk1"/>
                            </a:solidFill>
                            <a:latin typeface="Cambria Math" panose="02040503050406030204" pitchFamily="18" charset="0"/>
                            <a:ea typeface="Open Sans SemiBold"/>
                            <a:cs typeface="Open Sans SemiBold"/>
                            <a:sym typeface="Open Sans SemiBold"/>
                          </a:rPr>
                        </m:ctrlPr>
                      </m:sSubSupPr>
                      <m:e>
                        <m:d>
                          <m:dPr>
                            <m:begChr m:val="{"/>
                            <m:endChr m:val="}"/>
                            <m:ctrlPr>
                              <a:rPr lang="it-IT" sz="1600" i="1" dirty="0">
                                <a:solidFill>
                                  <a:schemeClr val="dk1"/>
                                </a:solidFill>
                                <a:latin typeface="Cambria Math" panose="02040503050406030204" pitchFamily="18" charset="0"/>
                                <a:ea typeface="Open Sans SemiBold"/>
                                <a:cs typeface="Open Sans SemiBold"/>
                                <a:sym typeface="Open Sans SemiBold"/>
                              </a:rPr>
                            </m:ctrlPr>
                          </m:dPr>
                          <m:e>
                            <m:acc>
                              <m:accPr>
                                <m:chr m:val="̅"/>
                                <m:ctrlPr>
                                  <a:rPr lang="it-IT" sz="1600" i="1" dirty="0">
                                    <a:solidFill>
                                      <a:schemeClr val="dk1"/>
                                    </a:solidFill>
                                    <a:latin typeface="Cambria Math" panose="02040503050406030204" pitchFamily="18" charset="0"/>
                                    <a:ea typeface="Open Sans SemiBold"/>
                                    <a:cs typeface="Open Sans SemiBold"/>
                                    <a:sym typeface="Open Sans SemiBold"/>
                                  </a:rPr>
                                </m:ctrlPr>
                              </m:accPr>
                              <m:e>
                                <m:sSub>
                                  <m:sSub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bPr>
                                  <m:e>
                                    <m:r>
                                      <a:rPr lang="it-IT" sz="1600" i="1" dirty="0">
                                        <a:solidFill>
                                          <a:schemeClr val="dk1"/>
                                        </a:solidFill>
                                        <a:latin typeface="Cambria Math" panose="02040503050406030204" pitchFamily="18" charset="0"/>
                                        <a:ea typeface="Open Sans SemiBold"/>
                                        <a:cs typeface="Open Sans SemiBold"/>
                                        <a:sym typeface="Open Sans SemiBold"/>
                                      </a:rPr>
                                      <m:t>𝑥</m:t>
                                    </m:r>
                                  </m:e>
                                  <m:sub>
                                    <m:r>
                                      <a:rPr lang="it-IT" sz="1600" b="0" i="1" dirty="0" smtClean="0">
                                        <a:solidFill>
                                          <a:schemeClr val="dk1"/>
                                        </a:solidFill>
                                        <a:latin typeface="Cambria Math" panose="02040503050406030204" pitchFamily="18" charset="0"/>
                                        <a:ea typeface="Open Sans SemiBold"/>
                                        <a:cs typeface="Open Sans SemiBold"/>
                                        <a:sym typeface="Open Sans SemiBold"/>
                                      </a:rPr>
                                      <m:t>𝑖</m:t>
                                    </m:r>
                                  </m:sub>
                                </m:sSub>
                              </m:e>
                            </m:acc>
                          </m:e>
                        </m:d>
                      </m:e>
                      <m:sub>
                        <m:r>
                          <a:rPr lang="it-IT" sz="1600" i="1" dirty="0">
                            <a:solidFill>
                              <a:schemeClr val="dk1"/>
                            </a:solidFill>
                            <a:latin typeface="Cambria Math" panose="02040503050406030204" pitchFamily="18" charset="0"/>
                            <a:ea typeface="Open Sans SemiBold"/>
                            <a:cs typeface="Open Sans SemiBold"/>
                            <a:sym typeface="Open Sans SemiBold"/>
                          </a:rPr>
                          <m:t>𝑖</m:t>
                        </m:r>
                        <m:r>
                          <a:rPr lang="it-IT" sz="1600" i="1" dirty="0">
                            <a:solidFill>
                              <a:schemeClr val="dk1"/>
                            </a:solidFill>
                            <a:latin typeface="Cambria Math" panose="02040503050406030204" pitchFamily="18" charset="0"/>
                            <a:ea typeface="Open Sans SemiBold"/>
                            <a:cs typeface="Open Sans SemiBold"/>
                            <a:sym typeface="Open Sans SemiBold"/>
                          </a:rPr>
                          <m:t>=0</m:t>
                        </m:r>
                      </m:sub>
                      <m:sup>
                        <m:sSub>
                          <m:sSubPr>
                            <m:ctrlPr>
                              <a:rPr lang="it-IT" sz="1600" i="1" dirty="0">
                                <a:solidFill>
                                  <a:schemeClr val="dk1"/>
                                </a:solidFill>
                                <a:latin typeface="Cambria Math" panose="02040503050406030204" pitchFamily="18" charset="0"/>
                                <a:ea typeface="Open Sans SemiBold"/>
                                <a:cs typeface="Open Sans SemiBold"/>
                                <a:sym typeface="Open Sans SemiBold"/>
                              </a:rPr>
                            </m:ctrlPr>
                          </m:sSubPr>
                          <m:e>
                            <m:r>
                              <a:rPr lang="it-IT" sz="1600" i="1" dirty="0">
                                <a:solidFill>
                                  <a:schemeClr val="dk1"/>
                                </a:solidFill>
                                <a:latin typeface="Cambria Math" panose="02040503050406030204" pitchFamily="18" charset="0"/>
                                <a:ea typeface="Open Sans SemiBold"/>
                                <a:cs typeface="Open Sans SemiBold"/>
                                <a:sym typeface="Open Sans SemiBold"/>
                              </a:rPr>
                              <m:t>𝑁</m:t>
                            </m:r>
                          </m:e>
                          <m:sub>
                            <m:r>
                              <a:rPr lang="it-IT" sz="1600" i="1" dirty="0">
                                <a:solidFill>
                                  <a:schemeClr val="dk1"/>
                                </a:solidFill>
                                <a:latin typeface="Cambria Math" panose="02040503050406030204" pitchFamily="18" charset="0"/>
                                <a:ea typeface="Open Sans SemiBold"/>
                                <a:cs typeface="Open Sans SemiBold"/>
                                <a:sym typeface="Open Sans SemiBold"/>
                              </a:rPr>
                              <m:t>𝑜𝑏𝑠</m:t>
                            </m:r>
                          </m:sub>
                        </m:sSub>
                      </m:sup>
                    </m:sSubSup>
                    <m:r>
                      <a:rPr lang="it-IT" sz="1600" b="0" i="1" dirty="0" smtClean="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𝑎</m:t>
                    </m:r>
                    <m:r>
                      <a:rPr lang="it-IT" sz="1600" b="0" i="1" dirty="0" smtClean="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𝐷𝑎𝑡𝑎𝑠𝑒𝑡</m:t>
                    </m:r>
                    <m:r>
                      <a:rPr lang="it-IT" sz="1600" b="0" i="1" dirty="0" smtClean="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𝑜𝑓</m:t>
                    </m:r>
                    <m:r>
                      <a:rPr lang="it-IT" sz="1600" b="0" i="1" dirty="0" smtClean="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𝑣𝑒𝑐𝑡𝑜𝑟𝑠</m:t>
                    </m:r>
                    <m:r>
                      <a:rPr lang="it-IT" sz="1600" b="0" i="1" dirty="0" smtClean="0">
                        <a:solidFill>
                          <a:schemeClr val="dk1"/>
                        </a:solidFill>
                        <a:latin typeface="Cambria Math" panose="02040503050406030204" pitchFamily="18" charset="0"/>
                        <a:ea typeface="Open Sans SemiBold"/>
                        <a:cs typeface="Open Sans SemiBold"/>
                        <a:sym typeface="Open Sans SemiBold"/>
                      </a:rPr>
                      <m:t> </m:t>
                    </m:r>
                    <m:sSub>
                      <m:sSub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bPr>
                      <m:e>
                        <m:acc>
                          <m:accPr>
                            <m:chr m:val="̅"/>
                            <m:ctrlPr>
                              <a:rPr lang="it-IT" sz="1600" b="0" i="1" dirty="0" smtClean="0">
                                <a:solidFill>
                                  <a:schemeClr val="dk1"/>
                                </a:solidFill>
                                <a:latin typeface="Cambria Math" panose="02040503050406030204" pitchFamily="18" charset="0"/>
                                <a:ea typeface="Open Sans SemiBold"/>
                                <a:cs typeface="Open Sans SemiBold"/>
                                <a:sym typeface="Open Sans SemiBold"/>
                              </a:rPr>
                            </m:ctrlPr>
                          </m:accPr>
                          <m:e>
                            <m:r>
                              <a:rPr lang="it-IT" sz="1600" b="0" i="1" dirty="0" smtClean="0">
                                <a:solidFill>
                                  <a:schemeClr val="dk1"/>
                                </a:solidFill>
                                <a:latin typeface="Cambria Math" panose="02040503050406030204" pitchFamily="18" charset="0"/>
                                <a:ea typeface="Open Sans SemiBold"/>
                                <a:cs typeface="Open Sans SemiBold"/>
                                <a:sym typeface="Open Sans SemiBold"/>
                              </a:rPr>
                              <m:t>𝑥</m:t>
                            </m:r>
                          </m:e>
                        </m:acc>
                      </m:e>
                      <m:sub>
                        <m:r>
                          <a:rPr lang="it-IT" sz="1600" b="0" i="1" dirty="0" smtClean="0">
                            <a:solidFill>
                              <a:schemeClr val="dk1"/>
                            </a:solidFill>
                            <a:latin typeface="Cambria Math" panose="02040503050406030204" pitchFamily="18" charset="0"/>
                            <a:ea typeface="Open Sans SemiBold"/>
                            <a:cs typeface="Open Sans SemiBold"/>
                            <a:sym typeface="Open Sans SemiBold"/>
                          </a:rPr>
                          <m:t>𝑖</m:t>
                        </m:r>
                      </m:sub>
                    </m:sSub>
                    <m:r>
                      <a:rPr lang="it-IT" sz="1600" b="0" i="1" dirty="0" smtClean="0">
                        <a:solidFill>
                          <a:schemeClr val="dk1"/>
                        </a:solidFill>
                        <a:latin typeface="Cambria Math" panose="02040503050406030204" pitchFamily="18" charset="0"/>
                        <a:ea typeface="Open Sans SemiBold"/>
                        <a:cs typeface="Open Sans SemiBold"/>
                        <a:sym typeface="Open Sans SemiBold"/>
                      </a:rPr>
                      <m:t>∈</m:t>
                    </m:r>
                    <m:sSup>
                      <m:sSup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pPr>
                      <m:e>
                        <m:r>
                          <a:rPr lang="it-IT" sz="1600" b="0" i="1" dirty="0" smtClean="0">
                            <a:solidFill>
                              <a:schemeClr val="dk1"/>
                            </a:solidFill>
                            <a:latin typeface="Cambria Math" panose="02040503050406030204" pitchFamily="18" charset="0"/>
                            <a:ea typeface="Open Sans SemiBold"/>
                            <a:cs typeface="Open Sans SemiBold"/>
                            <a:sym typeface="Open Sans SemiBold"/>
                          </a:rPr>
                          <m:t>ℝ</m:t>
                        </m:r>
                      </m:e>
                      <m:sup>
                        <m:sSub>
                          <m:sSub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bPr>
                          <m:e>
                            <m:r>
                              <a:rPr lang="it-IT" sz="1600" b="0" i="1" dirty="0" smtClean="0">
                                <a:solidFill>
                                  <a:schemeClr val="dk1"/>
                                </a:solidFill>
                                <a:latin typeface="Cambria Math" panose="02040503050406030204" pitchFamily="18" charset="0"/>
                                <a:ea typeface="Open Sans SemiBold"/>
                                <a:cs typeface="Open Sans SemiBold"/>
                                <a:sym typeface="Open Sans SemiBold"/>
                              </a:rPr>
                              <m:t>𝑁</m:t>
                            </m:r>
                          </m:e>
                          <m:sub>
                            <m:r>
                              <a:rPr lang="it-IT" sz="1600" b="0" i="1" dirty="0" smtClean="0">
                                <a:solidFill>
                                  <a:schemeClr val="dk1"/>
                                </a:solidFill>
                                <a:latin typeface="Cambria Math" panose="02040503050406030204" pitchFamily="18" charset="0"/>
                                <a:ea typeface="Open Sans SemiBold"/>
                                <a:cs typeface="Open Sans SemiBold"/>
                                <a:sym typeface="Open Sans SemiBold"/>
                              </a:rPr>
                              <m:t>𝑣𝑎𝑟</m:t>
                            </m:r>
                          </m:sub>
                        </m:sSub>
                      </m:sup>
                    </m:sSup>
                  </m:oMath>
                </a14:m>
                <a:endParaRPr lang="it-IT" sz="1600" b="0" dirty="0">
                  <a:solidFill>
                    <a:schemeClr val="dk1"/>
                  </a:solidFill>
                  <a:ea typeface="Open Sans SemiBold"/>
                  <a:cs typeface="Open Sans SemiBold"/>
                  <a:sym typeface="Open Sans SemiBold"/>
                </a:endParaRPr>
              </a:p>
              <a:p>
                <a:pPr marL="127000" lvl="0">
                  <a:lnSpc>
                    <a:spcPct val="115000"/>
                  </a:lnSpc>
                  <a:buClr>
                    <a:schemeClr val="dk1"/>
                  </a:buClr>
                  <a:buSzPts val="1600"/>
                </a:pPr>
                <a14:m>
                  <m:oMathPara xmlns:m="http://schemas.openxmlformats.org/officeDocument/2006/math">
                    <m:oMathParaPr>
                      <m:jc m:val="left"/>
                    </m:oMathParaPr>
                    <m:oMath xmlns:m="http://schemas.openxmlformats.org/officeDocument/2006/math">
                      <m:r>
                        <m:rPr>
                          <m:sty m:val="p"/>
                        </m:rPr>
                        <a:rPr lang="it-IT" sz="1600" i="1" dirty="0">
                          <a:solidFill>
                            <a:schemeClr val="dk1"/>
                          </a:solidFill>
                          <a:latin typeface="Cambria Math" panose="02040503050406030204" pitchFamily="18" charset="0"/>
                          <a:ea typeface="Open Sans SemiBold"/>
                          <a:cs typeface="Open Sans SemiBold"/>
                          <a:sym typeface="Open Sans SemiBold"/>
                        </a:rPr>
                        <m:t>P</m:t>
                      </m:r>
                      <m:r>
                        <a:rPr lang="it-IT" sz="1600" b="0" i="1" dirty="0" smtClean="0">
                          <a:solidFill>
                            <a:schemeClr val="dk1"/>
                          </a:solidFill>
                          <a:latin typeface="Cambria Math" panose="02040503050406030204" pitchFamily="18" charset="0"/>
                          <a:ea typeface="Open Sans SemiBold"/>
                          <a:cs typeface="Open Sans SemiBold"/>
                          <a:sym typeface="Open Sans SemiBold"/>
                        </a:rPr>
                        <m:t>∈</m:t>
                      </m:r>
                      <m:sSup>
                        <m:sSup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pPr>
                        <m:e>
                          <m:r>
                            <a:rPr lang="it-IT" sz="1600" b="0" i="1" dirty="0" smtClean="0">
                              <a:solidFill>
                                <a:schemeClr val="dk1"/>
                              </a:solidFill>
                              <a:latin typeface="Cambria Math" panose="02040503050406030204" pitchFamily="18" charset="0"/>
                              <a:ea typeface="Open Sans SemiBold"/>
                              <a:cs typeface="Open Sans SemiBold"/>
                              <a:sym typeface="Open Sans SemiBold"/>
                            </a:rPr>
                            <m:t>ℝ</m:t>
                          </m:r>
                        </m:e>
                        <m:sup>
                          <m:sSub>
                            <m:sSub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bPr>
                            <m:e>
                              <m:r>
                                <a:rPr lang="it-IT" sz="1600" b="0" i="1" dirty="0" smtClean="0">
                                  <a:solidFill>
                                    <a:schemeClr val="dk1"/>
                                  </a:solidFill>
                                  <a:latin typeface="Cambria Math" panose="02040503050406030204" pitchFamily="18" charset="0"/>
                                  <a:ea typeface="Open Sans SemiBold"/>
                                  <a:cs typeface="Open Sans SemiBold"/>
                                  <a:sym typeface="Open Sans SemiBold"/>
                                </a:rPr>
                                <m:t>𝑁</m:t>
                              </m:r>
                            </m:e>
                            <m:sub>
                              <m:r>
                                <a:rPr lang="it-IT" sz="1600" b="0" i="1" dirty="0" smtClean="0">
                                  <a:solidFill>
                                    <a:schemeClr val="dk1"/>
                                  </a:solidFill>
                                  <a:latin typeface="Cambria Math" panose="02040503050406030204" pitchFamily="18" charset="0"/>
                                  <a:ea typeface="Open Sans SemiBold"/>
                                  <a:cs typeface="Open Sans SemiBold"/>
                                  <a:sym typeface="Open Sans SemiBold"/>
                                </a:rPr>
                                <m:t>𝑣𝑎𝑟</m:t>
                              </m:r>
                            </m:sub>
                          </m:sSub>
                          <m:r>
                            <a:rPr lang="it-IT" sz="1600" b="0" i="1" dirty="0" smtClean="0">
                              <a:solidFill>
                                <a:schemeClr val="dk1"/>
                              </a:solidFill>
                              <a:latin typeface="Cambria Math" panose="02040503050406030204" pitchFamily="18" charset="0"/>
                              <a:ea typeface="Open Sans SemiBold"/>
                              <a:cs typeface="Open Sans SemiBold"/>
                              <a:sym typeface="Open Sans SemiBold"/>
                            </a:rPr>
                            <m:t>×</m:t>
                          </m:r>
                          <m:sSub>
                            <m:sSub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bPr>
                            <m:e>
                              <m:r>
                                <a:rPr lang="it-IT" sz="1600" b="0" i="1" dirty="0" smtClean="0">
                                  <a:solidFill>
                                    <a:schemeClr val="dk1"/>
                                  </a:solidFill>
                                  <a:latin typeface="Cambria Math" panose="02040503050406030204" pitchFamily="18" charset="0"/>
                                  <a:ea typeface="Open Sans SemiBold"/>
                                  <a:cs typeface="Open Sans SemiBold"/>
                                  <a:sym typeface="Open Sans SemiBold"/>
                                </a:rPr>
                                <m:t>𝑁</m:t>
                              </m:r>
                            </m:e>
                            <m:sub>
                              <m:r>
                                <a:rPr lang="it-IT" sz="1600" b="0" i="1" dirty="0" smtClean="0">
                                  <a:solidFill>
                                    <a:schemeClr val="dk1"/>
                                  </a:solidFill>
                                  <a:latin typeface="Cambria Math" panose="02040503050406030204" pitchFamily="18" charset="0"/>
                                  <a:ea typeface="Open Sans SemiBold"/>
                                  <a:cs typeface="Open Sans SemiBold"/>
                                  <a:sym typeface="Open Sans SemiBold"/>
                                </a:rPr>
                                <m:t>𝑣𝑎𝑟</m:t>
                              </m:r>
                            </m:sub>
                          </m:sSub>
                        </m:sup>
                      </m:sSup>
                      <m:r>
                        <a:rPr lang="it-IT" sz="1600" i="1" dirty="0">
                          <a:solidFill>
                            <a:schemeClr val="dk1"/>
                          </a:solidFill>
                          <a:latin typeface="Cambria Math" panose="02040503050406030204" pitchFamily="18" charset="0"/>
                          <a:ea typeface="Open Sans SemiBold"/>
                          <a:cs typeface="Open Sans SemiBold"/>
                          <a:sym typeface="Open Sans SemiBold"/>
                        </a:rPr>
                        <m:t>              </m:t>
                      </m:r>
                      <m:r>
                        <a:rPr lang="it-IT" sz="1600" i="1" dirty="0">
                          <a:solidFill>
                            <a:schemeClr val="dk1"/>
                          </a:solidFill>
                          <a:latin typeface="Cambria Math" panose="02040503050406030204" pitchFamily="18" charset="0"/>
                          <a:ea typeface="Open Sans SemiBold"/>
                          <a:cs typeface="Open Sans SemiBold"/>
                          <a:sym typeface="Open Sans SemiBold"/>
                        </a:rPr>
                        <m:t>𝑎</m:t>
                      </m:r>
                      <m:r>
                        <a:rPr lang="it-IT" sz="1600" i="1" dirty="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𝑝𝑟𝑜𝑗𝑒𝑐𝑡𝑖𝑜𝑛</m:t>
                      </m:r>
                      <m:r>
                        <a:rPr lang="it-IT" sz="1600" b="0" i="1" dirty="0" smtClean="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𝑀𝑎𝑡𝑟𝑖𝑥</m:t>
                      </m:r>
                    </m:oMath>
                  </m:oMathPara>
                </a14:m>
                <a:endParaRPr lang="it-IT" sz="1600" b="0" dirty="0">
                  <a:solidFill>
                    <a:schemeClr val="dk1"/>
                  </a:solidFill>
                  <a:latin typeface="Open Sans SemiBold"/>
                  <a:ea typeface="Open Sans SemiBold"/>
                  <a:cs typeface="Open Sans SemiBold"/>
                  <a:sym typeface="Open Sans SemiBold"/>
                </a:endParaRPr>
              </a:p>
              <a:p>
                <a:pPr marL="127000">
                  <a:lnSpc>
                    <a:spcPct val="115000"/>
                  </a:lnSpc>
                  <a:buClr>
                    <a:schemeClr val="dk1"/>
                  </a:buClr>
                  <a:buSzPts val="1600"/>
                </a:pPr>
                <a14:m>
                  <m:oMathPara xmlns:m="http://schemas.openxmlformats.org/officeDocument/2006/math">
                    <m:oMathParaPr>
                      <m:jc m:val="left"/>
                    </m:oMathParaPr>
                    <m:oMath xmlns:m="http://schemas.openxmlformats.org/officeDocument/2006/math">
                      <m:sSub>
                        <m:sSubPr>
                          <m:ctrlPr>
                            <a:rPr lang="it-IT" sz="1600" i="1" dirty="0">
                              <a:solidFill>
                                <a:schemeClr val="dk1"/>
                              </a:solidFill>
                              <a:latin typeface="Cambria Math" panose="02040503050406030204" pitchFamily="18" charset="0"/>
                              <a:ea typeface="Open Sans SemiBold"/>
                              <a:cs typeface="Open Sans SemiBold"/>
                              <a:sym typeface="Open Sans SemiBold"/>
                            </a:rPr>
                          </m:ctrlPr>
                        </m:sSubPr>
                        <m:e>
                          <m:acc>
                            <m:accPr>
                              <m:chr m:val="̅"/>
                              <m:ctrlPr>
                                <a:rPr lang="it-IT" sz="1600" i="1" dirty="0">
                                  <a:solidFill>
                                    <a:schemeClr val="dk1"/>
                                  </a:solidFill>
                                  <a:latin typeface="Cambria Math" panose="02040503050406030204" pitchFamily="18" charset="0"/>
                                  <a:ea typeface="Open Sans SemiBold"/>
                                  <a:cs typeface="Open Sans SemiBold"/>
                                  <a:sym typeface="Open Sans SemiBold"/>
                                </a:rPr>
                              </m:ctrlPr>
                            </m:accPr>
                            <m:e>
                              <m:r>
                                <a:rPr lang="it-IT" sz="1600" i="1" dirty="0">
                                  <a:solidFill>
                                    <a:schemeClr val="dk1"/>
                                  </a:solidFill>
                                  <a:latin typeface="Cambria Math" panose="02040503050406030204" pitchFamily="18" charset="0"/>
                                  <a:ea typeface="Open Sans SemiBold"/>
                                  <a:cs typeface="Open Sans SemiBold"/>
                                  <a:sym typeface="Open Sans SemiBold"/>
                                </a:rPr>
                                <m:t>𝑦</m:t>
                              </m:r>
                            </m:e>
                          </m:acc>
                        </m:e>
                        <m:sub>
                          <m:r>
                            <a:rPr lang="it-IT" sz="1600" i="1" dirty="0">
                              <a:solidFill>
                                <a:schemeClr val="dk1"/>
                              </a:solidFill>
                              <a:latin typeface="Cambria Math" panose="02040503050406030204" pitchFamily="18" charset="0"/>
                              <a:ea typeface="Open Sans SemiBold"/>
                              <a:cs typeface="Open Sans SemiBold"/>
                              <a:sym typeface="Open Sans SemiBold"/>
                            </a:rPr>
                            <m:t>𝑖</m:t>
                          </m:r>
                        </m:sub>
                      </m:sSub>
                      <m:r>
                        <a:rPr lang="it-IT" sz="1600" i="1" dirty="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m:t>
                      </m:r>
                      <m:r>
                        <a:rPr lang="it-IT" sz="1600" b="0" i="1" dirty="0" smtClean="0">
                          <a:solidFill>
                            <a:schemeClr val="dk1"/>
                          </a:solidFill>
                          <a:latin typeface="Cambria Math" panose="02040503050406030204" pitchFamily="18" charset="0"/>
                          <a:ea typeface="Open Sans SemiBold"/>
                          <a:cs typeface="Open Sans SemiBold"/>
                          <a:sym typeface="Open Sans SemiBold"/>
                        </a:rPr>
                        <m:t>𝑃</m:t>
                      </m:r>
                      <m:r>
                        <a:rPr lang="it-IT" sz="1600" b="0" i="1" dirty="0" smtClean="0">
                          <a:solidFill>
                            <a:schemeClr val="dk1"/>
                          </a:solidFill>
                          <a:latin typeface="Cambria Math" panose="02040503050406030204" pitchFamily="18" charset="0"/>
                          <a:ea typeface="Open Sans SemiBold"/>
                          <a:cs typeface="Open Sans SemiBold"/>
                          <a:sym typeface="Open Sans SemiBold"/>
                        </a:rPr>
                        <m:t> </m:t>
                      </m:r>
                      <m:sSub>
                        <m:sSub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bPr>
                        <m:e>
                          <m:acc>
                            <m:accPr>
                              <m:chr m:val="̅"/>
                              <m:ctrlPr>
                                <a:rPr lang="it-IT" sz="1600" b="0" i="1" dirty="0" smtClean="0">
                                  <a:solidFill>
                                    <a:schemeClr val="dk1"/>
                                  </a:solidFill>
                                  <a:latin typeface="Cambria Math" panose="02040503050406030204" pitchFamily="18" charset="0"/>
                                  <a:ea typeface="Open Sans SemiBold"/>
                                  <a:cs typeface="Open Sans SemiBold"/>
                                  <a:sym typeface="Open Sans SemiBold"/>
                                </a:rPr>
                              </m:ctrlPr>
                            </m:accPr>
                            <m:e>
                              <m:r>
                                <a:rPr lang="it-IT" sz="1600" b="0" i="1" dirty="0" smtClean="0">
                                  <a:solidFill>
                                    <a:schemeClr val="dk1"/>
                                  </a:solidFill>
                                  <a:latin typeface="Cambria Math" panose="02040503050406030204" pitchFamily="18" charset="0"/>
                                  <a:ea typeface="Open Sans SemiBold"/>
                                  <a:cs typeface="Open Sans SemiBold"/>
                                  <a:sym typeface="Open Sans SemiBold"/>
                                </a:rPr>
                                <m:t>𝑥</m:t>
                              </m:r>
                            </m:e>
                          </m:acc>
                        </m:e>
                        <m:sub>
                          <m:r>
                            <a:rPr lang="it-IT" sz="1600" b="0" i="1" dirty="0" smtClean="0">
                              <a:solidFill>
                                <a:schemeClr val="dk1"/>
                              </a:solidFill>
                              <a:latin typeface="Cambria Math" panose="02040503050406030204" pitchFamily="18" charset="0"/>
                              <a:ea typeface="Open Sans SemiBold"/>
                              <a:cs typeface="Open Sans SemiBold"/>
                              <a:sym typeface="Open Sans SemiBold"/>
                            </a:rPr>
                            <m:t>𝑖</m:t>
                          </m:r>
                        </m:sub>
                      </m:sSub>
                      <m:r>
                        <a:rPr lang="it-IT" sz="1600" i="1" dirty="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𝑡h𝑒</m:t>
                      </m:r>
                      <m:r>
                        <a:rPr lang="it-IT" sz="1600" i="1" dirty="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𝑝𝑟𝑜𝑗𝑒𝑐𝑡𝑒𝑑</m:t>
                      </m:r>
                      <m:r>
                        <a:rPr lang="it-IT" sz="1600" b="0" i="1" dirty="0" smtClean="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𝑖𝑛𝑝𝑢𝑡</m:t>
                      </m:r>
                      <m:r>
                        <a:rPr lang="it-IT" sz="1600" b="0" i="1" dirty="0" smtClean="0">
                          <a:solidFill>
                            <a:schemeClr val="dk1"/>
                          </a:solidFill>
                          <a:latin typeface="Cambria Math" panose="02040503050406030204" pitchFamily="18" charset="0"/>
                          <a:ea typeface="Open Sans SemiBold"/>
                          <a:cs typeface="Open Sans SemiBold"/>
                          <a:sym typeface="Open Sans SemiBold"/>
                        </a:rPr>
                        <m:t> </m:t>
                      </m:r>
                      <m:sSub>
                        <m:sSubPr>
                          <m:ctrlPr>
                            <a:rPr lang="it-IT" sz="1600" i="1" dirty="0">
                              <a:solidFill>
                                <a:schemeClr val="dk1"/>
                              </a:solidFill>
                              <a:latin typeface="Cambria Math" panose="02040503050406030204" pitchFamily="18" charset="0"/>
                              <a:ea typeface="Open Sans SemiBold"/>
                              <a:cs typeface="Open Sans SemiBold"/>
                              <a:sym typeface="Open Sans SemiBold"/>
                            </a:rPr>
                          </m:ctrlPr>
                        </m:sSubPr>
                        <m:e>
                          <m:acc>
                            <m:accPr>
                              <m:chr m:val="̅"/>
                              <m:ctrlPr>
                                <a:rPr lang="it-IT" sz="1600" i="1" dirty="0">
                                  <a:solidFill>
                                    <a:schemeClr val="dk1"/>
                                  </a:solidFill>
                                  <a:latin typeface="Cambria Math" panose="02040503050406030204" pitchFamily="18" charset="0"/>
                                  <a:ea typeface="Open Sans SemiBold"/>
                                  <a:cs typeface="Open Sans SemiBold"/>
                                  <a:sym typeface="Open Sans SemiBold"/>
                                </a:rPr>
                              </m:ctrlPr>
                            </m:accPr>
                            <m:e>
                              <m:r>
                                <a:rPr lang="it-IT" sz="1600" i="1" dirty="0">
                                  <a:solidFill>
                                    <a:schemeClr val="dk1"/>
                                  </a:solidFill>
                                  <a:latin typeface="Cambria Math" panose="02040503050406030204" pitchFamily="18" charset="0"/>
                                  <a:ea typeface="Open Sans SemiBold"/>
                                  <a:cs typeface="Open Sans SemiBold"/>
                                  <a:sym typeface="Open Sans SemiBold"/>
                                </a:rPr>
                                <m:t>𝑦</m:t>
                              </m:r>
                            </m:e>
                          </m:acc>
                        </m:e>
                        <m:sub>
                          <m:r>
                            <a:rPr lang="it-IT" sz="1600" i="1" dirty="0">
                              <a:solidFill>
                                <a:schemeClr val="dk1"/>
                              </a:solidFill>
                              <a:latin typeface="Cambria Math" panose="02040503050406030204" pitchFamily="18" charset="0"/>
                              <a:ea typeface="Open Sans SemiBold"/>
                              <a:cs typeface="Open Sans SemiBold"/>
                              <a:sym typeface="Open Sans SemiBold"/>
                            </a:rPr>
                            <m:t>𝑖</m:t>
                          </m:r>
                        </m:sub>
                      </m:sSub>
                      <m:r>
                        <a:rPr lang="it-IT" sz="1600" b="0" i="1" dirty="0" smtClean="0">
                          <a:solidFill>
                            <a:schemeClr val="dk1"/>
                          </a:solidFill>
                          <a:latin typeface="Cambria Math" panose="02040503050406030204" pitchFamily="18" charset="0"/>
                          <a:ea typeface="Open Sans SemiBold"/>
                          <a:cs typeface="Open Sans SemiBold"/>
                          <a:sym typeface="Open Sans SemiBold"/>
                        </a:rPr>
                        <m:t>∈</m:t>
                      </m:r>
                      <m:sSup>
                        <m:sSup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pPr>
                        <m:e>
                          <m:r>
                            <a:rPr lang="it-IT" sz="1600" b="0" i="1" dirty="0" smtClean="0">
                              <a:solidFill>
                                <a:schemeClr val="dk1"/>
                              </a:solidFill>
                              <a:latin typeface="Cambria Math" panose="02040503050406030204" pitchFamily="18" charset="0"/>
                              <a:ea typeface="Open Sans SemiBold"/>
                              <a:cs typeface="Open Sans SemiBold"/>
                              <a:sym typeface="Open Sans SemiBold"/>
                            </a:rPr>
                            <m:t>ℝ</m:t>
                          </m:r>
                        </m:e>
                        <m:sup>
                          <m:sSub>
                            <m:sSub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bPr>
                            <m:e>
                              <m:r>
                                <a:rPr lang="it-IT" sz="1600" b="0" i="1" dirty="0" smtClean="0">
                                  <a:solidFill>
                                    <a:schemeClr val="dk1"/>
                                  </a:solidFill>
                                  <a:latin typeface="Cambria Math" panose="02040503050406030204" pitchFamily="18" charset="0"/>
                                  <a:ea typeface="Open Sans SemiBold"/>
                                  <a:cs typeface="Open Sans SemiBold"/>
                                  <a:sym typeface="Open Sans SemiBold"/>
                                </a:rPr>
                                <m:t>𝑃</m:t>
                              </m:r>
                            </m:e>
                            <m:sub>
                              <m:r>
                                <a:rPr lang="it-IT" sz="1600" b="0" i="1" dirty="0" smtClean="0">
                                  <a:solidFill>
                                    <a:schemeClr val="dk1"/>
                                  </a:solidFill>
                                  <a:latin typeface="Cambria Math" panose="02040503050406030204" pitchFamily="18" charset="0"/>
                                  <a:ea typeface="Open Sans SemiBold"/>
                                  <a:cs typeface="Open Sans SemiBold"/>
                                  <a:sym typeface="Open Sans SemiBold"/>
                                </a:rPr>
                                <m:t>0</m:t>
                              </m:r>
                            </m:sub>
                          </m:sSub>
                        </m:sup>
                      </m:sSup>
                      <m:r>
                        <a:rPr lang="it-IT" sz="1600" b="0" i="1" dirty="0" smtClean="0">
                          <a:solidFill>
                            <a:schemeClr val="dk1"/>
                          </a:solidFill>
                          <a:latin typeface="Cambria Math" panose="02040503050406030204" pitchFamily="18" charset="0"/>
                          <a:ea typeface="Open Sans SemiBold"/>
                          <a:cs typeface="Open Sans SemiBold"/>
                          <a:sym typeface="Open Sans SemiBold"/>
                        </a:rPr>
                        <m:t>   </m:t>
                      </m:r>
                      <m:r>
                        <a:rPr lang="it-IT" sz="1600" b="0" i="1" dirty="0" smtClean="0">
                          <a:solidFill>
                            <a:schemeClr val="dk1"/>
                          </a:solidFill>
                          <a:latin typeface="Cambria Math" panose="02040503050406030204" pitchFamily="18" charset="0"/>
                          <a:ea typeface="Open Sans SemiBold"/>
                          <a:cs typeface="Open Sans SemiBold"/>
                          <a:sym typeface="Open Sans SemiBold"/>
                        </a:rPr>
                        <m:t>𝑤h𝑒𝑟𝑒</m:t>
                      </m:r>
                      <m:r>
                        <a:rPr lang="it-IT" sz="1600" b="0" i="1" dirty="0" smtClean="0">
                          <a:solidFill>
                            <a:schemeClr val="dk1"/>
                          </a:solidFill>
                          <a:latin typeface="Cambria Math" panose="02040503050406030204" pitchFamily="18" charset="0"/>
                          <a:ea typeface="Open Sans SemiBold"/>
                          <a:cs typeface="Open Sans SemiBold"/>
                          <a:sym typeface="Open Sans SemiBold"/>
                        </a:rPr>
                        <m:t>  0&lt;</m:t>
                      </m:r>
                      <m:sSub>
                        <m:sSub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bPr>
                        <m:e>
                          <m:r>
                            <a:rPr lang="it-IT" sz="1600" b="0" i="1" dirty="0" smtClean="0">
                              <a:solidFill>
                                <a:schemeClr val="dk1"/>
                              </a:solidFill>
                              <a:latin typeface="Cambria Math" panose="02040503050406030204" pitchFamily="18" charset="0"/>
                              <a:ea typeface="Open Sans SemiBold"/>
                              <a:cs typeface="Open Sans SemiBold"/>
                              <a:sym typeface="Open Sans SemiBold"/>
                            </a:rPr>
                            <m:t>𝑃</m:t>
                          </m:r>
                        </m:e>
                        <m:sub>
                          <m:r>
                            <a:rPr lang="it-IT" sz="1600" b="0" i="1" dirty="0" smtClean="0">
                              <a:solidFill>
                                <a:schemeClr val="dk1"/>
                              </a:solidFill>
                              <a:latin typeface="Cambria Math" panose="02040503050406030204" pitchFamily="18" charset="0"/>
                              <a:ea typeface="Open Sans SemiBold"/>
                              <a:cs typeface="Open Sans SemiBold"/>
                              <a:sym typeface="Open Sans SemiBold"/>
                            </a:rPr>
                            <m:t>0</m:t>
                          </m:r>
                        </m:sub>
                      </m:sSub>
                      <m:r>
                        <a:rPr lang="it-IT" sz="1600" b="0" i="1" dirty="0" smtClean="0">
                          <a:solidFill>
                            <a:schemeClr val="dk1"/>
                          </a:solidFill>
                          <a:latin typeface="Cambria Math" panose="02040503050406030204" pitchFamily="18" charset="0"/>
                          <a:ea typeface="Open Sans SemiBold"/>
                          <a:cs typeface="Open Sans SemiBold"/>
                          <a:sym typeface="Open Sans SemiBold"/>
                        </a:rPr>
                        <m:t>&lt;</m:t>
                      </m:r>
                      <m:sSub>
                        <m:sSubPr>
                          <m:ctrlPr>
                            <a:rPr lang="it-IT" sz="1600" b="0" i="1" dirty="0" smtClean="0">
                              <a:solidFill>
                                <a:schemeClr val="dk1"/>
                              </a:solidFill>
                              <a:latin typeface="Cambria Math" panose="02040503050406030204" pitchFamily="18" charset="0"/>
                              <a:ea typeface="Open Sans SemiBold"/>
                              <a:cs typeface="Open Sans SemiBold"/>
                              <a:sym typeface="Open Sans SemiBold"/>
                            </a:rPr>
                          </m:ctrlPr>
                        </m:sSubPr>
                        <m:e>
                          <m:r>
                            <a:rPr lang="it-IT" sz="1600" b="0" i="1" dirty="0" smtClean="0">
                              <a:solidFill>
                                <a:schemeClr val="dk1"/>
                              </a:solidFill>
                              <a:latin typeface="Cambria Math" panose="02040503050406030204" pitchFamily="18" charset="0"/>
                              <a:ea typeface="Open Sans SemiBold"/>
                              <a:cs typeface="Open Sans SemiBold"/>
                              <a:sym typeface="Open Sans SemiBold"/>
                            </a:rPr>
                            <m:t>𝑁</m:t>
                          </m:r>
                        </m:e>
                        <m:sub>
                          <m:r>
                            <a:rPr lang="it-IT" sz="1600" b="0" i="1" dirty="0" smtClean="0">
                              <a:solidFill>
                                <a:schemeClr val="dk1"/>
                              </a:solidFill>
                              <a:latin typeface="Cambria Math" panose="02040503050406030204" pitchFamily="18" charset="0"/>
                              <a:ea typeface="Open Sans SemiBold"/>
                              <a:cs typeface="Open Sans SemiBold"/>
                              <a:sym typeface="Open Sans SemiBold"/>
                            </a:rPr>
                            <m:t>𝑣𝑎𝑟</m:t>
                          </m:r>
                        </m:sub>
                      </m:sSub>
                    </m:oMath>
                  </m:oMathPara>
                </a14:m>
                <a:endParaRPr lang="it-IT" sz="1600" dirty="0">
                  <a:solidFill>
                    <a:schemeClr val="dk1"/>
                  </a:solidFill>
                  <a:latin typeface="Open Sans SemiBold"/>
                  <a:ea typeface="Open Sans SemiBold"/>
                  <a:cs typeface="Open Sans SemiBold"/>
                  <a:sym typeface="Open Sans SemiBold"/>
                </a:endParaRPr>
              </a:p>
              <a:p>
                <a:pPr marL="127000" lvl="0">
                  <a:lnSpc>
                    <a:spcPct val="115000"/>
                  </a:lnSpc>
                  <a:buClr>
                    <a:schemeClr val="dk1"/>
                  </a:buClr>
                  <a:buSzPts val="1600"/>
                </a:pPr>
                <a:endParaRPr lang="it-IT" sz="1600" b="0" dirty="0">
                  <a:solidFill>
                    <a:schemeClr val="dk1"/>
                  </a:solidFill>
                  <a:latin typeface="Open Sans SemiBold"/>
                  <a:ea typeface="Open Sans SemiBold"/>
                  <a:cs typeface="Open Sans SemiBold"/>
                  <a:sym typeface="Open Sans SemiBold"/>
                </a:endParaRPr>
              </a:p>
              <a:p>
                <a:pPr marL="127000" lvl="0">
                  <a:lnSpc>
                    <a:spcPct val="115000"/>
                  </a:lnSpc>
                  <a:buClr>
                    <a:schemeClr val="dk1"/>
                  </a:buClr>
                  <a:buSzPts val="1600"/>
                </a:pPr>
                <a:endParaRPr lang="it-IT" sz="1600" dirty="0">
                  <a:solidFill>
                    <a:schemeClr val="dk1"/>
                  </a:solidFill>
                  <a:latin typeface="Open Sans SemiBold"/>
                  <a:ea typeface="Open Sans SemiBold"/>
                  <a:cs typeface="Open Sans SemiBold"/>
                  <a:sym typeface="Open Sans SemiBold"/>
                </a:endParaRPr>
              </a:p>
            </p:txBody>
          </p:sp>
        </mc:Choice>
        <mc:Fallback xmlns="">
          <p:sp>
            <p:nvSpPr>
              <p:cNvPr id="1240" name="Google Shape;1240;p52">
                <a:extLst>
                  <a:ext uri="{FF2B5EF4-FFF2-40B4-BE49-F238E27FC236}">
                    <a16:creationId xmlns:a16="http://schemas.microsoft.com/office/drawing/2014/main" id="{0658F694-A656-E79F-5CCA-4AFABB012108}"/>
                  </a:ext>
                </a:extLst>
              </p:cNvPr>
              <p:cNvSpPr txBox="1">
                <a:spLocks noRot="1" noChangeAspect="1" noMove="1" noResize="1" noEditPoints="1" noAdjustHandles="1" noChangeArrowheads="1" noChangeShapeType="1" noTextEdit="1"/>
              </p:cNvSpPr>
              <p:nvPr/>
            </p:nvSpPr>
            <p:spPr>
              <a:xfrm>
                <a:off x="539493" y="1004660"/>
                <a:ext cx="8064900" cy="891900"/>
              </a:xfrm>
              <a:prstGeom prst="rect">
                <a:avLst/>
              </a:prstGeom>
              <a:blipFill>
                <a:blip r:embed="rId3"/>
                <a:stretch>
                  <a:fillRect b="-19178"/>
                </a:stretch>
              </a:blipFill>
              <a:ln>
                <a:noFill/>
              </a:ln>
            </p:spPr>
            <p:txBody>
              <a:bodyPr/>
              <a:lstStyle/>
              <a:p>
                <a:r>
                  <a:rPr lang="it-IT">
                    <a:noFill/>
                  </a:rPr>
                  <a:t> </a:t>
                </a:r>
              </a:p>
            </p:txBody>
          </p:sp>
        </mc:Fallback>
      </mc:AlternateContent>
      <p:grpSp>
        <p:nvGrpSpPr>
          <p:cNvPr id="1251" name="Google Shape;1251;p52">
            <a:extLst>
              <a:ext uri="{FF2B5EF4-FFF2-40B4-BE49-F238E27FC236}">
                <a16:creationId xmlns:a16="http://schemas.microsoft.com/office/drawing/2014/main" id="{6ED9B280-53FE-DB36-07BA-6F9EB33B2B09}"/>
              </a:ext>
            </a:extLst>
          </p:cNvPr>
          <p:cNvGrpSpPr/>
          <p:nvPr/>
        </p:nvGrpSpPr>
        <p:grpSpPr>
          <a:xfrm rot="-1464382">
            <a:off x="8291459" y="4070726"/>
            <a:ext cx="825540" cy="309244"/>
            <a:chOff x="5553275" y="2092625"/>
            <a:chExt cx="387150" cy="145025"/>
          </a:xfrm>
        </p:grpSpPr>
        <p:sp>
          <p:nvSpPr>
            <p:cNvPr id="1252" name="Google Shape;1252;p52">
              <a:extLst>
                <a:ext uri="{FF2B5EF4-FFF2-40B4-BE49-F238E27FC236}">
                  <a16:creationId xmlns:a16="http://schemas.microsoft.com/office/drawing/2014/main" id="{48DD3A6D-D0C7-CF03-89D7-A525CD24CC14}"/>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a:extLst>
                <a:ext uri="{FF2B5EF4-FFF2-40B4-BE49-F238E27FC236}">
                  <a16:creationId xmlns:a16="http://schemas.microsoft.com/office/drawing/2014/main" id="{6DBA790A-A328-5400-051C-DBBACC24B8F9}"/>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a:extLst>
                <a:ext uri="{FF2B5EF4-FFF2-40B4-BE49-F238E27FC236}">
                  <a16:creationId xmlns:a16="http://schemas.microsoft.com/office/drawing/2014/main" id="{0962C239-EDDE-5F43-F10F-35D963974686}"/>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a:extLst>
                <a:ext uri="{FF2B5EF4-FFF2-40B4-BE49-F238E27FC236}">
                  <a16:creationId xmlns:a16="http://schemas.microsoft.com/office/drawing/2014/main" id="{050016B7-1566-1B3B-6185-281C5F3A7CB0}"/>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a:extLst>
                <a:ext uri="{FF2B5EF4-FFF2-40B4-BE49-F238E27FC236}">
                  <a16:creationId xmlns:a16="http://schemas.microsoft.com/office/drawing/2014/main" id="{4158B7F5-A5CD-22C1-BFB3-3C752C7F42BC}"/>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a:extLst>
                <a:ext uri="{FF2B5EF4-FFF2-40B4-BE49-F238E27FC236}">
                  <a16:creationId xmlns:a16="http://schemas.microsoft.com/office/drawing/2014/main" id="{27328707-0AA6-2EBF-C416-EC14DCE6B574}"/>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52">
            <a:extLst>
              <a:ext uri="{FF2B5EF4-FFF2-40B4-BE49-F238E27FC236}">
                <a16:creationId xmlns:a16="http://schemas.microsoft.com/office/drawing/2014/main" id="{25048F30-5527-CA87-629B-D6CCA39FECE1}"/>
              </a:ext>
            </a:extLst>
          </p:cNvPr>
          <p:cNvGrpSpPr/>
          <p:nvPr/>
        </p:nvGrpSpPr>
        <p:grpSpPr>
          <a:xfrm>
            <a:off x="8458923" y="359216"/>
            <a:ext cx="490612" cy="415445"/>
            <a:chOff x="5278225" y="2418025"/>
            <a:chExt cx="230075" cy="194825"/>
          </a:xfrm>
        </p:grpSpPr>
        <p:sp>
          <p:nvSpPr>
            <p:cNvPr id="1260" name="Google Shape;1260;p52">
              <a:extLst>
                <a:ext uri="{FF2B5EF4-FFF2-40B4-BE49-F238E27FC236}">
                  <a16:creationId xmlns:a16="http://schemas.microsoft.com/office/drawing/2014/main" id="{BFC224A3-818B-2A7B-E2BE-69AB6E31768B}"/>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a:extLst>
                <a:ext uri="{FF2B5EF4-FFF2-40B4-BE49-F238E27FC236}">
                  <a16:creationId xmlns:a16="http://schemas.microsoft.com/office/drawing/2014/main" id="{D4D259F1-C640-114E-7DE2-05A1B877002E}"/>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a:extLst>
                <a:ext uri="{FF2B5EF4-FFF2-40B4-BE49-F238E27FC236}">
                  <a16:creationId xmlns:a16="http://schemas.microsoft.com/office/drawing/2014/main" id="{5B250215-8CF4-E79E-7124-23574B26019F}"/>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a:extLst>
                <a:ext uri="{FF2B5EF4-FFF2-40B4-BE49-F238E27FC236}">
                  <a16:creationId xmlns:a16="http://schemas.microsoft.com/office/drawing/2014/main" id="{F066581F-870D-5336-E0A8-8DC0F3BA543D}"/>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a:extLst>
                <a:ext uri="{FF2B5EF4-FFF2-40B4-BE49-F238E27FC236}">
                  <a16:creationId xmlns:a16="http://schemas.microsoft.com/office/drawing/2014/main" id="{601DD6F0-0B70-CA4A-9C52-A34DD387F2B7}"/>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a:extLst>
                <a:ext uri="{FF2B5EF4-FFF2-40B4-BE49-F238E27FC236}">
                  <a16:creationId xmlns:a16="http://schemas.microsoft.com/office/drawing/2014/main" id="{1744C77C-4D6C-433B-58A4-F1CADF8B270B}"/>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a:extLst>
              <a:ext uri="{FF2B5EF4-FFF2-40B4-BE49-F238E27FC236}">
                <a16:creationId xmlns:a16="http://schemas.microsoft.com/office/drawing/2014/main" id="{247E93A7-56A8-B43D-5D0D-E0A749E7AA75}"/>
              </a:ext>
            </a:extLst>
          </p:cNvPr>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a:extLst>
              <a:ext uri="{FF2B5EF4-FFF2-40B4-BE49-F238E27FC236}">
                <a16:creationId xmlns:a16="http://schemas.microsoft.com/office/drawing/2014/main" id="{4D1A0784-4A33-5E57-8AB7-69D8D6EFF303}"/>
              </a:ext>
            </a:extLst>
          </p:cNvPr>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ruppo 12">
            <a:extLst>
              <a:ext uri="{FF2B5EF4-FFF2-40B4-BE49-F238E27FC236}">
                <a16:creationId xmlns:a16="http://schemas.microsoft.com/office/drawing/2014/main" id="{C2CDAE8D-30EA-1647-1B9D-C35DED108194}"/>
              </a:ext>
            </a:extLst>
          </p:cNvPr>
          <p:cNvGrpSpPr/>
          <p:nvPr/>
        </p:nvGrpSpPr>
        <p:grpSpPr>
          <a:xfrm>
            <a:off x="757737" y="2571750"/>
            <a:ext cx="2199676" cy="1965864"/>
            <a:chOff x="872836" y="2496206"/>
            <a:chExt cx="2199676" cy="1965864"/>
          </a:xfrm>
        </p:grpSpPr>
        <p:cxnSp>
          <p:nvCxnSpPr>
            <p:cNvPr id="7" name="Connettore 2 6">
              <a:extLst>
                <a:ext uri="{FF2B5EF4-FFF2-40B4-BE49-F238E27FC236}">
                  <a16:creationId xmlns:a16="http://schemas.microsoft.com/office/drawing/2014/main" id="{43CFE2F0-1B23-BD40-83F2-A527490A2D88}"/>
                </a:ext>
              </a:extLst>
            </p:cNvPr>
            <p:cNvCxnSpPr>
              <a:cxnSpLocks/>
            </p:cNvCxnSpPr>
            <p:nvPr/>
          </p:nvCxnSpPr>
          <p:spPr>
            <a:xfrm flipV="1">
              <a:off x="1090247" y="2496206"/>
              <a:ext cx="0" cy="19658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 name="Connettore 2 8">
              <a:extLst>
                <a:ext uri="{FF2B5EF4-FFF2-40B4-BE49-F238E27FC236}">
                  <a16:creationId xmlns:a16="http://schemas.microsoft.com/office/drawing/2014/main" id="{93434009-497B-E305-0A76-1CA56847BAF2}"/>
                </a:ext>
              </a:extLst>
            </p:cNvPr>
            <p:cNvCxnSpPr>
              <a:cxnSpLocks/>
            </p:cNvCxnSpPr>
            <p:nvPr/>
          </p:nvCxnSpPr>
          <p:spPr>
            <a:xfrm>
              <a:off x="872836" y="4277857"/>
              <a:ext cx="219967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14" name="Ovale 13">
            <a:extLst>
              <a:ext uri="{FF2B5EF4-FFF2-40B4-BE49-F238E27FC236}">
                <a16:creationId xmlns:a16="http://schemas.microsoft.com/office/drawing/2014/main" id="{EAF27526-2827-D132-7FA5-E41038E067DA}"/>
              </a:ext>
            </a:extLst>
          </p:cNvPr>
          <p:cNvSpPr/>
          <p:nvPr/>
        </p:nvSpPr>
        <p:spPr>
          <a:xfrm>
            <a:off x="1144598" y="3210986"/>
            <a:ext cx="681002" cy="687391"/>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700" dirty="0"/>
              <a:t>Class 1</a:t>
            </a:r>
          </a:p>
        </p:txBody>
      </p:sp>
      <p:sp>
        <p:nvSpPr>
          <p:cNvPr id="15" name="Ovale 14">
            <a:extLst>
              <a:ext uri="{FF2B5EF4-FFF2-40B4-BE49-F238E27FC236}">
                <a16:creationId xmlns:a16="http://schemas.microsoft.com/office/drawing/2014/main" id="{F5022145-6059-E5F8-2D65-9C5F9B1700C9}"/>
              </a:ext>
            </a:extLst>
          </p:cNvPr>
          <p:cNvSpPr/>
          <p:nvPr/>
        </p:nvSpPr>
        <p:spPr>
          <a:xfrm>
            <a:off x="2304116" y="3210985"/>
            <a:ext cx="681002" cy="687391"/>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700" dirty="0"/>
              <a:t>Class 2</a:t>
            </a:r>
          </a:p>
        </p:txBody>
      </p:sp>
      <p:sp>
        <p:nvSpPr>
          <p:cNvPr id="16" name="Stella a 5 punte 15">
            <a:extLst>
              <a:ext uri="{FF2B5EF4-FFF2-40B4-BE49-F238E27FC236}">
                <a16:creationId xmlns:a16="http://schemas.microsoft.com/office/drawing/2014/main" id="{DE124784-490D-C58B-E2C7-3B0BA81AF70D}"/>
              </a:ext>
            </a:extLst>
          </p:cNvPr>
          <p:cNvSpPr/>
          <p:nvPr/>
        </p:nvSpPr>
        <p:spPr>
          <a:xfrm>
            <a:off x="1857575" y="3080686"/>
            <a:ext cx="166255" cy="166255"/>
          </a:xfrm>
          <a:prstGeom prst="star5">
            <a:avLst/>
          </a:prstGeom>
          <a:solidFill>
            <a:schemeClr val="bg2">
              <a:lumMod val="75000"/>
            </a:schemeClr>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cxnSp>
        <p:nvCxnSpPr>
          <p:cNvPr id="18" name="Connettore diritto 17">
            <a:extLst>
              <a:ext uri="{FF2B5EF4-FFF2-40B4-BE49-F238E27FC236}">
                <a16:creationId xmlns:a16="http://schemas.microsoft.com/office/drawing/2014/main" id="{9ED72637-15A6-9BBF-F9E5-A7543F98B546}"/>
              </a:ext>
            </a:extLst>
          </p:cNvPr>
          <p:cNvCxnSpPr>
            <a:stCxn id="14" idx="7"/>
            <a:endCxn id="16" idx="1"/>
          </p:cNvCxnSpPr>
          <p:nvPr/>
        </p:nvCxnSpPr>
        <p:spPr>
          <a:xfrm flipV="1">
            <a:off x="1725870" y="3181217"/>
            <a:ext cx="176466" cy="130435"/>
          </a:xfrm>
          <a:prstGeom prst="line">
            <a:avLst/>
          </a:prstGeom>
          <a:ln>
            <a:solidFill>
              <a:schemeClr val="bg2">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Connettore diritto 19">
            <a:extLst>
              <a:ext uri="{FF2B5EF4-FFF2-40B4-BE49-F238E27FC236}">
                <a16:creationId xmlns:a16="http://schemas.microsoft.com/office/drawing/2014/main" id="{804E56B1-6A0B-84CD-4BA4-02926F7259F3}"/>
              </a:ext>
            </a:extLst>
          </p:cNvPr>
          <p:cNvCxnSpPr>
            <a:stCxn id="15" idx="1"/>
            <a:endCxn id="16" idx="4"/>
          </p:cNvCxnSpPr>
          <p:nvPr/>
        </p:nvCxnSpPr>
        <p:spPr>
          <a:xfrm flipH="1" flipV="1">
            <a:off x="1979069" y="3184414"/>
            <a:ext cx="424777" cy="127237"/>
          </a:xfrm>
          <a:prstGeom prst="line">
            <a:avLst/>
          </a:prstGeom>
          <a:ln>
            <a:solidFill>
              <a:schemeClr val="bg2">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4" name="Ovale 23">
            <a:extLst>
              <a:ext uri="{FF2B5EF4-FFF2-40B4-BE49-F238E27FC236}">
                <a16:creationId xmlns:a16="http://schemas.microsoft.com/office/drawing/2014/main" id="{3744568C-0FCB-6F68-D4B5-37470A66F4F5}"/>
              </a:ext>
            </a:extLst>
          </p:cNvPr>
          <p:cNvSpPr/>
          <p:nvPr/>
        </p:nvSpPr>
        <p:spPr>
          <a:xfrm>
            <a:off x="4351389" y="3210985"/>
            <a:ext cx="681002" cy="687391"/>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700" dirty="0"/>
              <a:t>Class 1</a:t>
            </a:r>
          </a:p>
        </p:txBody>
      </p:sp>
      <p:sp>
        <p:nvSpPr>
          <p:cNvPr id="25" name="Ovale 24">
            <a:extLst>
              <a:ext uri="{FF2B5EF4-FFF2-40B4-BE49-F238E27FC236}">
                <a16:creationId xmlns:a16="http://schemas.microsoft.com/office/drawing/2014/main" id="{52285D7B-2C88-E2DD-D410-AEB2D6221EA4}"/>
              </a:ext>
            </a:extLst>
          </p:cNvPr>
          <p:cNvSpPr/>
          <p:nvPr/>
        </p:nvSpPr>
        <p:spPr>
          <a:xfrm>
            <a:off x="5119950" y="3226591"/>
            <a:ext cx="681002" cy="687391"/>
          </a:xfrm>
          <a:prstGeom prst="ellipse">
            <a:avLst/>
          </a:prstGeom>
          <a:solidFill>
            <a:schemeClr val="accent1">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600" dirty="0"/>
              <a:t>Class 1</a:t>
            </a:r>
          </a:p>
          <a:p>
            <a:pPr algn="ctr"/>
            <a:r>
              <a:rPr lang="it-IT" sz="600" dirty="0"/>
              <a:t>+ Sample</a:t>
            </a:r>
          </a:p>
        </p:txBody>
      </p:sp>
      <p:sp>
        <p:nvSpPr>
          <p:cNvPr id="33" name="Ovale 32">
            <a:extLst>
              <a:ext uri="{FF2B5EF4-FFF2-40B4-BE49-F238E27FC236}">
                <a16:creationId xmlns:a16="http://schemas.microsoft.com/office/drawing/2014/main" id="{C91971CD-C81F-85E4-CB35-164FF057E3D2}"/>
              </a:ext>
            </a:extLst>
          </p:cNvPr>
          <p:cNvSpPr/>
          <p:nvPr/>
        </p:nvSpPr>
        <p:spPr>
          <a:xfrm>
            <a:off x="6799702" y="3226591"/>
            <a:ext cx="681002" cy="687391"/>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700" dirty="0"/>
              <a:t>Class 1</a:t>
            </a:r>
          </a:p>
        </p:txBody>
      </p:sp>
      <p:sp>
        <p:nvSpPr>
          <p:cNvPr id="32" name="Ovale 31">
            <a:extLst>
              <a:ext uri="{FF2B5EF4-FFF2-40B4-BE49-F238E27FC236}">
                <a16:creationId xmlns:a16="http://schemas.microsoft.com/office/drawing/2014/main" id="{9644DA38-C32F-FB3D-2A74-28DDA601B5DB}"/>
              </a:ext>
            </a:extLst>
          </p:cNvPr>
          <p:cNvSpPr/>
          <p:nvPr/>
        </p:nvSpPr>
        <p:spPr>
          <a:xfrm>
            <a:off x="6268123" y="3246433"/>
            <a:ext cx="681002" cy="687391"/>
          </a:xfrm>
          <a:prstGeom prst="ellipse">
            <a:avLst/>
          </a:prstGeom>
          <a:solidFill>
            <a:schemeClr val="accent1">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it-IT" sz="600" dirty="0"/>
              <a:t>Class 2</a:t>
            </a:r>
          </a:p>
          <a:p>
            <a:pPr algn="ctr"/>
            <a:r>
              <a:rPr lang="it-IT" sz="600" dirty="0"/>
              <a:t>+ Sample</a:t>
            </a:r>
          </a:p>
        </p:txBody>
      </p:sp>
      <p:cxnSp>
        <p:nvCxnSpPr>
          <p:cNvPr id="34" name="Connettore 2 33">
            <a:extLst>
              <a:ext uri="{FF2B5EF4-FFF2-40B4-BE49-F238E27FC236}">
                <a16:creationId xmlns:a16="http://schemas.microsoft.com/office/drawing/2014/main" id="{55234D2F-7F11-5861-29C4-0580003DE17A}"/>
              </a:ext>
            </a:extLst>
          </p:cNvPr>
          <p:cNvCxnSpPr>
            <a:cxnSpLocks/>
          </p:cNvCxnSpPr>
          <p:nvPr/>
        </p:nvCxnSpPr>
        <p:spPr>
          <a:xfrm>
            <a:off x="3780231" y="4353401"/>
            <a:ext cx="417382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7" name="Connettore diritto 36">
            <a:extLst>
              <a:ext uri="{FF2B5EF4-FFF2-40B4-BE49-F238E27FC236}">
                <a16:creationId xmlns:a16="http://schemas.microsoft.com/office/drawing/2014/main" id="{658FF183-5607-499E-F48E-3A6B892932E5}"/>
              </a:ext>
            </a:extLst>
          </p:cNvPr>
          <p:cNvCxnSpPr/>
          <p:nvPr/>
        </p:nvCxnSpPr>
        <p:spPr>
          <a:xfrm>
            <a:off x="4701702" y="4075889"/>
            <a:ext cx="752272" cy="0"/>
          </a:xfrm>
          <a:prstGeom prst="line">
            <a:avLst/>
          </a:prstGeom>
          <a:ln>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8" name="Connettore diritto 37">
            <a:extLst>
              <a:ext uri="{FF2B5EF4-FFF2-40B4-BE49-F238E27FC236}">
                <a16:creationId xmlns:a16="http://schemas.microsoft.com/office/drawing/2014/main" id="{2D9BB34E-0792-4C96-501E-DDAF1A8CB5BA}"/>
              </a:ext>
            </a:extLst>
          </p:cNvPr>
          <p:cNvCxnSpPr>
            <a:cxnSpLocks/>
          </p:cNvCxnSpPr>
          <p:nvPr/>
        </p:nvCxnSpPr>
        <p:spPr>
          <a:xfrm flipV="1">
            <a:off x="6728432" y="4075889"/>
            <a:ext cx="298181" cy="3242"/>
          </a:xfrm>
          <a:prstGeom prst="line">
            <a:avLst/>
          </a:prstGeom>
          <a:ln>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0" name="Stella a 5 punte 39">
            <a:extLst>
              <a:ext uri="{FF2B5EF4-FFF2-40B4-BE49-F238E27FC236}">
                <a16:creationId xmlns:a16="http://schemas.microsoft.com/office/drawing/2014/main" id="{479F5101-1034-9C2B-B117-4985A1C3E487}"/>
              </a:ext>
            </a:extLst>
          </p:cNvPr>
          <p:cNvSpPr/>
          <p:nvPr/>
        </p:nvSpPr>
        <p:spPr>
          <a:xfrm>
            <a:off x="5412410" y="3743568"/>
            <a:ext cx="83128" cy="76102"/>
          </a:xfrm>
          <a:prstGeom prst="star5">
            <a:avLst/>
          </a:prstGeom>
          <a:solidFill>
            <a:schemeClr val="bg2">
              <a:lumMod val="75000"/>
            </a:schemeClr>
          </a:solidFill>
          <a:ln w="9525">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1" name="Stella a 5 punte 40">
            <a:extLst>
              <a:ext uri="{FF2B5EF4-FFF2-40B4-BE49-F238E27FC236}">
                <a16:creationId xmlns:a16="http://schemas.microsoft.com/office/drawing/2014/main" id="{19DB79F3-326D-0DE8-5A18-48394CFE5183}"/>
              </a:ext>
            </a:extLst>
          </p:cNvPr>
          <p:cNvSpPr/>
          <p:nvPr/>
        </p:nvSpPr>
        <p:spPr>
          <a:xfrm>
            <a:off x="6567060" y="3772112"/>
            <a:ext cx="83128" cy="76102"/>
          </a:xfrm>
          <a:prstGeom prst="star5">
            <a:avLst/>
          </a:prstGeom>
          <a:solidFill>
            <a:schemeClr val="bg2">
              <a:lumMod val="75000"/>
            </a:schemeClr>
          </a:solidFill>
          <a:ln w="9525">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2" name="Google Shape;331;p37">
            <a:extLst>
              <a:ext uri="{FF2B5EF4-FFF2-40B4-BE49-F238E27FC236}">
                <a16:creationId xmlns:a16="http://schemas.microsoft.com/office/drawing/2014/main" id="{DA790602-4E27-A794-9C59-0B46A070150E}"/>
              </a:ext>
            </a:extLst>
          </p:cNvPr>
          <p:cNvSpPr txBox="1">
            <a:spLocks/>
          </p:cNvSpPr>
          <p:nvPr/>
        </p:nvSpPr>
        <p:spPr>
          <a:xfrm>
            <a:off x="4213243" y="4091495"/>
            <a:ext cx="1805346" cy="2619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600"/>
              <a:buFont typeface="Open Sans SemiBold"/>
              <a:buNone/>
              <a:defRPr sz="1800" b="0" i="0" u="none" strike="noStrike" cap="none">
                <a:solidFill>
                  <a:schemeClr val="dk1"/>
                </a:solidFill>
                <a:latin typeface="Open Sans SemiBold"/>
                <a:ea typeface="Open Sans SemiBold"/>
                <a:cs typeface="Open Sans SemiBold"/>
                <a:sym typeface="Open Sans SemiBold"/>
              </a:defRPr>
            </a:lvl1pPr>
            <a:lvl2pPr marL="914400" marR="0" lvl="1"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2pPr>
            <a:lvl3pPr marL="1371600" marR="0" lvl="2"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3pPr>
            <a:lvl4pPr marL="1828800" marR="0" lvl="3"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4pPr>
            <a:lvl5pPr marL="2286000" marR="0" lvl="4"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5pPr>
            <a:lvl6pPr marL="2743200" marR="0" lvl="5"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6pPr>
            <a:lvl7pPr marL="3200400" marR="0" lvl="6"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7pPr>
            <a:lvl8pPr marL="3657600" marR="0" lvl="7"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8pPr>
            <a:lvl9pPr marL="4114800" marR="0" lvl="8" indent="-317500" algn="ctr" rtl="0">
              <a:lnSpc>
                <a:spcPct val="100000"/>
              </a:lnSpc>
              <a:spcBef>
                <a:spcPts val="0"/>
              </a:spcBef>
              <a:spcAft>
                <a:spcPts val="0"/>
              </a:spcAft>
              <a:buClr>
                <a:schemeClr val="dk1"/>
              </a:buClr>
              <a:buSzPts val="1600"/>
              <a:buFont typeface="Open Sans SemiBold"/>
              <a:buNone/>
              <a:defRPr sz="1600" b="0" i="0" u="none" strike="noStrike" cap="none">
                <a:solidFill>
                  <a:schemeClr val="dk1"/>
                </a:solidFill>
                <a:latin typeface="Open Sans SemiBold"/>
                <a:ea typeface="Open Sans SemiBold"/>
                <a:cs typeface="Open Sans SemiBold"/>
                <a:sym typeface="Open Sans SemiBold"/>
              </a:defRPr>
            </a:lvl9pPr>
          </a:lstStyle>
          <a:p>
            <a:pPr marL="0" indent="0">
              <a:spcAft>
                <a:spcPts val="1000"/>
              </a:spcAft>
            </a:pPr>
            <a:r>
              <a:rPr lang="en-US" sz="600" dirty="0"/>
              <a:t>Difference after adding the new sample</a:t>
            </a:r>
          </a:p>
        </p:txBody>
      </p:sp>
    </p:spTree>
    <p:extLst>
      <p:ext uri="{BB962C8B-B14F-4D97-AF65-F5344CB8AC3E}">
        <p14:creationId xmlns:p14="http://schemas.microsoft.com/office/powerpoint/2010/main" val="252816836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Shape 2353"/>
        <p:cNvGrpSpPr/>
        <p:nvPr/>
      </p:nvGrpSpPr>
      <p:grpSpPr>
        <a:xfrm>
          <a:off x="0" y="0"/>
          <a:ext cx="0" cy="0"/>
          <a:chOff x="0" y="0"/>
          <a:chExt cx="0" cy="0"/>
        </a:xfrm>
      </p:grpSpPr>
      <p:sp>
        <p:nvSpPr>
          <p:cNvPr id="2354" name="Google Shape;2354;p70"/>
          <p:cNvSpPr txBox="1">
            <a:spLocks noGrp="1"/>
          </p:cNvSpPr>
          <p:nvPr>
            <p:ph type="ctrTitle"/>
          </p:nvPr>
        </p:nvSpPr>
        <p:spPr>
          <a:xfrm>
            <a:off x="1973400" y="538575"/>
            <a:ext cx="5197200" cy="128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355" name="Google Shape;2355;p70"/>
          <p:cNvSpPr txBox="1">
            <a:spLocks noGrp="1"/>
          </p:cNvSpPr>
          <p:nvPr>
            <p:ph type="subTitle" idx="1"/>
          </p:nvPr>
        </p:nvSpPr>
        <p:spPr>
          <a:xfrm>
            <a:off x="1973400" y="2446550"/>
            <a:ext cx="5197200" cy="115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Open Sans"/>
                <a:ea typeface="Open Sans"/>
                <a:cs typeface="Open Sans"/>
                <a:sym typeface="Open Sans"/>
              </a:rPr>
              <a:t>Do you have any questions?</a:t>
            </a:r>
            <a:endParaRPr b="1">
              <a:latin typeface="Open Sans"/>
              <a:ea typeface="Open Sans"/>
              <a:cs typeface="Open Sans"/>
              <a:sym typeface="Open Sans"/>
            </a:endParaRPr>
          </a:p>
          <a:p>
            <a:pPr marL="0" lvl="0" indent="0" algn="ctr" rtl="0">
              <a:spcBef>
                <a:spcPts val="0"/>
              </a:spcBef>
              <a:spcAft>
                <a:spcPts val="0"/>
              </a:spcAft>
              <a:buNone/>
            </a:pPr>
            <a:r>
              <a:rPr lang="en"/>
              <a:t>youremail@freepik.com </a:t>
            </a:r>
            <a:endParaRPr/>
          </a:p>
          <a:p>
            <a:pPr marL="0" lvl="0" indent="0" algn="ctr" rtl="0">
              <a:spcBef>
                <a:spcPts val="0"/>
              </a:spcBef>
              <a:spcAft>
                <a:spcPts val="0"/>
              </a:spcAft>
              <a:buNone/>
            </a:pPr>
            <a:r>
              <a:rPr lang="en"/>
              <a:t>+91  620 421 838 </a:t>
            </a:r>
            <a:endParaRPr/>
          </a:p>
          <a:p>
            <a:pPr marL="0" lvl="0" indent="0" algn="ctr" rtl="0">
              <a:spcBef>
                <a:spcPts val="0"/>
              </a:spcBef>
              <a:spcAft>
                <a:spcPts val="0"/>
              </a:spcAft>
              <a:buNone/>
            </a:pPr>
            <a:r>
              <a:rPr lang="en"/>
              <a:t>yourcompany.com</a:t>
            </a:r>
            <a:endParaRPr/>
          </a:p>
        </p:txBody>
      </p:sp>
      <p:sp>
        <p:nvSpPr>
          <p:cNvPr id="2356" name="Google Shape;2356;p70"/>
          <p:cNvSpPr txBox="1"/>
          <p:nvPr/>
        </p:nvSpPr>
        <p:spPr>
          <a:xfrm>
            <a:off x="3072000" y="4391894"/>
            <a:ext cx="3000000" cy="216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Open Sans SemiBold"/>
                <a:ea typeface="Open Sans SemiBold"/>
                <a:cs typeface="Open Sans SemiBold"/>
                <a:sym typeface="Open Sans SemiBold"/>
              </a:rPr>
              <a:t>Please keep this slide for attribution</a:t>
            </a:r>
            <a:endParaRPr sz="1200">
              <a:solidFill>
                <a:schemeClr val="dk1"/>
              </a:solidFill>
              <a:latin typeface="Open Sans SemiBold"/>
              <a:ea typeface="Open Sans SemiBold"/>
              <a:cs typeface="Open Sans SemiBold"/>
              <a:sym typeface="Open Sans SemiBold"/>
            </a:endParaRPr>
          </a:p>
        </p:txBody>
      </p:sp>
      <p:grpSp>
        <p:nvGrpSpPr>
          <p:cNvPr id="2357" name="Google Shape;2357;p70"/>
          <p:cNvGrpSpPr/>
          <p:nvPr/>
        </p:nvGrpSpPr>
        <p:grpSpPr>
          <a:xfrm>
            <a:off x="4354449" y="1894957"/>
            <a:ext cx="426785" cy="418870"/>
            <a:chOff x="3763184" y="3817357"/>
            <a:chExt cx="363314" cy="356576"/>
          </a:xfrm>
        </p:grpSpPr>
        <p:sp>
          <p:nvSpPr>
            <p:cNvPr id="2358" name="Google Shape;2358;p7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FFFFFF">
                <a:alpha val="40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70"/>
          <p:cNvGrpSpPr/>
          <p:nvPr/>
        </p:nvGrpSpPr>
        <p:grpSpPr>
          <a:xfrm>
            <a:off x="4996137" y="1894957"/>
            <a:ext cx="426353" cy="418870"/>
            <a:chOff x="4211985" y="3817357"/>
            <a:chExt cx="362947" cy="356576"/>
          </a:xfrm>
        </p:grpSpPr>
        <p:sp>
          <p:nvSpPr>
            <p:cNvPr id="2364" name="Google Shape;2364;p7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FFFFFF">
                <a:alpha val="40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70"/>
          <p:cNvGrpSpPr/>
          <p:nvPr/>
        </p:nvGrpSpPr>
        <p:grpSpPr>
          <a:xfrm>
            <a:off x="3713222" y="1894957"/>
            <a:ext cx="426323" cy="419209"/>
            <a:chOff x="3314750" y="3817357"/>
            <a:chExt cx="362920" cy="356865"/>
          </a:xfrm>
        </p:grpSpPr>
        <p:grpSp>
          <p:nvGrpSpPr>
            <p:cNvPr id="2368" name="Google Shape;2368;p70"/>
            <p:cNvGrpSpPr/>
            <p:nvPr/>
          </p:nvGrpSpPr>
          <p:grpSpPr>
            <a:xfrm>
              <a:off x="3314750" y="3817357"/>
              <a:ext cx="362920" cy="356865"/>
              <a:chOff x="3314750" y="3817357"/>
              <a:chExt cx="362920" cy="356865"/>
            </a:xfrm>
          </p:grpSpPr>
          <p:sp>
            <p:nvSpPr>
              <p:cNvPr id="2369" name="Google Shape;2369;p7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FFFFFF">
                  <a:alpha val="40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70"/>
            <p:cNvGrpSpPr/>
            <p:nvPr/>
          </p:nvGrpSpPr>
          <p:grpSpPr>
            <a:xfrm>
              <a:off x="3394986" y="3894612"/>
              <a:ext cx="202339" cy="202323"/>
              <a:chOff x="935197" y="1793977"/>
              <a:chExt cx="256451" cy="256430"/>
            </a:xfrm>
          </p:grpSpPr>
          <p:sp>
            <p:nvSpPr>
              <p:cNvPr id="2372" name="Google Shape;2372;p7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74" name="Google Shape;2374;p70"/>
          <p:cNvGrpSpPr/>
          <p:nvPr/>
        </p:nvGrpSpPr>
        <p:grpSpPr>
          <a:xfrm>
            <a:off x="3071996" y="1894957"/>
            <a:ext cx="426323" cy="419209"/>
            <a:chOff x="2866317" y="3817357"/>
            <a:chExt cx="362920" cy="356865"/>
          </a:xfrm>
        </p:grpSpPr>
        <p:sp>
          <p:nvSpPr>
            <p:cNvPr id="2375" name="Google Shape;2375;p7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FFFFFF">
                <a:alpha val="40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 name="Google Shape;2378;p70"/>
          <p:cNvGrpSpPr/>
          <p:nvPr/>
        </p:nvGrpSpPr>
        <p:grpSpPr>
          <a:xfrm>
            <a:off x="5637380" y="1890448"/>
            <a:ext cx="434624" cy="427912"/>
            <a:chOff x="1190200" y="238125"/>
            <a:chExt cx="5306767" cy="5212083"/>
          </a:xfrm>
        </p:grpSpPr>
        <p:grpSp>
          <p:nvGrpSpPr>
            <p:cNvPr id="2379" name="Google Shape;2379;p70"/>
            <p:cNvGrpSpPr/>
            <p:nvPr/>
          </p:nvGrpSpPr>
          <p:grpSpPr>
            <a:xfrm>
              <a:off x="1190200" y="238125"/>
              <a:ext cx="5212075" cy="5212075"/>
              <a:chOff x="1190200" y="238125"/>
              <a:chExt cx="5212075" cy="5212075"/>
            </a:xfrm>
          </p:grpSpPr>
          <p:sp>
            <p:nvSpPr>
              <p:cNvPr id="2380" name="Google Shape;2380;p70"/>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0"/>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2" name="Google Shape;2382;p70"/>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FFFFFF">
                <a:alpha val="40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70"/>
          <p:cNvGrpSpPr/>
          <p:nvPr/>
        </p:nvGrpSpPr>
        <p:grpSpPr>
          <a:xfrm rot="665443">
            <a:off x="279471" y="4270619"/>
            <a:ext cx="520099" cy="669049"/>
            <a:chOff x="4938450" y="2419450"/>
            <a:chExt cx="243900" cy="313750"/>
          </a:xfrm>
        </p:grpSpPr>
        <p:sp>
          <p:nvSpPr>
            <p:cNvPr id="2384" name="Google Shape;2384;p70"/>
            <p:cNvSpPr/>
            <p:nvPr/>
          </p:nvSpPr>
          <p:spPr>
            <a:xfrm>
              <a:off x="4988550" y="2432675"/>
              <a:ext cx="189850" cy="242075"/>
            </a:xfrm>
            <a:custGeom>
              <a:avLst/>
              <a:gdLst/>
              <a:ahLst/>
              <a:cxnLst/>
              <a:rect l="l" t="t" r="r" b="b"/>
              <a:pathLst>
                <a:path w="7594" h="9683" extrusionOk="0">
                  <a:moveTo>
                    <a:pt x="6788" y="0"/>
                  </a:moveTo>
                  <a:cubicBezTo>
                    <a:pt x="6773" y="47"/>
                    <a:pt x="6725" y="47"/>
                    <a:pt x="6694" y="79"/>
                  </a:cubicBezTo>
                  <a:cubicBezTo>
                    <a:pt x="6710" y="95"/>
                    <a:pt x="6741" y="142"/>
                    <a:pt x="6757" y="142"/>
                  </a:cubicBezTo>
                  <a:lnTo>
                    <a:pt x="6962" y="284"/>
                  </a:lnTo>
                  <a:cubicBezTo>
                    <a:pt x="7388" y="568"/>
                    <a:pt x="7483" y="1216"/>
                    <a:pt x="7136" y="1721"/>
                  </a:cubicBezTo>
                  <a:lnTo>
                    <a:pt x="2226" y="9029"/>
                  </a:lnTo>
                  <a:cubicBezTo>
                    <a:pt x="1989" y="9374"/>
                    <a:pt x="1619" y="9572"/>
                    <a:pt x="1273" y="9572"/>
                  </a:cubicBezTo>
                  <a:cubicBezTo>
                    <a:pt x="1112" y="9572"/>
                    <a:pt x="957" y="9530"/>
                    <a:pt x="822" y="9440"/>
                  </a:cubicBezTo>
                  <a:lnTo>
                    <a:pt x="616" y="9298"/>
                  </a:lnTo>
                  <a:cubicBezTo>
                    <a:pt x="190" y="9014"/>
                    <a:pt x="127" y="8366"/>
                    <a:pt x="474" y="7845"/>
                  </a:cubicBezTo>
                  <a:lnTo>
                    <a:pt x="2526" y="4799"/>
                  </a:lnTo>
                  <a:cubicBezTo>
                    <a:pt x="2561" y="4742"/>
                    <a:pt x="2529" y="4701"/>
                    <a:pt x="2490" y="4701"/>
                  </a:cubicBezTo>
                  <a:cubicBezTo>
                    <a:pt x="2476" y="4701"/>
                    <a:pt x="2461" y="4707"/>
                    <a:pt x="2447" y="4720"/>
                  </a:cubicBezTo>
                  <a:lnTo>
                    <a:pt x="380" y="7782"/>
                  </a:lnTo>
                  <a:cubicBezTo>
                    <a:pt x="1" y="8351"/>
                    <a:pt x="80" y="9077"/>
                    <a:pt x="537" y="9392"/>
                  </a:cubicBezTo>
                  <a:lnTo>
                    <a:pt x="743" y="9534"/>
                  </a:lnTo>
                  <a:cubicBezTo>
                    <a:pt x="893" y="9635"/>
                    <a:pt x="1067" y="9683"/>
                    <a:pt x="1245" y="9683"/>
                  </a:cubicBezTo>
                  <a:cubicBezTo>
                    <a:pt x="1626" y="9683"/>
                    <a:pt x="2031" y="9464"/>
                    <a:pt x="2290" y="9077"/>
                  </a:cubicBezTo>
                  <a:lnTo>
                    <a:pt x="7199" y="1784"/>
                  </a:lnTo>
                  <a:cubicBezTo>
                    <a:pt x="7593" y="1216"/>
                    <a:pt x="7515" y="489"/>
                    <a:pt x="7041" y="174"/>
                  </a:cubicBezTo>
                  <a:lnTo>
                    <a:pt x="6852" y="32"/>
                  </a:lnTo>
                  <a:cubicBezTo>
                    <a:pt x="6820" y="32"/>
                    <a:pt x="6804" y="16"/>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0"/>
            <p:cNvSpPr/>
            <p:nvPr/>
          </p:nvSpPr>
          <p:spPr>
            <a:xfrm>
              <a:off x="4986575" y="2431075"/>
              <a:ext cx="194200" cy="245425"/>
            </a:xfrm>
            <a:custGeom>
              <a:avLst/>
              <a:gdLst/>
              <a:ahLst/>
              <a:cxnLst/>
              <a:rect l="l" t="t" r="r" b="b"/>
              <a:pathLst>
                <a:path w="7768" h="9817" extrusionOk="0">
                  <a:moveTo>
                    <a:pt x="7138" y="303"/>
                  </a:moveTo>
                  <a:lnTo>
                    <a:pt x="7138" y="303"/>
                  </a:lnTo>
                  <a:cubicBezTo>
                    <a:pt x="7200" y="365"/>
                    <a:pt x="7263" y="428"/>
                    <a:pt x="7325" y="506"/>
                  </a:cubicBezTo>
                  <a:lnTo>
                    <a:pt x="7309" y="506"/>
                  </a:lnTo>
                  <a:cubicBezTo>
                    <a:pt x="7263" y="428"/>
                    <a:pt x="7200" y="365"/>
                    <a:pt x="7138" y="303"/>
                  </a:cubicBezTo>
                  <a:close/>
                  <a:moveTo>
                    <a:pt x="6867" y="1"/>
                  </a:moveTo>
                  <a:cubicBezTo>
                    <a:pt x="6836" y="17"/>
                    <a:pt x="6820" y="17"/>
                    <a:pt x="6820" y="48"/>
                  </a:cubicBezTo>
                  <a:cubicBezTo>
                    <a:pt x="6804" y="48"/>
                    <a:pt x="6804" y="48"/>
                    <a:pt x="6789" y="64"/>
                  </a:cubicBezTo>
                  <a:cubicBezTo>
                    <a:pt x="6773" y="64"/>
                    <a:pt x="6757" y="80"/>
                    <a:pt x="6741" y="80"/>
                  </a:cubicBezTo>
                  <a:cubicBezTo>
                    <a:pt x="6741" y="96"/>
                    <a:pt x="6725" y="96"/>
                    <a:pt x="6725" y="111"/>
                  </a:cubicBezTo>
                  <a:cubicBezTo>
                    <a:pt x="6694" y="143"/>
                    <a:pt x="6710" y="190"/>
                    <a:pt x="6741" y="206"/>
                  </a:cubicBezTo>
                  <a:lnTo>
                    <a:pt x="6757" y="222"/>
                  </a:lnTo>
                  <a:cubicBezTo>
                    <a:pt x="6773" y="238"/>
                    <a:pt x="6789" y="254"/>
                    <a:pt x="6804" y="269"/>
                  </a:cubicBezTo>
                  <a:lnTo>
                    <a:pt x="6994" y="396"/>
                  </a:lnTo>
                  <a:cubicBezTo>
                    <a:pt x="7404" y="664"/>
                    <a:pt x="7467" y="1280"/>
                    <a:pt x="7152" y="1753"/>
                  </a:cubicBezTo>
                  <a:lnTo>
                    <a:pt x="2242" y="9046"/>
                  </a:lnTo>
                  <a:cubicBezTo>
                    <a:pt x="2027" y="9380"/>
                    <a:pt x="1680" y="9567"/>
                    <a:pt x="1355" y="9567"/>
                  </a:cubicBezTo>
                  <a:cubicBezTo>
                    <a:pt x="1204" y="9567"/>
                    <a:pt x="1058" y="9526"/>
                    <a:pt x="932" y="9441"/>
                  </a:cubicBezTo>
                  <a:lnTo>
                    <a:pt x="743" y="9299"/>
                  </a:lnTo>
                  <a:cubicBezTo>
                    <a:pt x="348" y="9030"/>
                    <a:pt x="285" y="8430"/>
                    <a:pt x="616" y="7957"/>
                  </a:cubicBezTo>
                  <a:lnTo>
                    <a:pt x="2669" y="4894"/>
                  </a:lnTo>
                  <a:cubicBezTo>
                    <a:pt x="2684" y="4863"/>
                    <a:pt x="2700" y="4831"/>
                    <a:pt x="2684" y="4800"/>
                  </a:cubicBezTo>
                  <a:cubicBezTo>
                    <a:pt x="2684" y="4752"/>
                    <a:pt x="2669" y="4737"/>
                    <a:pt x="2637" y="4721"/>
                  </a:cubicBezTo>
                  <a:cubicBezTo>
                    <a:pt x="2618" y="4702"/>
                    <a:pt x="2595" y="4693"/>
                    <a:pt x="2571" y="4693"/>
                  </a:cubicBezTo>
                  <a:cubicBezTo>
                    <a:pt x="2535" y="4693"/>
                    <a:pt x="2498" y="4714"/>
                    <a:pt x="2479" y="4752"/>
                  </a:cubicBezTo>
                  <a:lnTo>
                    <a:pt x="411" y="7815"/>
                  </a:lnTo>
                  <a:cubicBezTo>
                    <a:pt x="1" y="8415"/>
                    <a:pt x="96" y="9188"/>
                    <a:pt x="585" y="9520"/>
                  </a:cubicBezTo>
                  <a:lnTo>
                    <a:pt x="790" y="9662"/>
                  </a:lnTo>
                  <a:cubicBezTo>
                    <a:pt x="950" y="9767"/>
                    <a:pt x="1134" y="9816"/>
                    <a:pt x="1324" y="9816"/>
                  </a:cubicBezTo>
                  <a:cubicBezTo>
                    <a:pt x="1731" y="9816"/>
                    <a:pt x="2162" y="9587"/>
                    <a:pt x="2432" y="9188"/>
                  </a:cubicBezTo>
                  <a:lnTo>
                    <a:pt x="7357" y="1879"/>
                  </a:lnTo>
                  <a:cubicBezTo>
                    <a:pt x="7767" y="1280"/>
                    <a:pt x="7672" y="522"/>
                    <a:pt x="7167" y="175"/>
                  </a:cubicBezTo>
                  <a:lnTo>
                    <a:pt x="6978" y="48"/>
                  </a:lnTo>
                  <a:lnTo>
                    <a:pt x="6931" y="17"/>
                  </a:lnTo>
                  <a:cubicBezTo>
                    <a:pt x="6899" y="1"/>
                    <a:pt x="6883" y="1"/>
                    <a:pt x="6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0"/>
            <p:cNvSpPr/>
            <p:nvPr/>
          </p:nvSpPr>
          <p:spPr>
            <a:xfrm>
              <a:off x="4986975" y="2428325"/>
              <a:ext cx="193800" cy="248175"/>
            </a:xfrm>
            <a:custGeom>
              <a:avLst/>
              <a:gdLst/>
              <a:ahLst/>
              <a:cxnLst/>
              <a:rect l="l" t="t" r="r" b="b"/>
              <a:pathLst>
                <a:path w="7752" h="9927" extrusionOk="0">
                  <a:moveTo>
                    <a:pt x="6662" y="0"/>
                  </a:moveTo>
                  <a:cubicBezTo>
                    <a:pt x="6630" y="64"/>
                    <a:pt x="6567" y="127"/>
                    <a:pt x="6504" y="158"/>
                  </a:cubicBezTo>
                  <a:lnTo>
                    <a:pt x="6946" y="458"/>
                  </a:lnTo>
                  <a:cubicBezTo>
                    <a:pt x="7357" y="806"/>
                    <a:pt x="7451" y="1405"/>
                    <a:pt x="7136" y="1863"/>
                  </a:cubicBezTo>
                  <a:lnTo>
                    <a:pt x="2226" y="9156"/>
                  </a:lnTo>
                  <a:cubicBezTo>
                    <a:pt x="2011" y="9490"/>
                    <a:pt x="1664" y="9677"/>
                    <a:pt x="1339" y="9677"/>
                  </a:cubicBezTo>
                  <a:cubicBezTo>
                    <a:pt x="1188" y="9677"/>
                    <a:pt x="1042" y="9636"/>
                    <a:pt x="916" y="9551"/>
                  </a:cubicBezTo>
                  <a:lnTo>
                    <a:pt x="727" y="9409"/>
                  </a:lnTo>
                  <a:cubicBezTo>
                    <a:pt x="332" y="9140"/>
                    <a:pt x="269" y="8540"/>
                    <a:pt x="600" y="8067"/>
                  </a:cubicBezTo>
                  <a:lnTo>
                    <a:pt x="2653" y="5004"/>
                  </a:lnTo>
                  <a:cubicBezTo>
                    <a:pt x="2668" y="4973"/>
                    <a:pt x="2684" y="4941"/>
                    <a:pt x="2668" y="4910"/>
                  </a:cubicBezTo>
                  <a:cubicBezTo>
                    <a:pt x="2668" y="4862"/>
                    <a:pt x="2653" y="4847"/>
                    <a:pt x="2621" y="4831"/>
                  </a:cubicBezTo>
                  <a:cubicBezTo>
                    <a:pt x="2601" y="4818"/>
                    <a:pt x="2579" y="4810"/>
                    <a:pt x="2556" y="4810"/>
                  </a:cubicBezTo>
                  <a:cubicBezTo>
                    <a:pt x="2524" y="4810"/>
                    <a:pt x="2491" y="4825"/>
                    <a:pt x="2463" y="4862"/>
                  </a:cubicBezTo>
                  <a:lnTo>
                    <a:pt x="411" y="7925"/>
                  </a:lnTo>
                  <a:cubicBezTo>
                    <a:pt x="1" y="8525"/>
                    <a:pt x="80" y="9282"/>
                    <a:pt x="585" y="9630"/>
                  </a:cubicBezTo>
                  <a:lnTo>
                    <a:pt x="790" y="9772"/>
                  </a:lnTo>
                  <a:cubicBezTo>
                    <a:pt x="950" y="9877"/>
                    <a:pt x="1134" y="9926"/>
                    <a:pt x="1323" y="9926"/>
                  </a:cubicBezTo>
                  <a:cubicBezTo>
                    <a:pt x="1731" y="9926"/>
                    <a:pt x="2162" y="9697"/>
                    <a:pt x="2432" y="9298"/>
                  </a:cubicBezTo>
                  <a:lnTo>
                    <a:pt x="7341" y="1989"/>
                  </a:lnTo>
                  <a:cubicBezTo>
                    <a:pt x="7751" y="1390"/>
                    <a:pt x="7656" y="663"/>
                    <a:pt x="7167" y="332"/>
                  </a:cubicBezTo>
                  <a:lnTo>
                    <a:pt x="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0"/>
            <p:cNvSpPr/>
            <p:nvPr/>
          </p:nvSpPr>
          <p:spPr>
            <a:xfrm>
              <a:off x="4984600" y="2426325"/>
              <a:ext cx="197750" cy="251975"/>
            </a:xfrm>
            <a:custGeom>
              <a:avLst/>
              <a:gdLst/>
              <a:ahLst/>
              <a:cxnLst/>
              <a:rect l="l" t="t" r="r" b="b"/>
              <a:pathLst>
                <a:path w="7910" h="10079" extrusionOk="0">
                  <a:moveTo>
                    <a:pt x="6773" y="191"/>
                  </a:moveTo>
                  <a:lnTo>
                    <a:pt x="7199" y="475"/>
                  </a:lnTo>
                  <a:cubicBezTo>
                    <a:pt x="7673" y="791"/>
                    <a:pt x="7751" y="1470"/>
                    <a:pt x="7373" y="2038"/>
                  </a:cubicBezTo>
                  <a:lnTo>
                    <a:pt x="2463" y="9331"/>
                  </a:lnTo>
                  <a:cubicBezTo>
                    <a:pt x="2194" y="9718"/>
                    <a:pt x="1786" y="9937"/>
                    <a:pt x="1408" y="9937"/>
                  </a:cubicBezTo>
                  <a:cubicBezTo>
                    <a:pt x="1232" y="9937"/>
                    <a:pt x="1062" y="9889"/>
                    <a:pt x="916" y="9788"/>
                  </a:cubicBezTo>
                  <a:lnTo>
                    <a:pt x="711" y="9646"/>
                  </a:lnTo>
                  <a:cubicBezTo>
                    <a:pt x="238" y="9331"/>
                    <a:pt x="175" y="8620"/>
                    <a:pt x="553" y="8052"/>
                  </a:cubicBezTo>
                  <a:lnTo>
                    <a:pt x="2621" y="4990"/>
                  </a:lnTo>
                  <a:cubicBezTo>
                    <a:pt x="2628" y="4970"/>
                    <a:pt x="2643" y="4961"/>
                    <a:pt x="2658" y="4961"/>
                  </a:cubicBezTo>
                  <a:cubicBezTo>
                    <a:pt x="2679" y="4961"/>
                    <a:pt x="2700" y="4978"/>
                    <a:pt x="2700" y="5005"/>
                  </a:cubicBezTo>
                  <a:cubicBezTo>
                    <a:pt x="2716" y="5021"/>
                    <a:pt x="2700" y="5037"/>
                    <a:pt x="2684" y="5053"/>
                  </a:cubicBezTo>
                  <a:lnTo>
                    <a:pt x="632" y="8099"/>
                  </a:lnTo>
                  <a:cubicBezTo>
                    <a:pt x="285" y="8620"/>
                    <a:pt x="364" y="9268"/>
                    <a:pt x="790" y="9567"/>
                  </a:cubicBezTo>
                  <a:lnTo>
                    <a:pt x="980" y="9694"/>
                  </a:lnTo>
                  <a:cubicBezTo>
                    <a:pt x="1117" y="9785"/>
                    <a:pt x="1276" y="9830"/>
                    <a:pt x="1440" y="9830"/>
                  </a:cubicBezTo>
                  <a:cubicBezTo>
                    <a:pt x="1784" y="9830"/>
                    <a:pt x="2149" y="9636"/>
                    <a:pt x="2384" y="9283"/>
                  </a:cubicBezTo>
                  <a:lnTo>
                    <a:pt x="7294" y="1991"/>
                  </a:lnTo>
                  <a:cubicBezTo>
                    <a:pt x="7625" y="1485"/>
                    <a:pt x="7530" y="791"/>
                    <a:pt x="7073" y="491"/>
                  </a:cubicBezTo>
                  <a:lnTo>
                    <a:pt x="6725" y="254"/>
                  </a:lnTo>
                  <a:cubicBezTo>
                    <a:pt x="6741" y="238"/>
                    <a:pt x="6757" y="207"/>
                    <a:pt x="6773" y="191"/>
                  </a:cubicBezTo>
                  <a:close/>
                  <a:moveTo>
                    <a:pt x="6735" y="1"/>
                  </a:moveTo>
                  <a:cubicBezTo>
                    <a:pt x="6712" y="1"/>
                    <a:pt x="6688" y="18"/>
                    <a:pt x="6678" y="49"/>
                  </a:cubicBezTo>
                  <a:cubicBezTo>
                    <a:pt x="6647" y="112"/>
                    <a:pt x="6631" y="128"/>
                    <a:pt x="6568" y="175"/>
                  </a:cubicBezTo>
                  <a:cubicBezTo>
                    <a:pt x="6552" y="175"/>
                    <a:pt x="6536" y="207"/>
                    <a:pt x="6520" y="238"/>
                  </a:cubicBezTo>
                  <a:cubicBezTo>
                    <a:pt x="6520" y="254"/>
                    <a:pt x="6536" y="270"/>
                    <a:pt x="6552" y="286"/>
                  </a:cubicBezTo>
                  <a:lnTo>
                    <a:pt x="6994" y="601"/>
                  </a:lnTo>
                  <a:cubicBezTo>
                    <a:pt x="7373" y="854"/>
                    <a:pt x="7452" y="1470"/>
                    <a:pt x="7167" y="1896"/>
                  </a:cubicBezTo>
                  <a:lnTo>
                    <a:pt x="2258" y="9189"/>
                  </a:lnTo>
                  <a:cubicBezTo>
                    <a:pt x="2052" y="9504"/>
                    <a:pt x="1733" y="9677"/>
                    <a:pt x="1436" y="9677"/>
                  </a:cubicBezTo>
                  <a:cubicBezTo>
                    <a:pt x="1302" y="9677"/>
                    <a:pt x="1172" y="9641"/>
                    <a:pt x="1059" y="9567"/>
                  </a:cubicBezTo>
                  <a:lnTo>
                    <a:pt x="853" y="9425"/>
                  </a:lnTo>
                  <a:cubicBezTo>
                    <a:pt x="490" y="9189"/>
                    <a:pt x="443" y="8620"/>
                    <a:pt x="743" y="8178"/>
                  </a:cubicBezTo>
                  <a:lnTo>
                    <a:pt x="2795" y="5132"/>
                  </a:lnTo>
                  <a:cubicBezTo>
                    <a:pt x="2842" y="5084"/>
                    <a:pt x="2842" y="5037"/>
                    <a:pt x="2842" y="4974"/>
                  </a:cubicBezTo>
                  <a:cubicBezTo>
                    <a:pt x="2826" y="4927"/>
                    <a:pt x="2795" y="4879"/>
                    <a:pt x="2763" y="4848"/>
                  </a:cubicBezTo>
                  <a:cubicBezTo>
                    <a:pt x="2729" y="4831"/>
                    <a:pt x="2693" y="4822"/>
                    <a:pt x="2658" y="4822"/>
                  </a:cubicBezTo>
                  <a:cubicBezTo>
                    <a:pt x="2595" y="4822"/>
                    <a:pt x="2535" y="4850"/>
                    <a:pt x="2495" y="4911"/>
                  </a:cubicBezTo>
                  <a:lnTo>
                    <a:pt x="427" y="7973"/>
                  </a:lnTo>
                  <a:cubicBezTo>
                    <a:pt x="1" y="8605"/>
                    <a:pt x="96" y="9410"/>
                    <a:pt x="632" y="9773"/>
                  </a:cubicBezTo>
                  <a:lnTo>
                    <a:pt x="838" y="9915"/>
                  </a:lnTo>
                  <a:cubicBezTo>
                    <a:pt x="1009" y="10026"/>
                    <a:pt x="1207" y="10079"/>
                    <a:pt x="1410" y="10079"/>
                  </a:cubicBezTo>
                  <a:cubicBezTo>
                    <a:pt x="1842" y="10079"/>
                    <a:pt x="2300" y="9839"/>
                    <a:pt x="2590" y="9410"/>
                  </a:cubicBezTo>
                  <a:lnTo>
                    <a:pt x="7483" y="2101"/>
                  </a:lnTo>
                  <a:cubicBezTo>
                    <a:pt x="7909" y="1485"/>
                    <a:pt x="7815" y="696"/>
                    <a:pt x="7278" y="349"/>
                  </a:cubicBezTo>
                  <a:lnTo>
                    <a:pt x="6773" y="17"/>
                  </a:lnTo>
                  <a:cubicBezTo>
                    <a:pt x="6762" y="6"/>
                    <a:pt x="6748" y="1"/>
                    <a:pt x="6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0"/>
            <p:cNvSpPr/>
            <p:nvPr/>
          </p:nvSpPr>
          <p:spPr>
            <a:xfrm>
              <a:off x="4940800" y="2421300"/>
              <a:ext cx="224575" cy="310075"/>
            </a:xfrm>
            <a:custGeom>
              <a:avLst/>
              <a:gdLst/>
              <a:ahLst/>
              <a:cxnLst/>
              <a:rect l="l" t="t" r="r" b="b"/>
              <a:pathLst>
                <a:path w="8983" h="12403" extrusionOk="0">
                  <a:moveTo>
                    <a:pt x="7543" y="1"/>
                  </a:moveTo>
                  <a:cubicBezTo>
                    <a:pt x="7160" y="1"/>
                    <a:pt x="6836" y="166"/>
                    <a:pt x="6615" y="502"/>
                  </a:cubicBezTo>
                  <a:lnTo>
                    <a:pt x="459" y="9642"/>
                  </a:lnTo>
                  <a:cubicBezTo>
                    <a:pt x="1" y="10353"/>
                    <a:pt x="238" y="11347"/>
                    <a:pt x="1027" y="11868"/>
                  </a:cubicBezTo>
                  <a:lnTo>
                    <a:pt x="1358" y="12089"/>
                  </a:lnTo>
                  <a:cubicBezTo>
                    <a:pt x="1673" y="12301"/>
                    <a:pt x="2029" y="12403"/>
                    <a:pt x="2372" y="12403"/>
                  </a:cubicBezTo>
                  <a:cubicBezTo>
                    <a:pt x="2872" y="12403"/>
                    <a:pt x="3344" y="12185"/>
                    <a:pt x="3616" y="11773"/>
                  </a:cubicBezTo>
                  <a:lnTo>
                    <a:pt x="7278" y="6343"/>
                  </a:lnTo>
                  <a:cubicBezTo>
                    <a:pt x="7309" y="6296"/>
                    <a:pt x="7294" y="6217"/>
                    <a:pt x="7246" y="6185"/>
                  </a:cubicBezTo>
                  <a:cubicBezTo>
                    <a:pt x="7225" y="6171"/>
                    <a:pt x="7200" y="6163"/>
                    <a:pt x="7177" y="6163"/>
                  </a:cubicBezTo>
                  <a:cubicBezTo>
                    <a:pt x="7148" y="6163"/>
                    <a:pt x="7121" y="6175"/>
                    <a:pt x="7104" y="6201"/>
                  </a:cubicBezTo>
                  <a:lnTo>
                    <a:pt x="3426" y="11647"/>
                  </a:lnTo>
                  <a:cubicBezTo>
                    <a:pt x="3192" y="12002"/>
                    <a:pt x="2787" y="12191"/>
                    <a:pt x="2354" y="12191"/>
                  </a:cubicBezTo>
                  <a:cubicBezTo>
                    <a:pt x="2056" y="12191"/>
                    <a:pt x="1745" y="12102"/>
                    <a:pt x="1469" y="11915"/>
                  </a:cubicBezTo>
                  <a:lnTo>
                    <a:pt x="1153" y="11694"/>
                  </a:lnTo>
                  <a:cubicBezTo>
                    <a:pt x="474" y="11236"/>
                    <a:pt x="269" y="10368"/>
                    <a:pt x="664" y="9784"/>
                  </a:cubicBezTo>
                  <a:lnTo>
                    <a:pt x="6820" y="629"/>
                  </a:lnTo>
                  <a:cubicBezTo>
                    <a:pt x="6998" y="354"/>
                    <a:pt x="7262" y="216"/>
                    <a:pt x="7581" y="216"/>
                  </a:cubicBezTo>
                  <a:cubicBezTo>
                    <a:pt x="7886" y="216"/>
                    <a:pt x="8241" y="343"/>
                    <a:pt x="8620" y="597"/>
                  </a:cubicBezTo>
                  <a:lnTo>
                    <a:pt x="8856" y="771"/>
                  </a:lnTo>
                  <a:lnTo>
                    <a:pt x="8888" y="771"/>
                  </a:lnTo>
                  <a:cubicBezTo>
                    <a:pt x="8904" y="755"/>
                    <a:pt x="8904" y="755"/>
                    <a:pt x="8919" y="739"/>
                  </a:cubicBezTo>
                  <a:cubicBezTo>
                    <a:pt x="8919" y="708"/>
                    <a:pt x="8951" y="660"/>
                    <a:pt x="8983" y="629"/>
                  </a:cubicBezTo>
                  <a:cubicBezTo>
                    <a:pt x="8983" y="629"/>
                    <a:pt x="8983" y="613"/>
                    <a:pt x="8983" y="597"/>
                  </a:cubicBezTo>
                  <a:cubicBezTo>
                    <a:pt x="8983" y="597"/>
                    <a:pt x="8967" y="581"/>
                    <a:pt x="8967" y="581"/>
                  </a:cubicBezTo>
                  <a:lnTo>
                    <a:pt x="8730" y="424"/>
                  </a:lnTo>
                  <a:cubicBezTo>
                    <a:pt x="8305" y="143"/>
                    <a:pt x="7898" y="1"/>
                    <a:pt x="7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0"/>
            <p:cNvSpPr/>
            <p:nvPr/>
          </p:nvSpPr>
          <p:spPr>
            <a:xfrm>
              <a:off x="4938450" y="2419450"/>
              <a:ext cx="228500" cy="313750"/>
            </a:xfrm>
            <a:custGeom>
              <a:avLst/>
              <a:gdLst/>
              <a:ahLst/>
              <a:cxnLst/>
              <a:rect l="l" t="t" r="r" b="b"/>
              <a:pathLst>
                <a:path w="9140" h="12550" extrusionOk="0">
                  <a:moveTo>
                    <a:pt x="7635" y="146"/>
                  </a:moveTo>
                  <a:cubicBezTo>
                    <a:pt x="7978" y="146"/>
                    <a:pt x="8370" y="284"/>
                    <a:pt x="8777" y="561"/>
                  </a:cubicBezTo>
                  <a:lnTo>
                    <a:pt x="8982" y="687"/>
                  </a:lnTo>
                  <a:cubicBezTo>
                    <a:pt x="8966" y="703"/>
                    <a:pt x="8966" y="734"/>
                    <a:pt x="8950" y="750"/>
                  </a:cubicBezTo>
                  <a:lnTo>
                    <a:pt x="8745" y="608"/>
                  </a:lnTo>
                  <a:cubicBezTo>
                    <a:pt x="8354" y="347"/>
                    <a:pt x="7985" y="217"/>
                    <a:pt x="7664" y="217"/>
                  </a:cubicBezTo>
                  <a:cubicBezTo>
                    <a:pt x="7324" y="217"/>
                    <a:pt x="7038" y="363"/>
                    <a:pt x="6835" y="655"/>
                  </a:cubicBezTo>
                  <a:lnTo>
                    <a:pt x="679" y="9811"/>
                  </a:lnTo>
                  <a:cubicBezTo>
                    <a:pt x="253" y="10442"/>
                    <a:pt x="489" y="11342"/>
                    <a:pt x="1200" y="11816"/>
                  </a:cubicBezTo>
                  <a:lnTo>
                    <a:pt x="1515" y="12037"/>
                  </a:lnTo>
                  <a:cubicBezTo>
                    <a:pt x="1804" y="12235"/>
                    <a:pt x="2129" y="12330"/>
                    <a:pt x="2441" y="12330"/>
                  </a:cubicBezTo>
                  <a:cubicBezTo>
                    <a:pt x="2899" y="12330"/>
                    <a:pt x="3330" y="12128"/>
                    <a:pt x="3583" y="11752"/>
                  </a:cubicBezTo>
                  <a:lnTo>
                    <a:pt x="7245" y="6307"/>
                  </a:lnTo>
                  <a:cubicBezTo>
                    <a:pt x="7245" y="6307"/>
                    <a:pt x="7261" y="6307"/>
                    <a:pt x="7277" y="6322"/>
                  </a:cubicBezTo>
                  <a:cubicBezTo>
                    <a:pt x="7293" y="6322"/>
                    <a:pt x="7324" y="6354"/>
                    <a:pt x="7293" y="6385"/>
                  </a:cubicBezTo>
                  <a:lnTo>
                    <a:pt x="3646" y="11800"/>
                  </a:lnTo>
                  <a:cubicBezTo>
                    <a:pt x="3377" y="12200"/>
                    <a:pt x="2931" y="12408"/>
                    <a:pt x="2456" y="12408"/>
                  </a:cubicBezTo>
                  <a:cubicBezTo>
                    <a:pt x="2125" y="12408"/>
                    <a:pt x="1779" y="12307"/>
                    <a:pt x="1468" y="12100"/>
                  </a:cubicBezTo>
                  <a:lnTo>
                    <a:pt x="1152" y="11879"/>
                  </a:lnTo>
                  <a:cubicBezTo>
                    <a:pt x="410" y="11374"/>
                    <a:pt x="158" y="10427"/>
                    <a:pt x="600" y="9764"/>
                  </a:cubicBezTo>
                  <a:lnTo>
                    <a:pt x="6756" y="608"/>
                  </a:lnTo>
                  <a:cubicBezTo>
                    <a:pt x="6967" y="300"/>
                    <a:pt x="7273" y="146"/>
                    <a:pt x="7635" y="146"/>
                  </a:cubicBezTo>
                  <a:close/>
                  <a:moveTo>
                    <a:pt x="7649" y="1"/>
                  </a:moveTo>
                  <a:cubicBezTo>
                    <a:pt x="7239" y="1"/>
                    <a:pt x="6887" y="179"/>
                    <a:pt x="6646" y="529"/>
                  </a:cubicBezTo>
                  <a:lnTo>
                    <a:pt x="489" y="9685"/>
                  </a:lnTo>
                  <a:cubicBezTo>
                    <a:pt x="0" y="10427"/>
                    <a:pt x="268" y="11453"/>
                    <a:pt x="1073" y="12005"/>
                  </a:cubicBezTo>
                  <a:lnTo>
                    <a:pt x="1405" y="12226"/>
                  </a:lnTo>
                  <a:cubicBezTo>
                    <a:pt x="1731" y="12443"/>
                    <a:pt x="2098" y="12549"/>
                    <a:pt x="2454" y="12549"/>
                  </a:cubicBezTo>
                  <a:cubicBezTo>
                    <a:pt x="2976" y="12549"/>
                    <a:pt x="3472" y="12320"/>
                    <a:pt x="3773" y="11879"/>
                  </a:cubicBezTo>
                  <a:lnTo>
                    <a:pt x="7419" y="6449"/>
                  </a:lnTo>
                  <a:cubicBezTo>
                    <a:pt x="7466" y="6370"/>
                    <a:pt x="7451" y="6259"/>
                    <a:pt x="7356" y="6196"/>
                  </a:cubicBezTo>
                  <a:cubicBezTo>
                    <a:pt x="7331" y="6177"/>
                    <a:pt x="7299" y="6169"/>
                    <a:pt x="7266" y="6169"/>
                  </a:cubicBezTo>
                  <a:cubicBezTo>
                    <a:pt x="7215" y="6169"/>
                    <a:pt x="7164" y="6189"/>
                    <a:pt x="7135" y="6228"/>
                  </a:cubicBezTo>
                  <a:lnTo>
                    <a:pt x="3457" y="11674"/>
                  </a:lnTo>
                  <a:cubicBezTo>
                    <a:pt x="3233" y="12009"/>
                    <a:pt x="2850" y="12185"/>
                    <a:pt x="2440" y="12185"/>
                  </a:cubicBezTo>
                  <a:cubicBezTo>
                    <a:pt x="2156" y="12185"/>
                    <a:pt x="1859" y="12101"/>
                    <a:pt x="1594" y="11926"/>
                  </a:cubicBezTo>
                  <a:lnTo>
                    <a:pt x="1279" y="11705"/>
                  </a:lnTo>
                  <a:cubicBezTo>
                    <a:pt x="631" y="11279"/>
                    <a:pt x="426" y="10458"/>
                    <a:pt x="805" y="9890"/>
                  </a:cubicBezTo>
                  <a:lnTo>
                    <a:pt x="6961" y="734"/>
                  </a:lnTo>
                  <a:cubicBezTo>
                    <a:pt x="7128" y="488"/>
                    <a:pt x="7372" y="361"/>
                    <a:pt x="7667" y="361"/>
                  </a:cubicBezTo>
                  <a:cubicBezTo>
                    <a:pt x="7957" y="361"/>
                    <a:pt x="8298" y="484"/>
                    <a:pt x="8666" y="734"/>
                  </a:cubicBezTo>
                  <a:lnTo>
                    <a:pt x="8903" y="892"/>
                  </a:lnTo>
                  <a:cubicBezTo>
                    <a:pt x="8934" y="908"/>
                    <a:pt x="8966" y="908"/>
                    <a:pt x="8998" y="908"/>
                  </a:cubicBezTo>
                  <a:cubicBezTo>
                    <a:pt x="9029" y="892"/>
                    <a:pt x="9061" y="876"/>
                    <a:pt x="9061" y="845"/>
                  </a:cubicBezTo>
                  <a:cubicBezTo>
                    <a:pt x="9077" y="813"/>
                    <a:pt x="9092" y="782"/>
                    <a:pt x="9124" y="750"/>
                  </a:cubicBezTo>
                  <a:cubicBezTo>
                    <a:pt x="9140" y="734"/>
                    <a:pt x="9140" y="703"/>
                    <a:pt x="9140" y="671"/>
                  </a:cubicBezTo>
                  <a:cubicBezTo>
                    <a:pt x="9140" y="640"/>
                    <a:pt x="9124" y="608"/>
                    <a:pt x="9092" y="592"/>
                  </a:cubicBezTo>
                  <a:lnTo>
                    <a:pt x="8856" y="434"/>
                  </a:lnTo>
                  <a:cubicBezTo>
                    <a:pt x="8431" y="144"/>
                    <a:pt x="8016" y="1"/>
                    <a:pt x="7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 name="Google Shape;2390;p70"/>
          <p:cNvGrpSpPr/>
          <p:nvPr/>
        </p:nvGrpSpPr>
        <p:grpSpPr>
          <a:xfrm rot="-1464382">
            <a:off x="6889534" y="383951"/>
            <a:ext cx="825540" cy="309244"/>
            <a:chOff x="5553275" y="2092625"/>
            <a:chExt cx="387150" cy="145025"/>
          </a:xfrm>
        </p:grpSpPr>
        <p:sp>
          <p:nvSpPr>
            <p:cNvPr id="2391" name="Google Shape;2391;p70"/>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0"/>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0"/>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0"/>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0"/>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0"/>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7" name="Google Shape;2397;p70"/>
          <p:cNvSpPr/>
          <p:nvPr/>
        </p:nvSpPr>
        <p:spPr>
          <a:xfrm>
            <a:off x="1088875" y="2342275"/>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0"/>
          <p:cNvSpPr/>
          <p:nvPr/>
        </p:nvSpPr>
        <p:spPr>
          <a:xfrm>
            <a:off x="8343600" y="435536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9" name="Google Shape;2399;p70"/>
          <p:cNvGrpSpPr/>
          <p:nvPr/>
        </p:nvGrpSpPr>
        <p:grpSpPr>
          <a:xfrm>
            <a:off x="7357433" y="2226767"/>
            <a:ext cx="384632" cy="574469"/>
            <a:chOff x="5896600" y="1746775"/>
            <a:chExt cx="180375" cy="269400"/>
          </a:xfrm>
        </p:grpSpPr>
        <p:sp>
          <p:nvSpPr>
            <p:cNvPr id="2400" name="Google Shape;2400;p70"/>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0"/>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0"/>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0"/>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0"/>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0"/>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70"/>
          <p:cNvGrpSpPr/>
          <p:nvPr/>
        </p:nvGrpSpPr>
        <p:grpSpPr>
          <a:xfrm>
            <a:off x="891223" y="2716103"/>
            <a:ext cx="490612" cy="415445"/>
            <a:chOff x="5278225" y="2418025"/>
            <a:chExt cx="230075" cy="194825"/>
          </a:xfrm>
        </p:grpSpPr>
        <p:sp>
          <p:nvSpPr>
            <p:cNvPr id="2407" name="Google Shape;2407;p70"/>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0"/>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0"/>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0"/>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0"/>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0"/>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3" name="Google Shape;2413;p70"/>
          <p:cNvSpPr/>
          <p:nvPr/>
        </p:nvSpPr>
        <p:spPr>
          <a:xfrm>
            <a:off x="221392" y="3308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0"/>
          <p:cNvSpPr/>
          <p:nvPr/>
        </p:nvSpPr>
        <p:spPr>
          <a:xfrm>
            <a:off x="8286392" y="3308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Shape 2418"/>
        <p:cNvGrpSpPr/>
        <p:nvPr/>
      </p:nvGrpSpPr>
      <p:grpSpPr>
        <a:xfrm>
          <a:off x="0" y="0"/>
          <a:ext cx="0" cy="0"/>
          <a:chOff x="0" y="0"/>
          <a:chExt cx="0" cy="0"/>
        </a:xfrm>
      </p:grpSpPr>
      <p:grpSp>
        <p:nvGrpSpPr>
          <p:cNvPr id="2419" name="Google Shape;2419;p71"/>
          <p:cNvGrpSpPr/>
          <p:nvPr/>
        </p:nvGrpSpPr>
        <p:grpSpPr>
          <a:xfrm>
            <a:off x="726360" y="1555145"/>
            <a:ext cx="476953" cy="434507"/>
            <a:chOff x="539500" y="1196197"/>
            <a:chExt cx="476953" cy="434507"/>
          </a:xfrm>
        </p:grpSpPr>
        <p:sp>
          <p:nvSpPr>
            <p:cNvPr id="2420" name="Google Shape;2420;p71"/>
            <p:cNvSpPr/>
            <p:nvPr/>
          </p:nvSpPr>
          <p:spPr>
            <a:xfrm>
              <a:off x="742443" y="1249169"/>
              <a:ext cx="77471" cy="62908"/>
            </a:xfrm>
            <a:custGeom>
              <a:avLst/>
              <a:gdLst/>
              <a:ahLst/>
              <a:cxnLst/>
              <a:rect l="l" t="t" r="r" b="b"/>
              <a:pathLst>
                <a:path w="2745" h="2229" extrusionOk="0">
                  <a:moveTo>
                    <a:pt x="1583" y="1"/>
                  </a:moveTo>
                  <a:cubicBezTo>
                    <a:pt x="1483" y="1"/>
                    <a:pt x="1387" y="38"/>
                    <a:pt x="1328" y="111"/>
                  </a:cubicBezTo>
                  <a:cubicBezTo>
                    <a:pt x="1181" y="259"/>
                    <a:pt x="1181" y="495"/>
                    <a:pt x="1328" y="643"/>
                  </a:cubicBezTo>
                  <a:lnTo>
                    <a:pt x="1446" y="731"/>
                  </a:lnTo>
                  <a:lnTo>
                    <a:pt x="502" y="731"/>
                  </a:lnTo>
                  <a:cubicBezTo>
                    <a:pt x="1" y="731"/>
                    <a:pt x="1" y="1469"/>
                    <a:pt x="502" y="1469"/>
                  </a:cubicBezTo>
                  <a:lnTo>
                    <a:pt x="502" y="1498"/>
                  </a:lnTo>
                  <a:lnTo>
                    <a:pt x="1417" y="1498"/>
                  </a:lnTo>
                  <a:lnTo>
                    <a:pt x="1328" y="1587"/>
                  </a:lnTo>
                  <a:cubicBezTo>
                    <a:pt x="1181" y="1734"/>
                    <a:pt x="1181" y="1970"/>
                    <a:pt x="1328" y="2118"/>
                  </a:cubicBezTo>
                  <a:cubicBezTo>
                    <a:pt x="1402" y="2192"/>
                    <a:pt x="1498" y="2229"/>
                    <a:pt x="1594" y="2229"/>
                  </a:cubicBezTo>
                  <a:cubicBezTo>
                    <a:pt x="1690" y="2229"/>
                    <a:pt x="1786" y="2192"/>
                    <a:pt x="1860" y="2118"/>
                  </a:cubicBezTo>
                  <a:lnTo>
                    <a:pt x="2597" y="1380"/>
                  </a:lnTo>
                  <a:cubicBezTo>
                    <a:pt x="2745" y="1233"/>
                    <a:pt x="2745" y="997"/>
                    <a:pt x="2597" y="849"/>
                  </a:cubicBezTo>
                  <a:lnTo>
                    <a:pt x="1860" y="111"/>
                  </a:lnTo>
                  <a:cubicBezTo>
                    <a:pt x="1786" y="38"/>
                    <a:pt x="1683" y="1"/>
                    <a:pt x="1583"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711625" y="1343825"/>
              <a:ext cx="136907" cy="133351"/>
            </a:xfrm>
            <a:custGeom>
              <a:avLst/>
              <a:gdLst/>
              <a:ahLst/>
              <a:cxnLst/>
              <a:rect l="l" t="t" r="r" b="b"/>
              <a:pathLst>
                <a:path w="4851" h="4725" extrusionOk="0">
                  <a:moveTo>
                    <a:pt x="4329" y="0"/>
                  </a:moveTo>
                  <a:cubicBezTo>
                    <a:pt x="4241" y="0"/>
                    <a:pt x="4151" y="36"/>
                    <a:pt x="4073" y="121"/>
                  </a:cubicBezTo>
                  <a:lnTo>
                    <a:pt x="738" y="3426"/>
                  </a:lnTo>
                  <a:lnTo>
                    <a:pt x="738" y="3308"/>
                  </a:lnTo>
                  <a:cubicBezTo>
                    <a:pt x="738" y="3102"/>
                    <a:pt x="561" y="2925"/>
                    <a:pt x="384" y="2925"/>
                  </a:cubicBezTo>
                  <a:cubicBezTo>
                    <a:pt x="266" y="2925"/>
                    <a:pt x="178" y="2954"/>
                    <a:pt x="119" y="3043"/>
                  </a:cubicBezTo>
                  <a:cubicBezTo>
                    <a:pt x="30" y="3102"/>
                    <a:pt x="1" y="3190"/>
                    <a:pt x="1" y="3308"/>
                  </a:cubicBezTo>
                  <a:lnTo>
                    <a:pt x="1" y="4341"/>
                  </a:lnTo>
                  <a:cubicBezTo>
                    <a:pt x="1" y="4547"/>
                    <a:pt x="178" y="4724"/>
                    <a:pt x="384" y="4724"/>
                  </a:cubicBezTo>
                  <a:lnTo>
                    <a:pt x="1417" y="4724"/>
                  </a:lnTo>
                  <a:cubicBezTo>
                    <a:pt x="1624" y="4724"/>
                    <a:pt x="1801" y="4518"/>
                    <a:pt x="1801" y="4311"/>
                  </a:cubicBezTo>
                  <a:cubicBezTo>
                    <a:pt x="1801" y="4105"/>
                    <a:pt x="1624" y="3957"/>
                    <a:pt x="1417" y="3957"/>
                  </a:cubicBezTo>
                  <a:lnTo>
                    <a:pt x="1270" y="3957"/>
                  </a:lnTo>
                  <a:lnTo>
                    <a:pt x="4604" y="623"/>
                  </a:lnTo>
                  <a:cubicBezTo>
                    <a:pt x="4850" y="354"/>
                    <a:pt x="4604" y="0"/>
                    <a:pt x="4329"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742443" y="1515047"/>
              <a:ext cx="77471" cy="62880"/>
            </a:xfrm>
            <a:custGeom>
              <a:avLst/>
              <a:gdLst/>
              <a:ahLst/>
              <a:cxnLst/>
              <a:rect l="l" t="t" r="r" b="b"/>
              <a:pathLst>
                <a:path w="2745" h="2228" extrusionOk="0">
                  <a:moveTo>
                    <a:pt x="1583" y="0"/>
                  </a:moveTo>
                  <a:cubicBezTo>
                    <a:pt x="1483" y="0"/>
                    <a:pt x="1387" y="44"/>
                    <a:pt x="1328" y="133"/>
                  </a:cubicBezTo>
                  <a:cubicBezTo>
                    <a:pt x="1181" y="280"/>
                    <a:pt x="1181" y="516"/>
                    <a:pt x="1328" y="664"/>
                  </a:cubicBezTo>
                  <a:lnTo>
                    <a:pt x="1446" y="752"/>
                  </a:lnTo>
                  <a:lnTo>
                    <a:pt x="502" y="752"/>
                  </a:lnTo>
                  <a:cubicBezTo>
                    <a:pt x="1" y="752"/>
                    <a:pt x="1" y="1490"/>
                    <a:pt x="502" y="1490"/>
                  </a:cubicBezTo>
                  <a:lnTo>
                    <a:pt x="1417" y="1490"/>
                  </a:lnTo>
                  <a:lnTo>
                    <a:pt x="1328" y="1579"/>
                  </a:lnTo>
                  <a:cubicBezTo>
                    <a:pt x="1181" y="1726"/>
                    <a:pt x="1181" y="1992"/>
                    <a:pt x="1328" y="2139"/>
                  </a:cubicBezTo>
                  <a:cubicBezTo>
                    <a:pt x="1387" y="2198"/>
                    <a:pt x="1476" y="2228"/>
                    <a:pt x="1594" y="2228"/>
                  </a:cubicBezTo>
                  <a:cubicBezTo>
                    <a:pt x="1683" y="2228"/>
                    <a:pt x="1771" y="2198"/>
                    <a:pt x="1860" y="2139"/>
                  </a:cubicBezTo>
                  <a:lnTo>
                    <a:pt x="2597" y="1402"/>
                  </a:lnTo>
                  <a:cubicBezTo>
                    <a:pt x="2745" y="1254"/>
                    <a:pt x="2745" y="1018"/>
                    <a:pt x="2597" y="871"/>
                  </a:cubicBezTo>
                  <a:lnTo>
                    <a:pt x="1860" y="133"/>
                  </a:lnTo>
                  <a:cubicBezTo>
                    <a:pt x="1786" y="44"/>
                    <a:pt x="1683" y="0"/>
                    <a:pt x="1583"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809893" y="1204014"/>
              <a:ext cx="179072" cy="152768"/>
            </a:xfrm>
            <a:custGeom>
              <a:avLst/>
              <a:gdLst/>
              <a:ahLst/>
              <a:cxnLst/>
              <a:rect l="l" t="t" r="r" b="b"/>
              <a:pathLst>
                <a:path w="6345" h="5413" extrusionOk="0">
                  <a:moveTo>
                    <a:pt x="3630" y="0"/>
                  </a:moveTo>
                  <a:cubicBezTo>
                    <a:pt x="1210" y="0"/>
                    <a:pt x="1" y="2892"/>
                    <a:pt x="1712" y="4603"/>
                  </a:cubicBezTo>
                  <a:cubicBezTo>
                    <a:pt x="2261" y="5162"/>
                    <a:pt x="2942" y="5412"/>
                    <a:pt x="3611" y="5412"/>
                  </a:cubicBezTo>
                  <a:cubicBezTo>
                    <a:pt x="4993" y="5412"/>
                    <a:pt x="6325" y="4345"/>
                    <a:pt x="6345" y="2715"/>
                  </a:cubicBezTo>
                  <a:cubicBezTo>
                    <a:pt x="6345" y="1210"/>
                    <a:pt x="5135" y="0"/>
                    <a:pt x="36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835716" y="1204014"/>
              <a:ext cx="89973" cy="152401"/>
            </a:xfrm>
            <a:custGeom>
              <a:avLst/>
              <a:gdLst/>
              <a:ahLst/>
              <a:cxnLst/>
              <a:rect l="l" t="t" r="r" b="b"/>
              <a:pathLst>
                <a:path w="3188" h="5400" extrusionOk="0">
                  <a:moveTo>
                    <a:pt x="2715" y="0"/>
                  </a:moveTo>
                  <a:cubicBezTo>
                    <a:pt x="1210" y="0"/>
                    <a:pt x="0" y="1210"/>
                    <a:pt x="0" y="2685"/>
                  </a:cubicBezTo>
                  <a:cubicBezTo>
                    <a:pt x="0" y="4190"/>
                    <a:pt x="1210" y="5400"/>
                    <a:pt x="2715" y="5400"/>
                  </a:cubicBezTo>
                  <a:cubicBezTo>
                    <a:pt x="2863" y="5400"/>
                    <a:pt x="3040" y="5400"/>
                    <a:pt x="3187" y="5370"/>
                  </a:cubicBezTo>
                  <a:cubicBezTo>
                    <a:pt x="207" y="4839"/>
                    <a:pt x="207" y="561"/>
                    <a:pt x="3187" y="30"/>
                  </a:cubicBezTo>
                  <a:cubicBezTo>
                    <a:pt x="3040" y="0"/>
                    <a:pt x="2863" y="0"/>
                    <a:pt x="27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809893" y="1470484"/>
              <a:ext cx="179072" cy="152571"/>
            </a:xfrm>
            <a:custGeom>
              <a:avLst/>
              <a:gdLst/>
              <a:ahLst/>
              <a:cxnLst/>
              <a:rect l="l" t="t" r="r" b="b"/>
              <a:pathLst>
                <a:path w="6345" h="5406" extrusionOk="0">
                  <a:moveTo>
                    <a:pt x="3630" y="0"/>
                  </a:moveTo>
                  <a:cubicBezTo>
                    <a:pt x="1210" y="0"/>
                    <a:pt x="1" y="2892"/>
                    <a:pt x="1712" y="4604"/>
                  </a:cubicBezTo>
                  <a:cubicBezTo>
                    <a:pt x="2266" y="5157"/>
                    <a:pt x="2946" y="5405"/>
                    <a:pt x="3614" y="5405"/>
                  </a:cubicBezTo>
                  <a:cubicBezTo>
                    <a:pt x="5008" y="5405"/>
                    <a:pt x="6345" y="4322"/>
                    <a:pt x="6345" y="2686"/>
                  </a:cubicBezTo>
                  <a:cubicBezTo>
                    <a:pt x="6345" y="1210"/>
                    <a:pt x="5105" y="0"/>
                    <a:pt x="3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835716" y="1470484"/>
              <a:ext cx="89973" cy="152430"/>
            </a:xfrm>
            <a:custGeom>
              <a:avLst/>
              <a:gdLst/>
              <a:ahLst/>
              <a:cxnLst/>
              <a:rect l="l" t="t" r="r" b="b"/>
              <a:pathLst>
                <a:path w="3188" h="5401" extrusionOk="0">
                  <a:moveTo>
                    <a:pt x="2715" y="0"/>
                  </a:moveTo>
                  <a:cubicBezTo>
                    <a:pt x="1210" y="0"/>
                    <a:pt x="0" y="1210"/>
                    <a:pt x="0" y="2686"/>
                  </a:cubicBezTo>
                  <a:cubicBezTo>
                    <a:pt x="0" y="4190"/>
                    <a:pt x="1210" y="5400"/>
                    <a:pt x="2715" y="5400"/>
                  </a:cubicBezTo>
                  <a:cubicBezTo>
                    <a:pt x="2863" y="5400"/>
                    <a:pt x="3040" y="5400"/>
                    <a:pt x="3187" y="5371"/>
                  </a:cubicBezTo>
                  <a:cubicBezTo>
                    <a:pt x="207" y="4840"/>
                    <a:pt x="207" y="561"/>
                    <a:pt x="3187" y="30"/>
                  </a:cubicBezTo>
                  <a:cubicBezTo>
                    <a:pt x="3040" y="0"/>
                    <a:pt x="2863" y="0"/>
                    <a:pt x="2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549237" y="1204014"/>
              <a:ext cx="179072" cy="152768"/>
            </a:xfrm>
            <a:custGeom>
              <a:avLst/>
              <a:gdLst/>
              <a:ahLst/>
              <a:cxnLst/>
              <a:rect l="l" t="t" r="r" b="b"/>
              <a:pathLst>
                <a:path w="6345" h="5413" extrusionOk="0">
                  <a:moveTo>
                    <a:pt x="3630" y="0"/>
                  </a:moveTo>
                  <a:cubicBezTo>
                    <a:pt x="1211" y="0"/>
                    <a:pt x="1" y="2892"/>
                    <a:pt x="1712" y="4603"/>
                  </a:cubicBezTo>
                  <a:cubicBezTo>
                    <a:pt x="2261" y="5162"/>
                    <a:pt x="2942" y="5412"/>
                    <a:pt x="3611" y="5412"/>
                  </a:cubicBezTo>
                  <a:cubicBezTo>
                    <a:pt x="4993" y="5412"/>
                    <a:pt x="6325" y="4345"/>
                    <a:pt x="6345" y="2715"/>
                  </a:cubicBezTo>
                  <a:cubicBezTo>
                    <a:pt x="6345" y="1210"/>
                    <a:pt x="5135" y="0"/>
                    <a:pt x="3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575059" y="1204014"/>
              <a:ext cx="89973" cy="152401"/>
            </a:xfrm>
            <a:custGeom>
              <a:avLst/>
              <a:gdLst/>
              <a:ahLst/>
              <a:cxnLst/>
              <a:rect l="l" t="t" r="r" b="b"/>
              <a:pathLst>
                <a:path w="3188" h="5400" extrusionOk="0">
                  <a:moveTo>
                    <a:pt x="2715" y="0"/>
                  </a:moveTo>
                  <a:cubicBezTo>
                    <a:pt x="1210" y="0"/>
                    <a:pt x="1" y="1210"/>
                    <a:pt x="1" y="2685"/>
                  </a:cubicBezTo>
                  <a:cubicBezTo>
                    <a:pt x="1" y="4190"/>
                    <a:pt x="1210" y="5400"/>
                    <a:pt x="2715" y="5400"/>
                  </a:cubicBezTo>
                  <a:cubicBezTo>
                    <a:pt x="2863" y="5400"/>
                    <a:pt x="3040" y="5400"/>
                    <a:pt x="3187" y="5370"/>
                  </a:cubicBezTo>
                  <a:cubicBezTo>
                    <a:pt x="207" y="4839"/>
                    <a:pt x="207" y="561"/>
                    <a:pt x="3187" y="30"/>
                  </a:cubicBezTo>
                  <a:cubicBezTo>
                    <a:pt x="3040" y="0"/>
                    <a:pt x="2863" y="0"/>
                    <a:pt x="2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549237" y="1470484"/>
              <a:ext cx="179072" cy="152571"/>
            </a:xfrm>
            <a:custGeom>
              <a:avLst/>
              <a:gdLst/>
              <a:ahLst/>
              <a:cxnLst/>
              <a:rect l="l" t="t" r="r" b="b"/>
              <a:pathLst>
                <a:path w="6345" h="5406" extrusionOk="0">
                  <a:moveTo>
                    <a:pt x="3630" y="0"/>
                  </a:moveTo>
                  <a:cubicBezTo>
                    <a:pt x="1211" y="0"/>
                    <a:pt x="1" y="2922"/>
                    <a:pt x="1712" y="4604"/>
                  </a:cubicBezTo>
                  <a:cubicBezTo>
                    <a:pt x="2266" y="5157"/>
                    <a:pt x="2947" y="5405"/>
                    <a:pt x="3614" y="5405"/>
                  </a:cubicBezTo>
                  <a:cubicBezTo>
                    <a:pt x="5008" y="5405"/>
                    <a:pt x="6345" y="4322"/>
                    <a:pt x="6345" y="2686"/>
                  </a:cubicBezTo>
                  <a:cubicBezTo>
                    <a:pt x="6345" y="1210"/>
                    <a:pt x="5135" y="0"/>
                    <a:pt x="3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575059" y="1470484"/>
              <a:ext cx="89973" cy="152430"/>
            </a:xfrm>
            <a:custGeom>
              <a:avLst/>
              <a:gdLst/>
              <a:ahLst/>
              <a:cxnLst/>
              <a:rect l="l" t="t" r="r" b="b"/>
              <a:pathLst>
                <a:path w="3188" h="5401" extrusionOk="0">
                  <a:moveTo>
                    <a:pt x="2715" y="0"/>
                  </a:moveTo>
                  <a:cubicBezTo>
                    <a:pt x="1210" y="0"/>
                    <a:pt x="1" y="1210"/>
                    <a:pt x="1" y="2686"/>
                  </a:cubicBezTo>
                  <a:cubicBezTo>
                    <a:pt x="1" y="4190"/>
                    <a:pt x="1210" y="5400"/>
                    <a:pt x="2715" y="5400"/>
                  </a:cubicBezTo>
                  <a:cubicBezTo>
                    <a:pt x="2863" y="5400"/>
                    <a:pt x="3040" y="5400"/>
                    <a:pt x="3187" y="5371"/>
                  </a:cubicBezTo>
                  <a:cubicBezTo>
                    <a:pt x="207" y="4840"/>
                    <a:pt x="207" y="561"/>
                    <a:pt x="3187" y="30"/>
                  </a:cubicBezTo>
                  <a:cubicBezTo>
                    <a:pt x="3040" y="0"/>
                    <a:pt x="2863"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605878" y="1246460"/>
              <a:ext cx="75806" cy="66662"/>
            </a:xfrm>
            <a:custGeom>
              <a:avLst/>
              <a:gdLst/>
              <a:ahLst/>
              <a:cxnLst/>
              <a:rect l="l" t="t" r="r" b="b"/>
              <a:pathLst>
                <a:path w="2686" h="2362" extrusionOk="0">
                  <a:moveTo>
                    <a:pt x="1488" y="654"/>
                  </a:moveTo>
                  <a:cubicBezTo>
                    <a:pt x="1778" y="654"/>
                    <a:pt x="2057" y="883"/>
                    <a:pt x="2036" y="1211"/>
                  </a:cubicBezTo>
                  <a:cubicBezTo>
                    <a:pt x="2036" y="1506"/>
                    <a:pt x="1800" y="1712"/>
                    <a:pt x="1505" y="1712"/>
                  </a:cubicBezTo>
                  <a:cubicBezTo>
                    <a:pt x="1033" y="1712"/>
                    <a:pt x="797" y="1122"/>
                    <a:pt x="1122" y="798"/>
                  </a:cubicBezTo>
                  <a:cubicBezTo>
                    <a:pt x="1230" y="699"/>
                    <a:pt x="1360" y="654"/>
                    <a:pt x="1488" y="654"/>
                  </a:cubicBezTo>
                  <a:close/>
                  <a:moveTo>
                    <a:pt x="1505" y="1"/>
                  </a:moveTo>
                  <a:cubicBezTo>
                    <a:pt x="0" y="89"/>
                    <a:pt x="0" y="2303"/>
                    <a:pt x="1505" y="2362"/>
                  </a:cubicBezTo>
                  <a:cubicBezTo>
                    <a:pt x="1712" y="2362"/>
                    <a:pt x="1918" y="2332"/>
                    <a:pt x="2095" y="2214"/>
                  </a:cubicBezTo>
                  <a:cubicBezTo>
                    <a:pt x="2154" y="2303"/>
                    <a:pt x="2243" y="2362"/>
                    <a:pt x="2361" y="2362"/>
                  </a:cubicBezTo>
                  <a:cubicBezTo>
                    <a:pt x="2538" y="2362"/>
                    <a:pt x="2686" y="2214"/>
                    <a:pt x="2686" y="2037"/>
                  </a:cubicBezTo>
                  <a:lnTo>
                    <a:pt x="2686" y="326"/>
                  </a:lnTo>
                  <a:cubicBezTo>
                    <a:pt x="2686" y="148"/>
                    <a:pt x="2538" y="1"/>
                    <a:pt x="2361" y="1"/>
                  </a:cubicBezTo>
                  <a:cubicBezTo>
                    <a:pt x="2243" y="1"/>
                    <a:pt x="2154" y="60"/>
                    <a:pt x="2095" y="178"/>
                  </a:cubicBezTo>
                  <a:cubicBezTo>
                    <a:pt x="1918" y="60"/>
                    <a:pt x="1712" y="1"/>
                    <a:pt x="1505"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882338" y="1231079"/>
              <a:ext cx="77499" cy="91215"/>
            </a:xfrm>
            <a:custGeom>
              <a:avLst/>
              <a:gdLst/>
              <a:ahLst/>
              <a:cxnLst/>
              <a:rect l="l" t="t" r="r" b="b"/>
              <a:pathLst>
                <a:path w="2746" h="3232" extrusionOk="0">
                  <a:moveTo>
                    <a:pt x="1204" y="1439"/>
                  </a:moveTo>
                  <a:cubicBezTo>
                    <a:pt x="1477" y="1439"/>
                    <a:pt x="1742" y="1656"/>
                    <a:pt x="1742" y="1992"/>
                  </a:cubicBezTo>
                  <a:cubicBezTo>
                    <a:pt x="1742" y="2287"/>
                    <a:pt x="1506" y="2523"/>
                    <a:pt x="1211" y="2523"/>
                  </a:cubicBezTo>
                  <a:cubicBezTo>
                    <a:pt x="709" y="2523"/>
                    <a:pt x="473" y="1933"/>
                    <a:pt x="827" y="1608"/>
                  </a:cubicBezTo>
                  <a:cubicBezTo>
                    <a:pt x="934" y="1491"/>
                    <a:pt x="1070" y="1439"/>
                    <a:pt x="1204" y="1439"/>
                  </a:cubicBezTo>
                  <a:close/>
                  <a:moveTo>
                    <a:pt x="325" y="0"/>
                  </a:moveTo>
                  <a:cubicBezTo>
                    <a:pt x="170" y="0"/>
                    <a:pt x="16" y="103"/>
                    <a:pt x="1" y="310"/>
                  </a:cubicBezTo>
                  <a:lnTo>
                    <a:pt x="1" y="2877"/>
                  </a:lnTo>
                  <a:cubicBezTo>
                    <a:pt x="1" y="3093"/>
                    <a:pt x="166" y="3221"/>
                    <a:pt x="334" y="3221"/>
                  </a:cubicBezTo>
                  <a:cubicBezTo>
                    <a:pt x="442" y="3221"/>
                    <a:pt x="551" y="3169"/>
                    <a:pt x="620" y="3054"/>
                  </a:cubicBezTo>
                  <a:cubicBezTo>
                    <a:pt x="798" y="3172"/>
                    <a:pt x="1004" y="3231"/>
                    <a:pt x="1211" y="3231"/>
                  </a:cubicBezTo>
                  <a:cubicBezTo>
                    <a:pt x="2745" y="3143"/>
                    <a:pt x="2745" y="871"/>
                    <a:pt x="1211" y="782"/>
                  </a:cubicBezTo>
                  <a:cubicBezTo>
                    <a:pt x="1004" y="782"/>
                    <a:pt x="827" y="812"/>
                    <a:pt x="650" y="900"/>
                  </a:cubicBezTo>
                  <a:lnTo>
                    <a:pt x="650" y="310"/>
                  </a:lnTo>
                  <a:cubicBezTo>
                    <a:pt x="635" y="103"/>
                    <a:pt x="480" y="0"/>
                    <a:pt x="325"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874013" y="1499835"/>
              <a:ext cx="69145" cy="92344"/>
            </a:xfrm>
            <a:custGeom>
              <a:avLst/>
              <a:gdLst/>
              <a:ahLst/>
              <a:cxnLst/>
              <a:rect l="l" t="t" r="r" b="b"/>
              <a:pathLst>
                <a:path w="2450" h="3272" extrusionOk="0">
                  <a:moveTo>
                    <a:pt x="1196" y="1506"/>
                  </a:moveTo>
                  <a:cubicBezTo>
                    <a:pt x="1335" y="1506"/>
                    <a:pt x="1477" y="1558"/>
                    <a:pt x="1594" y="1675"/>
                  </a:cubicBezTo>
                  <a:cubicBezTo>
                    <a:pt x="1948" y="2000"/>
                    <a:pt x="1683" y="2590"/>
                    <a:pt x="1211" y="2619"/>
                  </a:cubicBezTo>
                  <a:cubicBezTo>
                    <a:pt x="886" y="2590"/>
                    <a:pt x="650" y="2354"/>
                    <a:pt x="650" y="2059"/>
                  </a:cubicBezTo>
                  <a:cubicBezTo>
                    <a:pt x="650" y="1723"/>
                    <a:pt x="915" y="1506"/>
                    <a:pt x="1196" y="1506"/>
                  </a:cubicBezTo>
                  <a:close/>
                  <a:moveTo>
                    <a:pt x="2092" y="1"/>
                  </a:moveTo>
                  <a:cubicBezTo>
                    <a:pt x="1911" y="1"/>
                    <a:pt x="1727" y="126"/>
                    <a:pt x="1742" y="377"/>
                  </a:cubicBezTo>
                  <a:lnTo>
                    <a:pt x="1742" y="967"/>
                  </a:lnTo>
                  <a:cubicBezTo>
                    <a:pt x="1594" y="878"/>
                    <a:pt x="1388" y="849"/>
                    <a:pt x="1211" y="849"/>
                  </a:cubicBezTo>
                  <a:cubicBezTo>
                    <a:pt x="532" y="849"/>
                    <a:pt x="1" y="1380"/>
                    <a:pt x="1" y="2059"/>
                  </a:cubicBezTo>
                  <a:cubicBezTo>
                    <a:pt x="1" y="2760"/>
                    <a:pt x="591" y="3271"/>
                    <a:pt x="1226" y="3271"/>
                  </a:cubicBezTo>
                  <a:cubicBezTo>
                    <a:pt x="1418" y="3271"/>
                    <a:pt x="1615" y="3224"/>
                    <a:pt x="1801" y="3121"/>
                  </a:cubicBezTo>
                  <a:cubicBezTo>
                    <a:pt x="1868" y="3222"/>
                    <a:pt x="1973" y="3267"/>
                    <a:pt x="2078" y="3267"/>
                  </a:cubicBezTo>
                  <a:cubicBezTo>
                    <a:pt x="2250" y="3267"/>
                    <a:pt x="2420" y="3145"/>
                    <a:pt x="2420" y="2944"/>
                  </a:cubicBezTo>
                  <a:lnTo>
                    <a:pt x="2420" y="377"/>
                  </a:lnTo>
                  <a:cubicBezTo>
                    <a:pt x="2450" y="126"/>
                    <a:pt x="2273" y="1"/>
                    <a:pt x="2092"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612538" y="1510503"/>
              <a:ext cx="72391" cy="72419"/>
            </a:xfrm>
            <a:custGeom>
              <a:avLst/>
              <a:gdLst/>
              <a:ahLst/>
              <a:cxnLst/>
              <a:rect l="l" t="t" r="r" b="b"/>
              <a:pathLst>
                <a:path w="2565" h="2566" extrusionOk="0">
                  <a:moveTo>
                    <a:pt x="1510" y="1"/>
                  </a:moveTo>
                  <a:cubicBezTo>
                    <a:pt x="1023" y="1"/>
                    <a:pt x="550" y="281"/>
                    <a:pt x="355" y="795"/>
                  </a:cubicBezTo>
                  <a:cubicBezTo>
                    <a:pt x="0" y="1622"/>
                    <a:pt x="620" y="2566"/>
                    <a:pt x="1535" y="2566"/>
                  </a:cubicBezTo>
                  <a:cubicBezTo>
                    <a:pt x="1859" y="2566"/>
                    <a:pt x="2184" y="2418"/>
                    <a:pt x="2420" y="2182"/>
                  </a:cubicBezTo>
                  <a:cubicBezTo>
                    <a:pt x="2564" y="1918"/>
                    <a:pt x="2356" y="1633"/>
                    <a:pt x="2098" y="1633"/>
                  </a:cubicBezTo>
                  <a:cubicBezTo>
                    <a:pt x="2039" y="1633"/>
                    <a:pt x="1978" y="1648"/>
                    <a:pt x="1918" y="1681"/>
                  </a:cubicBezTo>
                  <a:cubicBezTo>
                    <a:pt x="1803" y="1796"/>
                    <a:pt x="1659" y="1849"/>
                    <a:pt x="1517" y="1849"/>
                  </a:cubicBezTo>
                  <a:cubicBezTo>
                    <a:pt x="1226" y="1849"/>
                    <a:pt x="945" y="1625"/>
                    <a:pt x="945" y="1268"/>
                  </a:cubicBezTo>
                  <a:cubicBezTo>
                    <a:pt x="945" y="932"/>
                    <a:pt x="1223" y="701"/>
                    <a:pt x="1513" y="701"/>
                  </a:cubicBezTo>
                  <a:cubicBezTo>
                    <a:pt x="1656" y="701"/>
                    <a:pt x="1802" y="757"/>
                    <a:pt x="1918" y="884"/>
                  </a:cubicBezTo>
                  <a:cubicBezTo>
                    <a:pt x="1992" y="943"/>
                    <a:pt x="2081" y="973"/>
                    <a:pt x="2169" y="973"/>
                  </a:cubicBezTo>
                  <a:cubicBezTo>
                    <a:pt x="2258" y="973"/>
                    <a:pt x="2346" y="943"/>
                    <a:pt x="2420" y="884"/>
                  </a:cubicBezTo>
                  <a:cubicBezTo>
                    <a:pt x="2538" y="736"/>
                    <a:pt x="2538" y="530"/>
                    <a:pt x="2420" y="382"/>
                  </a:cubicBezTo>
                  <a:cubicBezTo>
                    <a:pt x="2161" y="124"/>
                    <a:pt x="1832" y="1"/>
                    <a:pt x="1510"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734118" y="1242904"/>
              <a:ext cx="90792" cy="75467"/>
            </a:xfrm>
            <a:custGeom>
              <a:avLst/>
              <a:gdLst/>
              <a:ahLst/>
              <a:cxnLst/>
              <a:rect l="l" t="t" r="r" b="b"/>
              <a:pathLst>
                <a:path w="3217" h="2674" extrusionOk="0">
                  <a:moveTo>
                    <a:pt x="1889" y="422"/>
                  </a:moveTo>
                  <a:cubicBezTo>
                    <a:pt x="1948" y="422"/>
                    <a:pt x="1978" y="452"/>
                    <a:pt x="2007" y="481"/>
                  </a:cubicBezTo>
                  <a:lnTo>
                    <a:pt x="2745" y="1219"/>
                  </a:lnTo>
                  <a:cubicBezTo>
                    <a:pt x="2804" y="1278"/>
                    <a:pt x="2804" y="1366"/>
                    <a:pt x="2745" y="1425"/>
                  </a:cubicBezTo>
                  <a:lnTo>
                    <a:pt x="2007" y="2163"/>
                  </a:lnTo>
                  <a:cubicBezTo>
                    <a:pt x="1978" y="2192"/>
                    <a:pt x="1941" y="2207"/>
                    <a:pt x="1904" y="2207"/>
                  </a:cubicBezTo>
                  <a:cubicBezTo>
                    <a:pt x="1867" y="2207"/>
                    <a:pt x="1830" y="2192"/>
                    <a:pt x="1800" y="2163"/>
                  </a:cubicBezTo>
                  <a:cubicBezTo>
                    <a:pt x="1741" y="2104"/>
                    <a:pt x="1741" y="1986"/>
                    <a:pt x="1800" y="1927"/>
                  </a:cubicBezTo>
                  <a:lnTo>
                    <a:pt x="1889" y="1838"/>
                  </a:lnTo>
                  <a:cubicBezTo>
                    <a:pt x="1948" y="1779"/>
                    <a:pt x="1978" y="1691"/>
                    <a:pt x="1948" y="1602"/>
                  </a:cubicBezTo>
                  <a:cubicBezTo>
                    <a:pt x="1889" y="1514"/>
                    <a:pt x="1830" y="1455"/>
                    <a:pt x="1741" y="1455"/>
                  </a:cubicBezTo>
                  <a:lnTo>
                    <a:pt x="797" y="1455"/>
                  </a:lnTo>
                  <a:cubicBezTo>
                    <a:pt x="620" y="1425"/>
                    <a:pt x="620" y="1189"/>
                    <a:pt x="797" y="1160"/>
                  </a:cubicBezTo>
                  <a:lnTo>
                    <a:pt x="797" y="1189"/>
                  </a:lnTo>
                  <a:lnTo>
                    <a:pt x="1712" y="1189"/>
                  </a:lnTo>
                  <a:cubicBezTo>
                    <a:pt x="1800" y="1189"/>
                    <a:pt x="1889" y="1130"/>
                    <a:pt x="1918" y="1042"/>
                  </a:cubicBezTo>
                  <a:cubicBezTo>
                    <a:pt x="1948" y="953"/>
                    <a:pt x="1948" y="865"/>
                    <a:pt x="1889" y="806"/>
                  </a:cubicBezTo>
                  <a:lnTo>
                    <a:pt x="1800" y="688"/>
                  </a:lnTo>
                  <a:cubicBezTo>
                    <a:pt x="1741" y="629"/>
                    <a:pt x="1741" y="540"/>
                    <a:pt x="1800" y="481"/>
                  </a:cubicBezTo>
                  <a:cubicBezTo>
                    <a:pt x="1800" y="452"/>
                    <a:pt x="1859" y="422"/>
                    <a:pt x="1889" y="422"/>
                  </a:cubicBezTo>
                  <a:close/>
                  <a:moveTo>
                    <a:pt x="1886" y="0"/>
                  </a:moveTo>
                  <a:cubicBezTo>
                    <a:pt x="1533" y="0"/>
                    <a:pt x="1194" y="329"/>
                    <a:pt x="1299" y="747"/>
                  </a:cubicBezTo>
                  <a:lnTo>
                    <a:pt x="797" y="747"/>
                  </a:lnTo>
                  <a:cubicBezTo>
                    <a:pt x="1" y="747"/>
                    <a:pt x="1" y="1956"/>
                    <a:pt x="797" y="1956"/>
                  </a:cubicBezTo>
                  <a:lnTo>
                    <a:pt x="797" y="1927"/>
                  </a:lnTo>
                  <a:lnTo>
                    <a:pt x="1299" y="1927"/>
                  </a:lnTo>
                  <a:cubicBezTo>
                    <a:pt x="1194" y="2344"/>
                    <a:pt x="1518" y="2673"/>
                    <a:pt x="1873" y="2673"/>
                  </a:cubicBezTo>
                  <a:cubicBezTo>
                    <a:pt x="2020" y="2673"/>
                    <a:pt x="2173" y="2617"/>
                    <a:pt x="2302" y="2488"/>
                  </a:cubicBezTo>
                  <a:lnTo>
                    <a:pt x="3040" y="1750"/>
                  </a:lnTo>
                  <a:cubicBezTo>
                    <a:pt x="3158" y="1632"/>
                    <a:pt x="3217" y="1484"/>
                    <a:pt x="3217" y="1337"/>
                  </a:cubicBezTo>
                  <a:cubicBezTo>
                    <a:pt x="3217" y="1189"/>
                    <a:pt x="3158" y="1012"/>
                    <a:pt x="3040" y="924"/>
                  </a:cubicBezTo>
                  <a:lnTo>
                    <a:pt x="2302" y="186"/>
                  </a:lnTo>
                  <a:cubicBezTo>
                    <a:pt x="2181" y="56"/>
                    <a:pt x="2033" y="0"/>
                    <a:pt x="18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704964" y="1338068"/>
              <a:ext cx="145769" cy="145769"/>
            </a:xfrm>
            <a:custGeom>
              <a:avLst/>
              <a:gdLst/>
              <a:ahLst/>
              <a:cxnLst/>
              <a:rect l="l" t="t" r="r" b="b"/>
              <a:pathLst>
                <a:path w="5165" h="5165" extrusionOk="0">
                  <a:moveTo>
                    <a:pt x="4574" y="443"/>
                  </a:moveTo>
                  <a:cubicBezTo>
                    <a:pt x="4604" y="443"/>
                    <a:pt x="4633" y="473"/>
                    <a:pt x="4663" y="502"/>
                  </a:cubicBezTo>
                  <a:cubicBezTo>
                    <a:pt x="4692" y="502"/>
                    <a:pt x="4722" y="561"/>
                    <a:pt x="4722" y="591"/>
                  </a:cubicBezTo>
                  <a:cubicBezTo>
                    <a:pt x="4722" y="620"/>
                    <a:pt x="4692" y="679"/>
                    <a:pt x="4663" y="709"/>
                  </a:cubicBezTo>
                  <a:lnTo>
                    <a:pt x="1358" y="4014"/>
                  </a:lnTo>
                  <a:cubicBezTo>
                    <a:pt x="1240" y="4161"/>
                    <a:pt x="1329" y="4368"/>
                    <a:pt x="1506" y="4397"/>
                  </a:cubicBezTo>
                  <a:lnTo>
                    <a:pt x="1653" y="4397"/>
                  </a:lnTo>
                  <a:cubicBezTo>
                    <a:pt x="1742" y="4397"/>
                    <a:pt x="1801" y="4456"/>
                    <a:pt x="1801" y="4515"/>
                  </a:cubicBezTo>
                  <a:cubicBezTo>
                    <a:pt x="1801" y="4574"/>
                    <a:pt x="1801" y="4604"/>
                    <a:pt x="1771" y="4633"/>
                  </a:cubicBezTo>
                  <a:cubicBezTo>
                    <a:pt x="1742" y="4663"/>
                    <a:pt x="1712" y="4692"/>
                    <a:pt x="1653" y="4692"/>
                  </a:cubicBezTo>
                  <a:lnTo>
                    <a:pt x="620" y="4692"/>
                  </a:lnTo>
                  <a:cubicBezTo>
                    <a:pt x="532" y="4692"/>
                    <a:pt x="443" y="4604"/>
                    <a:pt x="443" y="4545"/>
                  </a:cubicBezTo>
                  <a:lnTo>
                    <a:pt x="443" y="3512"/>
                  </a:lnTo>
                  <a:cubicBezTo>
                    <a:pt x="443" y="3453"/>
                    <a:pt x="473" y="3424"/>
                    <a:pt x="502" y="3394"/>
                  </a:cubicBezTo>
                  <a:cubicBezTo>
                    <a:pt x="532" y="3365"/>
                    <a:pt x="561" y="3365"/>
                    <a:pt x="620" y="3365"/>
                  </a:cubicBezTo>
                  <a:cubicBezTo>
                    <a:pt x="679" y="3365"/>
                    <a:pt x="768" y="3424"/>
                    <a:pt x="768" y="3512"/>
                  </a:cubicBezTo>
                  <a:lnTo>
                    <a:pt x="768" y="3660"/>
                  </a:lnTo>
                  <a:cubicBezTo>
                    <a:pt x="768" y="3748"/>
                    <a:pt x="797" y="3807"/>
                    <a:pt x="886" y="3866"/>
                  </a:cubicBezTo>
                  <a:cubicBezTo>
                    <a:pt x="910" y="3874"/>
                    <a:pt x="933" y="3878"/>
                    <a:pt x="957" y="3878"/>
                  </a:cubicBezTo>
                  <a:cubicBezTo>
                    <a:pt x="1022" y="3878"/>
                    <a:pt x="1087" y="3850"/>
                    <a:pt x="1152" y="3807"/>
                  </a:cubicBezTo>
                  <a:lnTo>
                    <a:pt x="4456" y="502"/>
                  </a:lnTo>
                  <a:cubicBezTo>
                    <a:pt x="4486" y="473"/>
                    <a:pt x="4515" y="443"/>
                    <a:pt x="4574" y="443"/>
                  </a:cubicBezTo>
                  <a:close/>
                  <a:moveTo>
                    <a:pt x="4563" y="1"/>
                  </a:moveTo>
                  <a:cubicBezTo>
                    <a:pt x="4412" y="1"/>
                    <a:pt x="4265" y="60"/>
                    <a:pt x="4161" y="178"/>
                  </a:cubicBezTo>
                  <a:lnTo>
                    <a:pt x="1122" y="3217"/>
                  </a:lnTo>
                  <a:cubicBezTo>
                    <a:pt x="1004" y="3040"/>
                    <a:pt x="827" y="2922"/>
                    <a:pt x="620" y="2922"/>
                  </a:cubicBezTo>
                  <a:lnTo>
                    <a:pt x="620" y="2892"/>
                  </a:lnTo>
                  <a:cubicBezTo>
                    <a:pt x="443" y="2892"/>
                    <a:pt x="296" y="2951"/>
                    <a:pt x="178" y="3070"/>
                  </a:cubicBezTo>
                  <a:cubicBezTo>
                    <a:pt x="60" y="3188"/>
                    <a:pt x="1" y="3335"/>
                    <a:pt x="1" y="3512"/>
                  </a:cubicBezTo>
                  <a:lnTo>
                    <a:pt x="1" y="4545"/>
                  </a:lnTo>
                  <a:cubicBezTo>
                    <a:pt x="1" y="4869"/>
                    <a:pt x="266" y="5165"/>
                    <a:pt x="620" y="5165"/>
                  </a:cubicBezTo>
                  <a:lnTo>
                    <a:pt x="1653" y="5165"/>
                  </a:lnTo>
                  <a:cubicBezTo>
                    <a:pt x="1830" y="5135"/>
                    <a:pt x="1978" y="5076"/>
                    <a:pt x="2096" y="4987"/>
                  </a:cubicBezTo>
                  <a:cubicBezTo>
                    <a:pt x="2184" y="4869"/>
                    <a:pt x="2243" y="4692"/>
                    <a:pt x="2243" y="4545"/>
                  </a:cubicBezTo>
                  <a:cubicBezTo>
                    <a:pt x="2243" y="4338"/>
                    <a:pt x="2125" y="4161"/>
                    <a:pt x="1948" y="4043"/>
                  </a:cubicBezTo>
                  <a:lnTo>
                    <a:pt x="4987" y="1033"/>
                  </a:lnTo>
                  <a:cubicBezTo>
                    <a:pt x="5106" y="915"/>
                    <a:pt x="5165" y="768"/>
                    <a:pt x="5165" y="591"/>
                  </a:cubicBezTo>
                  <a:cubicBezTo>
                    <a:pt x="5165" y="443"/>
                    <a:pt x="5106" y="296"/>
                    <a:pt x="4987" y="178"/>
                  </a:cubicBezTo>
                  <a:cubicBezTo>
                    <a:pt x="4869" y="60"/>
                    <a:pt x="4715" y="1"/>
                    <a:pt x="45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734118" y="1508781"/>
              <a:ext cx="90792" cy="75806"/>
            </a:xfrm>
            <a:custGeom>
              <a:avLst/>
              <a:gdLst/>
              <a:ahLst/>
              <a:cxnLst/>
              <a:rect l="l" t="t" r="r" b="b"/>
              <a:pathLst>
                <a:path w="3217" h="2686" extrusionOk="0">
                  <a:moveTo>
                    <a:pt x="1889" y="1"/>
                  </a:moveTo>
                  <a:cubicBezTo>
                    <a:pt x="1712" y="1"/>
                    <a:pt x="1564" y="60"/>
                    <a:pt x="1446" y="207"/>
                  </a:cubicBezTo>
                  <a:cubicBezTo>
                    <a:pt x="1328" y="355"/>
                    <a:pt x="1269" y="561"/>
                    <a:pt x="1328" y="738"/>
                  </a:cubicBezTo>
                  <a:lnTo>
                    <a:pt x="797" y="738"/>
                  </a:lnTo>
                  <a:cubicBezTo>
                    <a:pt x="266" y="738"/>
                    <a:pt x="1" y="1388"/>
                    <a:pt x="355" y="1771"/>
                  </a:cubicBezTo>
                  <a:cubicBezTo>
                    <a:pt x="473" y="1889"/>
                    <a:pt x="620" y="1948"/>
                    <a:pt x="797" y="1948"/>
                  </a:cubicBezTo>
                  <a:lnTo>
                    <a:pt x="1299" y="1948"/>
                  </a:lnTo>
                  <a:cubicBezTo>
                    <a:pt x="1210" y="2302"/>
                    <a:pt x="1476" y="2686"/>
                    <a:pt x="1889" y="2686"/>
                  </a:cubicBezTo>
                  <a:cubicBezTo>
                    <a:pt x="2037" y="2686"/>
                    <a:pt x="2184" y="2627"/>
                    <a:pt x="2302" y="2509"/>
                  </a:cubicBezTo>
                  <a:lnTo>
                    <a:pt x="3040" y="1771"/>
                  </a:lnTo>
                  <a:cubicBezTo>
                    <a:pt x="3158" y="1653"/>
                    <a:pt x="3217" y="1506"/>
                    <a:pt x="3217" y="1329"/>
                  </a:cubicBezTo>
                  <a:cubicBezTo>
                    <a:pt x="3217" y="1181"/>
                    <a:pt x="3158" y="1034"/>
                    <a:pt x="3040" y="915"/>
                  </a:cubicBezTo>
                  <a:cubicBezTo>
                    <a:pt x="2993" y="875"/>
                    <a:pt x="2941" y="858"/>
                    <a:pt x="2892" y="858"/>
                  </a:cubicBezTo>
                  <a:cubicBezTo>
                    <a:pt x="2723" y="858"/>
                    <a:pt x="2578" y="1058"/>
                    <a:pt x="2715" y="1240"/>
                  </a:cubicBezTo>
                  <a:cubicBezTo>
                    <a:pt x="2745" y="1270"/>
                    <a:pt x="2774" y="1299"/>
                    <a:pt x="2774" y="1329"/>
                  </a:cubicBezTo>
                  <a:cubicBezTo>
                    <a:pt x="2774" y="1358"/>
                    <a:pt x="2745" y="1417"/>
                    <a:pt x="2715" y="1447"/>
                  </a:cubicBezTo>
                  <a:lnTo>
                    <a:pt x="1978" y="2184"/>
                  </a:lnTo>
                  <a:cubicBezTo>
                    <a:pt x="1948" y="2214"/>
                    <a:pt x="1918" y="2214"/>
                    <a:pt x="1889" y="2214"/>
                  </a:cubicBezTo>
                  <a:cubicBezTo>
                    <a:pt x="1830" y="2214"/>
                    <a:pt x="1800" y="2214"/>
                    <a:pt x="1771" y="2184"/>
                  </a:cubicBezTo>
                  <a:cubicBezTo>
                    <a:pt x="1712" y="2125"/>
                    <a:pt x="1712" y="2007"/>
                    <a:pt x="1771" y="1948"/>
                  </a:cubicBezTo>
                  <a:lnTo>
                    <a:pt x="1859" y="1860"/>
                  </a:lnTo>
                  <a:cubicBezTo>
                    <a:pt x="1918" y="1801"/>
                    <a:pt x="1948" y="1683"/>
                    <a:pt x="1918" y="1624"/>
                  </a:cubicBezTo>
                  <a:cubicBezTo>
                    <a:pt x="1889" y="1535"/>
                    <a:pt x="1800" y="1476"/>
                    <a:pt x="1712" y="1476"/>
                  </a:cubicBezTo>
                  <a:lnTo>
                    <a:pt x="797" y="1476"/>
                  </a:lnTo>
                  <a:cubicBezTo>
                    <a:pt x="709" y="1476"/>
                    <a:pt x="650" y="1417"/>
                    <a:pt x="650" y="1329"/>
                  </a:cubicBezTo>
                  <a:cubicBezTo>
                    <a:pt x="650" y="1240"/>
                    <a:pt x="709" y="1181"/>
                    <a:pt x="797" y="1181"/>
                  </a:cubicBezTo>
                  <a:lnTo>
                    <a:pt x="1712" y="1181"/>
                  </a:lnTo>
                  <a:cubicBezTo>
                    <a:pt x="1800" y="1181"/>
                    <a:pt x="1889" y="1122"/>
                    <a:pt x="1918" y="1034"/>
                  </a:cubicBezTo>
                  <a:cubicBezTo>
                    <a:pt x="1948" y="945"/>
                    <a:pt x="1948" y="856"/>
                    <a:pt x="1889" y="797"/>
                  </a:cubicBezTo>
                  <a:lnTo>
                    <a:pt x="1800" y="709"/>
                  </a:lnTo>
                  <a:cubicBezTo>
                    <a:pt x="1741" y="650"/>
                    <a:pt x="1741" y="561"/>
                    <a:pt x="1800" y="502"/>
                  </a:cubicBezTo>
                  <a:cubicBezTo>
                    <a:pt x="1800" y="473"/>
                    <a:pt x="1859" y="443"/>
                    <a:pt x="1889" y="443"/>
                  </a:cubicBezTo>
                  <a:cubicBezTo>
                    <a:pt x="1948" y="443"/>
                    <a:pt x="1978" y="473"/>
                    <a:pt x="2007" y="502"/>
                  </a:cubicBezTo>
                  <a:lnTo>
                    <a:pt x="2096" y="591"/>
                  </a:lnTo>
                  <a:cubicBezTo>
                    <a:pt x="2153" y="649"/>
                    <a:pt x="2217" y="673"/>
                    <a:pt x="2276" y="673"/>
                  </a:cubicBezTo>
                  <a:cubicBezTo>
                    <a:pt x="2457" y="673"/>
                    <a:pt x="2598" y="444"/>
                    <a:pt x="2420" y="266"/>
                  </a:cubicBezTo>
                  <a:lnTo>
                    <a:pt x="2332" y="178"/>
                  </a:lnTo>
                  <a:cubicBezTo>
                    <a:pt x="2214" y="60"/>
                    <a:pt x="2037" y="1"/>
                    <a:pt x="18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815735" y="1197354"/>
              <a:ext cx="200718" cy="165723"/>
            </a:xfrm>
            <a:custGeom>
              <a:avLst/>
              <a:gdLst/>
              <a:ahLst/>
              <a:cxnLst/>
              <a:rect l="l" t="t" r="r" b="b"/>
              <a:pathLst>
                <a:path w="7112" h="5872" extrusionOk="0">
                  <a:moveTo>
                    <a:pt x="3439" y="1"/>
                  </a:moveTo>
                  <a:cubicBezTo>
                    <a:pt x="2264" y="1"/>
                    <a:pt x="1121" y="718"/>
                    <a:pt x="679" y="1947"/>
                  </a:cubicBezTo>
                  <a:cubicBezTo>
                    <a:pt x="0" y="3865"/>
                    <a:pt x="1417" y="5842"/>
                    <a:pt x="3423" y="5872"/>
                  </a:cubicBezTo>
                  <a:cubicBezTo>
                    <a:pt x="5725" y="5842"/>
                    <a:pt x="7112" y="3305"/>
                    <a:pt x="5902" y="1357"/>
                  </a:cubicBezTo>
                  <a:cubicBezTo>
                    <a:pt x="5852" y="1307"/>
                    <a:pt x="5792" y="1285"/>
                    <a:pt x="5735" y="1285"/>
                  </a:cubicBezTo>
                  <a:cubicBezTo>
                    <a:pt x="5591" y="1285"/>
                    <a:pt x="5463" y="1424"/>
                    <a:pt x="5548" y="1593"/>
                  </a:cubicBezTo>
                  <a:cubicBezTo>
                    <a:pt x="6660" y="3382"/>
                    <a:pt x="5237" y="5428"/>
                    <a:pt x="3453" y="5428"/>
                  </a:cubicBezTo>
                  <a:cubicBezTo>
                    <a:pt x="3059" y="5428"/>
                    <a:pt x="2648" y="5329"/>
                    <a:pt x="2243" y="5105"/>
                  </a:cubicBezTo>
                  <a:cubicBezTo>
                    <a:pt x="0" y="3865"/>
                    <a:pt x="856" y="443"/>
                    <a:pt x="3423" y="443"/>
                  </a:cubicBezTo>
                  <a:cubicBezTo>
                    <a:pt x="3984" y="443"/>
                    <a:pt x="4544" y="649"/>
                    <a:pt x="4987" y="1003"/>
                  </a:cubicBezTo>
                  <a:cubicBezTo>
                    <a:pt x="5024" y="1028"/>
                    <a:pt x="5070" y="1042"/>
                    <a:pt x="5119" y="1042"/>
                  </a:cubicBezTo>
                  <a:cubicBezTo>
                    <a:pt x="5188" y="1042"/>
                    <a:pt x="5260" y="1013"/>
                    <a:pt x="5312" y="944"/>
                  </a:cubicBezTo>
                  <a:cubicBezTo>
                    <a:pt x="5371" y="856"/>
                    <a:pt x="5371" y="708"/>
                    <a:pt x="5253" y="649"/>
                  </a:cubicBezTo>
                  <a:cubicBezTo>
                    <a:pt x="4707" y="207"/>
                    <a:pt x="4068" y="1"/>
                    <a:pt x="34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802414" y="1463824"/>
              <a:ext cx="193211" cy="165723"/>
            </a:xfrm>
            <a:custGeom>
              <a:avLst/>
              <a:gdLst/>
              <a:ahLst/>
              <a:cxnLst/>
              <a:rect l="l" t="t" r="r" b="b"/>
              <a:pathLst>
                <a:path w="6846" h="5872" extrusionOk="0">
                  <a:moveTo>
                    <a:pt x="3874" y="445"/>
                  </a:moveTo>
                  <a:cubicBezTo>
                    <a:pt x="5150" y="445"/>
                    <a:pt x="6374" y="1428"/>
                    <a:pt x="6374" y="2922"/>
                  </a:cubicBezTo>
                  <a:cubicBezTo>
                    <a:pt x="6374" y="4308"/>
                    <a:pt x="5252" y="5430"/>
                    <a:pt x="3895" y="5430"/>
                  </a:cubicBezTo>
                  <a:cubicBezTo>
                    <a:pt x="1682" y="5400"/>
                    <a:pt x="561" y="2745"/>
                    <a:pt x="2125" y="1181"/>
                  </a:cubicBezTo>
                  <a:cubicBezTo>
                    <a:pt x="2633" y="672"/>
                    <a:pt x="3259" y="445"/>
                    <a:pt x="3874" y="445"/>
                  </a:cubicBezTo>
                  <a:close/>
                  <a:moveTo>
                    <a:pt x="3895" y="0"/>
                  </a:moveTo>
                  <a:cubicBezTo>
                    <a:pt x="1269" y="30"/>
                    <a:pt x="0" y="3187"/>
                    <a:pt x="1830" y="5017"/>
                  </a:cubicBezTo>
                  <a:cubicBezTo>
                    <a:pt x="2429" y="5606"/>
                    <a:pt x="3163" y="5871"/>
                    <a:pt x="3883" y="5871"/>
                  </a:cubicBezTo>
                  <a:cubicBezTo>
                    <a:pt x="5396" y="5871"/>
                    <a:pt x="6846" y="4701"/>
                    <a:pt x="6846" y="2922"/>
                  </a:cubicBezTo>
                  <a:cubicBezTo>
                    <a:pt x="6816" y="1299"/>
                    <a:pt x="5518" y="0"/>
                    <a:pt x="38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568681" y="1196197"/>
              <a:ext cx="195441" cy="167726"/>
            </a:xfrm>
            <a:custGeom>
              <a:avLst/>
              <a:gdLst/>
              <a:ahLst/>
              <a:cxnLst/>
              <a:rect l="l" t="t" r="r" b="b"/>
              <a:pathLst>
                <a:path w="6925" h="5943" extrusionOk="0">
                  <a:moveTo>
                    <a:pt x="2941" y="484"/>
                  </a:moveTo>
                  <a:cubicBezTo>
                    <a:pt x="5154" y="484"/>
                    <a:pt x="6246" y="3169"/>
                    <a:pt x="4712" y="4733"/>
                  </a:cubicBezTo>
                  <a:cubicBezTo>
                    <a:pt x="4204" y="5241"/>
                    <a:pt x="3577" y="5469"/>
                    <a:pt x="2963" y="5469"/>
                  </a:cubicBezTo>
                  <a:cubicBezTo>
                    <a:pt x="1686" y="5469"/>
                    <a:pt x="463" y="4486"/>
                    <a:pt x="463" y="2992"/>
                  </a:cubicBezTo>
                  <a:cubicBezTo>
                    <a:pt x="433" y="1605"/>
                    <a:pt x="1554" y="484"/>
                    <a:pt x="2941" y="484"/>
                  </a:cubicBezTo>
                  <a:close/>
                  <a:moveTo>
                    <a:pt x="2980" y="1"/>
                  </a:moveTo>
                  <a:cubicBezTo>
                    <a:pt x="1459" y="1"/>
                    <a:pt x="0" y="1191"/>
                    <a:pt x="20" y="2992"/>
                  </a:cubicBezTo>
                  <a:cubicBezTo>
                    <a:pt x="20" y="4615"/>
                    <a:pt x="1318" y="5942"/>
                    <a:pt x="2971" y="5942"/>
                  </a:cubicBezTo>
                  <a:lnTo>
                    <a:pt x="2941" y="5913"/>
                  </a:lnTo>
                  <a:cubicBezTo>
                    <a:pt x="5597" y="5913"/>
                    <a:pt x="6925" y="2726"/>
                    <a:pt x="5036" y="867"/>
                  </a:cubicBezTo>
                  <a:cubicBezTo>
                    <a:pt x="4438" y="269"/>
                    <a:pt x="3702" y="1"/>
                    <a:pt x="29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539500" y="1463824"/>
              <a:ext cx="195215" cy="166880"/>
            </a:xfrm>
            <a:custGeom>
              <a:avLst/>
              <a:gdLst/>
              <a:ahLst/>
              <a:cxnLst/>
              <a:rect l="l" t="t" r="r" b="b"/>
              <a:pathLst>
                <a:path w="6917" h="5913" extrusionOk="0">
                  <a:moveTo>
                    <a:pt x="3964" y="451"/>
                  </a:moveTo>
                  <a:cubicBezTo>
                    <a:pt x="5239" y="451"/>
                    <a:pt x="6463" y="1443"/>
                    <a:pt x="6483" y="2922"/>
                  </a:cubicBezTo>
                  <a:cubicBezTo>
                    <a:pt x="6454" y="4308"/>
                    <a:pt x="5362" y="5400"/>
                    <a:pt x="3975" y="5430"/>
                  </a:cubicBezTo>
                  <a:cubicBezTo>
                    <a:pt x="1762" y="5400"/>
                    <a:pt x="670" y="2745"/>
                    <a:pt x="2234" y="1181"/>
                  </a:cubicBezTo>
                  <a:cubicBezTo>
                    <a:pt x="2739" y="676"/>
                    <a:pt x="3357" y="451"/>
                    <a:pt x="3964" y="451"/>
                  </a:cubicBezTo>
                  <a:close/>
                  <a:moveTo>
                    <a:pt x="3939" y="0"/>
                  </a:moveTo>
                  <a:cubicBezTo>
                    <a:pt x="1337" y="0"/>
                    <a:pt x="0" y="3166"/>
                    <a:pt x="1880" y="5046"/>
                  </a:cubicBezTo>
                  <a:cubicBezTo>
                    <a:pt x="2479" y="5644"/>
                    <a:pt x="3215" y="5913"/>
                    <a:pt x="3937" y="5913"/>
                  </a:cubicBezTo>
                  <a:cubicBezTo>
                    <a:pt x="5458" y="5913"/>
                    <a:pt x="6917" y="4722"/>
                    <a:pt x="6897" y="2922"/>
                  </a:cubicBezTo>
                  <a:cubicBezTo>
                    <a:pt x="6897" y="1328"/>
                    <a:pt x="5598" y="0"/>
                    <a:pt x="3975" y="0"/>
                  </a:cubicBezTo>
                  <a:cubicBezTo>
                    <a:pt x="3963" y="0"/>
                    <a:pt x="3951" y="0"/>
                    <a:pt x="39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626959" y="1258708"/>
              <a:ext cx="50321" cy="42785"/>
            </a:xfrm>
            <a:custGeom>
              <a:avLst/>
              <a:gdLst/>
              <a:ahLst/>
              <a:cxnLst/>
              <a:rect l="l" t="t" r="r" b="b"/>
              <a:pathLst>
                <a:path w="1783" h="1516" extrusionOk="0">
                  <a:moveTo>
                    <a:pt x="758" y="452"/>
                  </a:moveTo>
                  <a:cubicBezTo>
                    <a:pt x="935" y="452"/>
                    <a:pt x="1083" y="600"/>
                    <a:pt x="1053" y="777"/>
                  </a:cubicBezTo>
                  <a:cubicBezTo>
                    <a:pt x="1053" y="954"/>
                    <a:pt x="935" y="1072"/>
                    <a:pt x="758" y="1072"/>
                  </a:cubicBezTo>
                  <a:cubicBezTo>
                    <a:pt x="581" y="1072"/>
                    <a:pt x="463" y="954"/>
                    <a:pt x="463" y="777"/>
                  </a:cubicBezTo>
                  <a:cubicBezTo>
                    <a:pt x="434" y="600"/>
                    <a:pt x="581" y="482"/>
                    <a:pt x="758" y="482"/>
                  </a:cubicBezTo>
                  <a:lnTo>
                    <a:pt x="758" y="452"/>
                  </a:lnTo>
                  <a:close/>
                  <a:moveTo>
                    <a:pt x="783" y="0"/>
                  </a:moveTo>
                  <a:cubicBezTo>
                    <a:pt x="380" y="0"/>
                    <a:pt x="0" y="313"/>
                    <a:pt x="21" y="777"/>
                  </a:cubicBezTo>
                  <a:cubicBezTo>
                    <a:pt x="21" y="1190"/>
                    <a:pt x="345" y="1514"/>
                    <a:pt x="758" y="1514"/>
                  </a:cubicBezTo>
                  <a:cubicBezTo>
                    <a:pt x="770" y="1515"/>
                    <a:pt x="782" y="1515"/>
                    <a:pt x="793" y="1515"/>
                  </a:cubicBezTo>
                  <a:cubicBezTo>
                    <a:pt x="1449" y="1515"/>
                    <a:pt x="1783" y="709"/>
                    <a:pt x="1319" y="216"/>
                  </a:cubicBezTo>
                  <a:cubicBezTo>
                    <a:pt x="1160" y="67"/>
                    <a:pt x="969" y="0"/>
                    <a:pt x="7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605031" y="1240138"/>
              <a:ext cx="83313" cy="79644"/>
            </a:xfrm>
            <a:custGeom>
              <a:avLst/>
              <a:gdLst/>
              <a:ahLst/>
              <a:cxnLst/>
              <a:rect l="l" t="t" r="r" b="b"/>
              <a:pathLst>
                <a:path w="2952" h="2822" extrusionOk="0">
                  <a:moveTo>
                    <a:pt x="2391" y="461"/>
                  </a:moveTo>
                  <a:cubicBezTo>
                    <a:pt x="2450" y="461"/>
                    <a:pt x="2479" y="491"/>
                    <a:pt x="2479" y="550"/>
                  </a:cubicBezTo>
                  <a:lnTo>
                    <a:pt x="2479" y="2261"/>
                  </a:lnTo>
                  <a:cubicBezTo>
                    <a:pt x="2479" y="2320"/>
                    <a:pt x="2450" y="2379"/>
                    <a:pt x="2391" y="2379"/>
                  </a:cubicBezTo>
                  <a:cubicBezTo>
                    <a:pt x="2361" y="2379"/>
                    <a:pt x="2332" y="2349"/>
                    <a:pt x="2302" y="2320"/>
                  </a:cubicBezTo>
                  <a:cubicBezTo>
                    <a:pt x="2273" y="2261"/>
                    <a:pt x="2184" y="2231"/>
                    <a:pt x="2125" y="2231"/>
                  </a:cubicBezTo>
                  <a:cubicBezTo>
                    <a:pt x="2066" y="2231"/>
                    <a:pt x="2037" y="2231"/>
                    <a:pt x="2007" y="2261"/>
                  </a:cubicBezTo>
                  <a:cubicBezTo>
                    <a:pt x="1857" y="2340"/>
                    <a:pt x="1698" y="2377"/>
                    <a:pt x="1543" y="2377"/>
                  </a:cubicBezTo>
                  <a:cubicBezTo>
                    <a:pt x="1119" y="2377"/>
                    <a:pt x="721" y="2103"/>
                    <a:pt x="591" y="1671"/>
                  </a:cubicBezTo>
                  <a:cubicBezTo>
                    <a:pt x="443" y="1051"/>
                    <a:pt x="916" y="461"/>
                    <a:pt x="1535" y="461"/>
                  </a:cubicBezTo>
                  <a:cubicBezTo>
                    <a:pt x="1683" y="461"/>
                    <a:pt x="1860" y="491"/>
                    <a:pt x="2007" y="579"/>
                  </a:cubicBezTo>
                  <a:cubicBezTo>
                    <a:pt x="2039" y="600"/>
                    <a:pt x="2077" y="610"/>
                    <a:pt x="2117" y="610"/>
                  </a:cubicBezTo>
                  <a:cubicBezTo>
                    <a:pt x="2189" y="610"/>
                    <a:pt x="2264" y="577"/>
                    <a:pt x="2302" y="520"/>
                  </a:cubicBezTo>
                  <a:cubicBezTo>
                    <a:pt x="2332" y="461"/>
                    <a:pt x="2361" y="461"/>
                    <a:pt x="2391" y="461"/>
                  </a:cubicBezTo>
                  <a:close/>
                  <a:moveTo>
                    <a:pt x="2379" y="1"/>
                  </a:moveTo>
                  <a:cubicBezTo>
                    <a:pt x="2272" y="1"/>
                    <a:pt x="2164" y="34"/>
                    <a:pt x="2066" y="107"/>
                  </a:cubicBezTo>
                  <a:cubicBezTo>
                    <a:pt x="1894" y="39"/>
                    <a:pt x="1717" y="7"/>
                    <a:pt x="1545" y="7"/>
                  </a:cubicBezTo>
                  <a:cubicBezTo>
                    <a:pt x="890" y="7"/>
                    <a:pt x="288" y="463"/>
                    <a:pt x="148" y="1140"/>
                  </a:cubicBezTo>
                  <a:cubicBezTo>
                    <a:pt x="1" y="2025"/>
                    <a:pt x="650" y="2822"/>
                    <a:pt x="1535" y="2822"/>
                  </a:cubicBezTo>
                  <a:cubicBezTo>
                    <a:pt x="1712" y="2822"/>
                    <a:pt x="1889" y="2792"/>
                    <a:pt x="2066" y="2704"/>
                  </a:cubicBezTo>
                  <a:cubicBezTo>
                    <a:pt x="2155" y="2792"/>
                    <a:pt x="2273" y="2822"/>
                    <a:pt x="2391" y="2822"/>
                  </a:cubicBezTo>
                  <a:cubicBezTo>
                    <a:pt x="2686" y="2822"/>
                    <a:pt x="2952" y="2586"/>
                    <a:pt x="2952" y="2261"/>
                  </a:cubicBezTo>
                  <a:lnTo>
                    <a:pt x="2952" y="550"/>
                  </a:lnTo>
                  <a:cubicBezTo>
                    <a:pt x="2930" y="229"/>
                    <a:pt x="2661" y="1"/>
                    <a:pt x="23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894841" y="1265622"/>
              <a:ext cx="50829" cy="43350"/>
            </a:xfrm>
            <a:custGeom>
              <a:avLst/>
              <a:gdLst/>
              <a:ahLst/>
              <a:cxnLst/>
              <a:rect l="l" t="t" r="r" b="b"/>
              <a:pathLst>
                <a:path w="1801" h="1536" extrusionOk="0">
                  <a:moveTo>
                    <a:pt x="768" y="443"/>
                  </a:moveTo>
                  <a:cubicBezTo>
                    <a:pt x="1063" y="443"/>
                    <a:pt x="1210" y="797"/>
                    <a:pt x="1004" y="1004"/>
                  </a:cubicBezTo>
                  <a:cubicBezTo>
                    <a:pt x="937" y="1070"/>
                    <a:pt x="855" y="1100"/>
                    <a:pt x="775" y="1100"/>
                  </a:cubicBezTo>
                  <a:cubicBezTo>
                    <a:pt x="606" y="1100"/>
                    <a:pt x="443" y="968"/>
                    <a:pt x="443" y="768"/>
                  </a:cubicBezTo>
                  <a:cubicBezTo>
                    <a:pt x="443" y="591"/>
                    <a:pt x="591" y="443"/>
                    <a:pt x="768" y="443"/>
                  </a:cubicBezTo>
                  <a:close/>
                  <a:moveTo>
                    <a:pt x="768" y="1"/>
                  </a:moveTo>
                  <a:cubicBezTo>
                    <a:pt x="325" y="1"/>
                    <a:pt x="0" y="325"/>
                    <a:pt x="0" y="768"/>
                  </a:cubicBezTo>
                  <a:cubicBezTo>
                    <a:pt x="0" y="1225"/>
                    <a:pt x="376" y="1535"/>
                    <a:pt x="765" y="1535"/>
                  </a:cubicBezTo>
                  <a:cubicBezTo>
                    <a:pt x="953" y="1535"/>
                    <a:pt x="1145" y="1463"/>
                    <a:pt x="1299" y="1299"/>
                  </a:cubicBezTo>
                  <a:cubicBezTo>
                    <a:pt x="1800" y="827"/>
                    <a:pt x="1446" y="1"/>
                    <a:pt x="7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875678" y="1223995"/>
              <a:ext cx="92485" cy="104593"/>
            </a:xfrm>
            <a:custGeom>
              <a:avLst/>
              <a:gdLst/>
              <a:ahLst/>
              <a:cxnLst/>
              <a:rect l="l" t="t" r="r" b="b"/>
              <a:pathLst>
                <a:path w="3277" h="3706" extrusionOk="0">
                  <a:moveTo>
                    <a:pt x="561" y="443"/>
                  </a:moveTo>
                  <a:cubicBezTo>
                    <a:pt x="620" y="443"/>
                    <a:pt x="679" y="502"/>
                    <a:pt x="679" y="561"/>
                  </a:cubicBezTo>
                  <a:lnTo>
                    <a:pt x="679" y="1151"/>
                  </a:lnTo>
                  <a:cubicBezTo>
                    <a:pt x="679" y="1291"/>
                    <a:pt x="790" y="1376"/>
                    <a:pt x="910" y="1376"/>
                  </a:cubicBezTo>
                  <a:cubicBezTo>
                    <a:pt x="941" y="1376"/>
                    <a:pt x="973" y="1370"/>
                    <a:pt x="1004" y="1358"/>
                  </a:cubicBezTo>
                  <a:cubicBezTo>
                    <a:pt x="1152" y="1269"/>
                    <a:pt x="1299" y="1240"/>
                    <a:pt x="1447" y="1240"/>
                  </a:cubicBezTo>
                  <a:cubicBezTo>
                    <a:pt x="1475" y="1238"/>
                    <a:pt x="1502" y="1237"/>
                    <a:pt x="1529" y="1237"/>
                  </a:cubicBezTo>
                  <a:cubicBezTo>
                    <a:pt x="2806" y="1237"/>
                    <a:pt x="2806" y="3219"/>
                    <a:pt x="1529" y="3219"/>
                  </a:cubicBezTo>
                  <a:cubicBezTo>
                    <a:pt x="1502" y="3219"/>
                    <a:pt x="1475" y="3218"/>
                    <a:pt x="1447" y="3217"/>
                  </a:cubicBezTo>
                  <a:cubicBezTo>
                    <a:pt x="1414" y="3222"/>
                    <a:pt x="1382" y="3224"/>
                    <a:pt x="1349" y="3224"/>
                  </a:cubicBezTo>
                  <a:cubicBezTo>
                    <a:pt x="1206" y="3224"/>
                    <a:pt x="1065" y="3176"/>
                    <a:pt x="945" y="3128"/>
                  </a:cubicBezTo>
                  <a:cubicBezTo>
                    <a:pt x="915" y="3099"/>
                    <a:pt x="886" y="3099"/>
                    <a:pt x="856" y="3099"/>
                  </a:cubicBezTo>
                  <a:cubicBezTo>
                    <a:pt x="768" y="3099"/>
                    <a:pt x="709" y="3128"/>
                    <a:pt x="650" y="3187"/>
                  </a:cubicBezTo>
                  <a:cubicBezTo>
                    <a:pt x="620" y="3217"/>
                    <a:pt x="591" y="3246"/>
                    <a:pt x="561" y="3246"/>
                  </a:cubicBezTo>
                  <a:cubicBezTo>
                    <a:pt x="502" y="3246"/>
                    <a:pt x="443" y="3187"/>
                    <a:pt x="473" y="3128"/>
                  </a:cubicBezTo>
                  <a:lnTo>
                    <a:pt x="473" y="561"/>
                  </a:lnTo>
                  <a:cubicBezTo>
                    <a:pt x="473" y="502"/>
                    <a:pt x="502" y="443"/>
                    <a:pt x="561" y="443"/>
                  </a:cubicBezTo>
                  <a:close/>
                  <a:moveTo>
                    <a:pt x="561" y="0"/>
                  </a:moveTo>
                  <a:cubicBezTo>
                    <a:pt x="266" y="0"/>
                    <a:pt x="1" y="236"/>
                    <a:pt x="1" y="561"/>
                  </a:cubicBezTo>
                  <a:lnTo>
                    <a:pt x="1" y="3128"/>
                  </a:lnTo>
                  <a:cubicBezTo>
                    <a:pt x="1" y="3471"/>
                    <a:pt x="282" y="3705"/>
                    <a:pt x="571" y="3705"/>
                  </a:cubicBezTo>
                  <a:cubicBezTo>
                    <a:pt x="680" y="3705"/>
                    <a:pt x="789" y="3673"/>
                    <a:pt x="886" y="3600"/>
                  </a:cubicBezTo>
                  <a:cubicBezTo>
                    <a:pt x="1063" y="3659"/>
                    <a:pt x="1240" y="3689"/>
                    <a:pt x="1447" y="3689"/>
                  </a:cubicBezTo>
                  <a:cubicBezTo>
                    <a:pt x="3276" y="3600"/>
                    <a:pt x="3276" y="915"/>
                    <a:pt x="1447" y="826"/>
                  </a:cubicBezTo>
                  <a:cubicBezTo>
                    <a:pt x="1329" y="826"/>
                    <a:pt x="1211" y="826"/>
                    <a:pt x="1122" y="856"/>
                  </a:cubicBezTo>
                  <a:lnTo>
                    <a:pt x="1122" y="561"/>
                  </a:lnTo>
                  <a:cubicBezTo>
                    <a:pt x="1122" y="236"/>
                    <a:pt x="856" y="0"/>
                    <a:pt x="5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856544" y="1493796"/>
              <a:ext cx="92457" cy="104959"/>
            </a:xfrm>
            <a:custGeom>
              <a:avLst/>
              <a:gdLst/>
              <a:ahLst/>
              <a:cxnLst/>
              <a:rect l="l" t="t" r="r" b="b"/>
              <a:pathLst>
                <a:path w="3276" h="3719" extrusionOk="0">
                  <a:moveTo>
                    <a:pt x="2700" y="480"/>
                  </a:moveTo>
                  <a:cubicBezTo>
                    <a:pt x="2752" y="480"/>
                    <a:pt x="2803" y="517"/>
                    <a:pt x="2803" y="591"/>
                  </a:cubicBezTo>
                  <a:lnTo>
                    <a:pt x="2803" y="3158"/>
                  </a:lnTo>
                  <a:cubicBezTo>
                    <a:pt x="2803" y="3217"/>
                    <a:pt x="2774" y="3276"/>
                    <a:pt x="2715" y="3276"/>
                  </a:cubicBezTo>
                  <a:cubicBezTo>
                    <a:pt x="2656" y="3276"/>
                    <a:pt x="2626" y="3246"/>
                    <a:pt x="2626" y="3217"/>
                  </a:cubicBezTo>
                  <a:cubicBezTo>
                    <a:pt x="2567" y="3158"/>
                    <a:pt x="2508" y="3099"/>
                    <a:pt x="2420" y="3099"/>
                  </a:cubicBezTo>
                  <a:cubicBezTo>
                    <a:pt x="2390" y="3099"/>
                    <a:pt x="2331" y="3128"/>
                    <a:pt x="2302" y="3128"/>
                  </a:cubicBezTo>
                  <a:cubicBezTo>
                    <a:pt x="2154" y="3217"/>
                    <a:pt x="2007" y="3276"/>
                    <a:pt x="1830" y="3276"/>
                  </a:cubicBezTo>
                  <a:cubicBezTo>
                    <a:pt x="1810" y="3277"/>
                    <a:pt x="1792" y="3277"/>
                    <a:pt x="1773" y="3277"/>
                  </a:cubicBezTo>
                  <a:cubicBezTo>
                    <a:pt x="441" y="3277"/>
                    <a:pt x="432" y="1267"/>
                    <a:pt x="1746" y="1267"/>
                  </a:cubicBezTo>
                  <a:cubicBezTo>
                    <a:pt x="1773" y="1267"/>
                    <a:pt x="1801" y="1268"/>
                    <a:pt x="1830" y="1269"/>
                  </a:cubicBezTo>
                  <a:cubicBezTo>
                    <a:pt x="1977" y="1269"/>
                    <a:pt x="2125" y="1328"/>
                    <a:pt x="2272" y="1387"/>
                  </a:cubicBezTo>
                  <a:cubicBezTo>
                    <a:pt x="2302" y="1402"/>
                    <a:pt x="2339" y="1410"/>
                    <a:pt x="2375" y="1410"/>
                  </a:cubicBezTo>
                  <a:cubicBezTo>
                    <a:pt x="2412" y="1410"/>
                    <a:pt x="2449" y="1402"/>
                    <a:pt x="2479" y="1387"/>
                  </a:cubicBezTo>
                  <a:cubicBezTo>
                    <a:pt x="2567" y="1358"/>
                    <a:pt x="2597" y="1269"/>
                    <a:pt x="2597" y="1210"/>
                  </a:cubicBezTo>
                  <a:lnTo>
                    <a:pt x="2597" y="591"/>
                  </a:lnTo>
                  <a:cubicBezTo>
                    <a:pt x="2597" y="517"/>
                    <a:pt x="2648" y="480"/>
                    <a:pt x="2700" y="480"/>
                  </a:cubicBezTo>
                  <a:close/>
                  <a:moveTo>
                    <a:pt x="2715" y="1"/>
                  </a:moveTo>
                  <a:lnTo>
                    <a:pt x="2715" y="30"/>
                  </a:lnTo>
                  <a:cubicBezTo>
                    <a:pt x="2390" y="30"/>
                    <a:pt x="2154" y="296"/>
                    <a:pt x="2154" y="591"/>
                  </a:cubicBezTo>
                  <a:lnTo>
                    <a:pt x="2154" y="856"/>
                  </a:lnTo>
                  <a:cubicBezTo>
                    <a:pt x="2036" y="856"/>
                    <a:pt x="1918" y="827"/>
                    <a:pt x="1830" y="827"/>
                  </a:cubicBezTo>
                  <a:cubicBezTo>
                    <a:pt x="0" y="915"/>
                    <a:pt x="0" y="3630"/>
                    <a:pt x="1830" y="3719"/>
                  </a:cubicBezTo>
                  <a:cubicBezTo>
                    <a:pt x="2007" y="3719"/>
                    <a:pt x="2184" y="3660"/>
                    <a:pt x="2361" y="3601"/>
                  </a:cubicBezTo>
                  <a:cubicBezTo>
                    <a:pt x="2466" y="3674"/>
                    <a:pt x="2583" y="3706"/>
                    <a:pt x="2697" y="3706"/>
                  </a:cubicBezTo>
                  <a:cubicBezTo>
                    <a:pt x="2996" y="3706"/>
                    <a:pt x="3275" y="3479"/>
                    <a:pt x="3275" y="3158"/>
                  </a:cubicBezTo>
                  <a:lnTo>
                    <a:pt x="3275" y="561"/>
                  </a:lnTo>
                  <a:cubicBezTo>
                    <a:pt x="3275" y="266"/>
                    <a:pt x="3010" y="1"/>
                    <a:pt x="27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879008" y="1536269"/>
              <a:ext cx="51675" cy="43604"/>
            </a:xfrm>
            <a:custGeom>
              <a:avLst/>
              <a:gdLst/>
              <a:ahLst/>
              <a:cxnLst/>
              <a:rect l="l" t="t" r="r" b="b"/>
              <a:pathLst>
                <a:path w="1831" h="1545" extrusionOk="0">
                  <a:moveTo>
                    <a:pt x="1025" y="448"/>
                  </a:moveTo>
                  <a:cubicBezTo>
                    <a:pt x="1195" y="448"/>
                    <a:pt x="1358" y="567"/>
                    <a:pt x="1358" y="768"/>
                  </a:cubicBezTo>
                  <a:cubicBezTo>
                    <a:pt x="1358" y="945"/>
                    <a:pt x="1211" y="1092"/>
                    <a:pt x="1034" y="1092"/>
                  </a:cubicBezTo>
                  <a:cubicBezTo>
                    <a:pt x="738" y="1092"/>
                    <a:pt x="591" y="738"/>
                    <a:pt x="797" y="532"/>
                  </a:cubicBezTo>
                  <a:cubicBezTo>
                    <a:pt x="864" y="475"/>
                    <a:pt x="945" y="448"/>
                    <a:pt x="1025" y="448"/>
                  </a:cubicBezTo>
                  <a:close/>
                  <a:moveTo>
                    <a:pt x="1034" y="0"/>
                  </a:moveTo>
                  <a:cubicBezTo>
                    <a:pt x="325" y="0"/>
                    <a:pt x="1" y="827"/>
                    <a:pt x="502" y="1328"/>
                  </a:cubicBezTo>
                  <a:cubicBezTo>
                    <a:pt x="661" y="1478"/>
                    <a:pt x="852" y="1544"/>
                    <a:pt x="1039" y="1544"/>
                  </a:cubicBezTo>
                  <a:cubicBezTo>
                    <a:pt x="1444" y="1544"/>
                    <a:pt x="1830" y="1232"/>
                    <a:pt x="1830" y="768"/>
                  </a:cubicBezTo>
                  <a:cubicBezTo>
                    <a:pt x="1801" y="325"/>
                    <a:pt x="1476" y="0"/>
                    <a:pt x="10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613356" y="1504125"/>
              <a:ext cx="83934" cy="84724"/>
            </a:xfrm>
            <a:custGeom>
              <a:avLst/>
              <a:gdLst/>
              <a:ahLst/>
              <a:cxnLst/>
              <a:rect l="l" t="t" r="r" b="b"/>
              <a:pathLst>
                <a:path w="2974" h="3002" extrusionOk="0">
                  <a:moveTo>
                    <a:pt x="1506" y="461"/>
                  </a:moveTo>
                  <a:cubicBezTo>
                    <a:pt x="1771" y="461"/>
                    <a:pt x="2037" y="579"/>
                    <a:pt x="2243" y="756"/>
                  </a:cubicBezTo>
                  <a:cubicBezTo>
                    <a:pt x="2273" y="815"/>
                    <a:pt x="2273" y="903"/>
                    <a:pt x="2243" y="933"/>
                  </a:cubicBezTo>
                  <a:cubicBezTo>
                    <a:pt x="2214" y="962"/>
                    <a:pt x="2184" y="962"/>
                    <a:pt x="2155" y="962"/>
                  </a:cubicBezTo>
                  <a:cubicBezTo>
                    <a:pt x="2125" y="962"/>
                    <a:pt x="2066" y="962"/>
                    <a:pt x="2066" y="933"/>
                  </a:cubicBezTo>
                  <a:cubicBezTo>
                    <a:pt x="1919" y="785"/>
                    <a:pt x="1712" y="697"/>
                    <a:pt x="1506" y="697"/>
                  </a:cubicBezTo>
                  <a:cubicBezTo>
                    <a:pt x="768" y="697"/>
                    <a:pt x="414" y="1553"/>
                    <a:pt x="916" y="2084"/>
                  </a:cubicBezTo>
                  <a:cubicBezTo>
                    <a:pt x="1078" y="2231"/>
                    <a:pt x="1284" y="2305"/>
                    <a:pt x="1491" y="2305"/>
                  </a:cubicBezTo>
                  <a:cubicBezTo>
                    <a:pt x="1698" y="2305"/>
                    <a:pt x="1904" y="2231"/>
                    <a:pt x="2066" y="2084"/>
                  </a:cubicBezTo>
                  <a:cubicBezTo>
                    <a:pt x="2066" y="2054"/>
                    <a:pt x="2125" y="2025"/>
                    <a:pt x="2155" y="2025"/>
                  </a:cubicBezTo>
                  <a:cubicBezTo>
                    <a:pt x="2184" y="2025"/>
                    <a:pt x="2214" y="2054"/>
                    <a:pt x="2243" y="2084"/>
                  </a:cubicBezTo>
                  <a:cubicBezTo>
                    <a:pt x="2273" y="2084"/>
                    <a:pt x="2273" y="2113"/>
                    <a:pt x="2273" y="2172"/>
                  </a:cubicBezTo>
                  <a:cubicBezTo>
                    <a:pt x="2273" y="2202"/>
                    <a:pt x="2273" y="2231"/>
                    <a:pt x="2243" y="2261"/>
                  </a:cubicBezTo>
                  <a:cubicBezTo>
                    <a:pt x="2037" y="2438"/>
                    <a:pt x="1771" y="2556"/>
                    <a:pt x="1506" y="2556"/>
                  </a:cubicBezTo>
                  <a:cubicBezTo>
                    <a:pt x="562" y="2556"/>
                    <a:pt x="89" y="1435"/>
                    <a:pt x="768" y="756"/>
                  </a:cubicBezTo>
                  <a:cubicBezTo>
                    <a:pt x="945" y="579"/>
                    <a:pt x="1211" y="461"/>
                    <a:pt x="1506" y="461"/>
                  </a:cubicBezTo>
                  <a:close/>
                  <a:moveTo>
                    <a:pt x="1491" y="1"/>
                  </a:moveTo>
                  <a:cubicBezTo>
                    <a:pt x="722" y="1"/>
                    <a:pt x="1" y="600"/>
                    <a:pt x="1" y="1494"/>
                  </a:cubicBezTo>
                  <a:cubicBezTo>
                    <a:pt x="1" y="2409"/>
                    <a:pt x="725" y="3002"/>
                    <a:pt x="1496" y="3002"/>
                  </a:cubicBezTo>
                  <a:cubicBezTo>
                    <a:pt x="1868" y="3002"/>
                    <a:pt x="2251" y="2863"/>
                    <a:pt x="2568" y="2556"/>
                  </a:cubicBezTo>
                  <a:cubicBezTo>
                    <a:pt x="2974" y="2150"/>
                    <a:pt x="2587" y="1572"/>
                    <a:pt x="2145" y="1572"/>
                  </a:cubicBezTo>
                  <a:cubicBezTo>
                    <a:pt x="2009" y="1572"/>
                    <a:pt x="1867" y="1627"/>
                    <a:pt x="1742" y="1759"/>
                  </a:cubicBezTo>
                  <a:cubicBezTo>
                    <a:pt x="1683" y="1818"/>
                    <a:pt x="1594" y="1848"/>
                    <a:pt x="1506" y="1848"/>
                  </a:cubicBezTo>
                  <a:cubicBezTo>
                    <a:pt x="1388" y="1848"/>
                    <a:pt x="1299" y="1818"/>
                    <a:pt x="1240" y="1759"/>
                  </a:cubicBezTo>
                  <a:cubicBezTo>
                    <a:pt x="1181" y="1700"/>
                    <a:pt x="1152" y="1612"/>
                    <a:pt x="1152" y="1494"/>
                  </a:cubicBezTo>
                  <a:cubicBezTo>
                    <a:pt x="1152" y="1317"/>
                    <a:pt x="1299" y="1169"/>
                    <a:pt x="1506" y="1169"/>
                  </a:cubicBezTo>
                  <a:cubicBezTo>
                    <a:pt x="1522" y="1164"/>
                    <a:pt x="1538" y="1161"/>
                    <a:pt x="1554" y="1161"/>
                  </a:cubicBezTo>
                  <a:cubicBezTo>
                    <a:pt x="1626" y="1161"/>
                    <a:pt x="1694" y="1209"/>
                    <a:pt x="1742" y="1258"/>
                  </a:cubicBezTo>
                  <a:cubicBezTo>
                    <a:pt x="1845" y="1376"/>
                    <a:pt x="1993" y="1435"/>
                    <a:pt x="2144" y="1435"/>
                  </a:cubicBezTo>
                  <a:cubicBezTo>
                    <a:pt x="2295" y="1435"/>
                    <a:pt x="2450" y="1376"/>
                    <a:pt x="2568" y="1258"/>
                  </a:cubicBezTo>
                  <a:cubicBezTo>
                    <a:pt x="2657" y="1139"/>
                    <a:pt x="2716" y="992"/>
                    <a:pt x="2716" y="844"/>
                  </a:cubicBezTo>
                  <a:cubicBezTo>
                    <a:pt x="2716" y="697"/>
                    <a:pt x="2657" y="549"/>
                    <a:pt x="2568" y="461"/>
                  </a:cubicBezTo>
                  <a:cubicBezTo>
                    <a:pt x="2250" y="142"/>
                    <a:pt x="1865" y="1"/>
                    <a:pt x="14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9" name="Google Shape;2449;p71"/>
          <p:cNvGrpSpPr/>
          <p:nvPr/>
        </p:nvGrpSpPr>
        <p:grpSpPr>
          <a:xfrm>
            <a:off x="3926259" y="4167564"/>
            <a:ext cx="432228" cy="432228"/>
            <a:chOff x="4053481" y="3808011"/>
            <a:chExt cx="432228" cy="432228"/>
          </a:xfrm>
        </p:grpSpPr>
        <p:sp>
          <p:nvSpPr>
            <p:cNvPr id="2450" name="Google Shape;2450;p71"/>
            <p:cNvSpPr/>
            <p:nvPr/>
          </p:nvSpPr>
          <p:spPr>
            <a:xfrm>
              <a:off x="4060141" y="3814672"/>
              <a:ext cx="365594" cy="419753"/>
            </a:xfrm>
            <a:custGeom>
              <a:avLst/>
              <a:gdLst/>
              <a:ahLst/>
              <a:cxnLst/>
              <a:rect l="l" t="t" r="r" b="b"/>
              <a:pathLst>
                <a:path w="12954" h="14873" extrusionOk="0">
                  <a:moveTo>
                    <a:pt x="4308" y="1"/>
                  </a:moveTo>
                  <a:cubicBezTo>
                    <a:pt x="3895" y="1"/>
                    <a:pt x="3453" y="178"/>
                    <a:pt x="3158" y="473"/>
                  </a:cubicBezTo>
                  <a:lnTo>
                    <a:pt x="502" y="3158"/>
                  </a:lnTo>
                  <a:cubicBezTo>
                    <a:pt x="177" y="3453"/>
                    <a:pt x="0" y="3896"/>
                    <a:pt x="0" y="4309"/>
                  </a:cubicBezTo>
                  <a:lnTo>
                    <a:pt x="0" y="4338"/>
                  </a:lnTo>
                  <a:lnTo>
                    <a:pt x="0" y="13544"/>
                  </a:lnTo>
                  <a:cubicBezTo>
                    <a:pt x="0" y="14282"/>
                    <a:pt x="590" y="14872"/>
                    <a:pt x="1299" y="14872"/>
                  </a:cubicBezTo>
                  <a:lnTo>
                    <a:pt x="11626" y="14872"/>
                  </a:lnTo>
                  <a:cubicBezTo>
                    <a:pt x="12364" y="14872"/>
                    <a:pt x="12954" y="14282"/>
                    <a:pt x="12954" y="13544"/>
                  </a:cubicBezTo>
                  <a:lnTo>
                    <a:pt x="12954" y="1328"/>
                  </a:lnTo>
                  <a:cubicBezTo>
                    <a:pt x="12954" y="591"/>
                    <a:pt x="12364" y="1"/>
                    <a:pt x="1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4060141" y="3815518"/>
              <a:ext cx="129936" cy="129936"/>
            </a:xfrm>
            <a:custGeom>
              <a:avLst/>
              <a:gdLst/>
              <a:ahLst/>
              <a:cxnLst/>
              <a:rect l="l" t="t" r="r" b="b"/>
              <a:pathLst>
                <a:path w="4604" h="4604" extrusionOk="0">
                  <a:moveTo>
                    <a:pt x="4338" y="0"/>
                  </a:moveTo>
                  <a:cubicBezTo>
                    <a:pt x="3895" y="0"/>
                    <a:pt x="3482" y="177"/>
                    <a:pt x="3158" y="472"/>
                  </a:cubicBezTo>
                  <a:lnTo>
                    <a:pt x="502" y="3128"/>
                  </a:lnTo>
                  <a:cubicBezTo>
                    <a:pt x="177" y="3423"/>
                    <a:pt x="0" y="3866"/>
                    <a:pt x="0" y="4279"/>
                  </a:cubicBezTo>
                  <a:lnTo>
                    <a:pt x="0" y="4308"/>
                  </a:lnTo>
                  <a:lnTo>
                    <a:pt x="0" y="4603"/>
                  </a:lnTo>
                  <a:cubicBezTo>
                    <a:pt x="0" y="4072"/>
                    <a:pt x="413" y="3629"/>
                    <a:pt x="944" y="3629"/>
                  </a:cubicBezTo>
                  <a:lnTo>
                    <a:pt x="2331" y="3629"/>
                  </a:lnTo>
                  <a:cubicBezTo>
                    <a:pt x="3069" y="3629"/>
                    <a:pt x="3659" y="3039"/>
                    <a:pt x="3659" y="2331"/>
                  </a:cubicBezTo>
                  <a:lnTo>
                    <a:pt x="3659" y="944"/>
                  </a:lnTo>
                  <a:cubicBezTo>
                    <a:pt x="3659" y="443"/>
                    <a:pt x="4072" y="0"/>
                    <a:pt x="4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4241664" y="3960550"/>
              <a:ext cx="219881" cy="213080"/>
            </a:xfrm>
            <a:custGeom>
              <a:avLst/>
              <a:gdLst/>
              <a:ahLst/>
              <a:cxnLst/>
              <a:rect l="l" t="t" r="r" b="b"/>
              <a:pathLst>
                <a:path w="7791" h="7550" extrusionOk="0">
                  <a:moveTo>
                    <a:pt x="6308" y="0"/>
                  </a:moveTo>
                  <a:cubicBezTo>
                    <a:pt x="5757" y="0"/>
                    <a:pt x="5210" y="216"/>
                    <a:pt x="4811" y="615"/>
                  </a:cubicBezTo>
                  <a:lnTo>
                    <a:pt x="89" y="5336"/>
                  </a:lnTo>
                  <a:cubicBezTo>
                    <a:pt x="60" y="5366"/>
                    <a:pt x="30" y="5425"/>
                    <a:pt x="1" y="5454"/>
                  </a:cubicBezTo>
                  <a:lnTo>
                    <a:pt x="591" y="6841"/>
                  </a:lnTo>
                  <a:lnTo>
                    <a:pt x="886" y="7549"/>
                  </a:lnTo>
                  <a:lnTo>
                    <a:pt x="7791" y="615"/>
                  </a:lnTo>
                  <a:cubicBezTo>
                    <a:pt x="7614" y="438"/>
                    <a:pt x="7437" y="320"/>
                    <a:pt x="7201" y="202"/>
                  </a:cubicBezTo>
                  <a:cubicBezTo>
                    <a:pt x="6917" y="66"/>
                    <a:pt x="6612" y="0"/>
                    <a:pt x="6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4266668" y="3977878"/>
              <a:ext cx="212374" cy="219881"/>
            </a:xfrm>
            <a:custGeom>
              <a:avLst/>
              <a:gdLst/>
              <a:ahLst/>
              <a:cxnLst/>
              <a:rect l="l" t="t" r="r" b="b"/>
              <a:pathLst>
                <a:path w="7525" h="7791" extrusionOk="0">
                  <a:moveTo>
                    <a:pt x="6905" y="1"/>
                  </a:moveTo>
                  <a:lnTo>
                    <a:pt x="0" y="6906"/>
                  </a:lnTo>
                  <a:lnTo>
                    <a:pt x="708" y="7201"/>
                  </a:lnTo>
                  <a:lnTo>
                    <a:pt x="2095" y="7791"/>
                  </a:lnTo>
                  <a:cubicBezTo>
                    <a:pt x="2125" y="7761"/>
                    <a:pt x="2154" y="7732"/>
                    <a:pt x="2213" y="7702"/>
                  </a:cubicBezTo>
                  <a:lnTo>
                    <a:pt x="6905" y="3011"/>
                  </a:lnTo>
                  <a:cubicBezTo>
                    <a:pt x="7318" y="2598"/>
                    <a:pt x="7524" y="2066"/>
                    <a:pt x="7524" y="1506"/>
                  </a:cubicBezTo>
                  <a:cubicBezTo>
                    <a:pt x="7524" y="1181"/>
                    <a:pt x="7465" y="886"/>
                    <a:pt x="7318" y="591"/>
                  </a:cubicBezTo>
                  <a:cubicBezTo>
                    <a:pt x="7229" y="385"/>
                    <a:pt x="7082" y="178"/>
                    <a:pt x="69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4244176" y="3966223"/>
              <a:ext cx="229026" cy="229054"/>
            </a:xfrm>
            <a:custGeom>
              <a:avLst/>
              <a:gdLst/>
              <a:ahLst/>
              <a:cxnLst/>
              <a:rect l="l" t="t" r="r" b="b"/>
              <a:pathLst>
                <a:path w="8115" h="8116" extrusionOk="0">
                  <a:moveTo>
                    <a:pt x="7112" y="1"/>
                  </a:moveTo>
                  <a:lnTo>
                    <a:pt x="0" y="7112"/>
                  </a:lnTo>
                  <a:lnTo>
                    <a:pt x="1004" y="8115"/>
                  </a:lnTo>
                  <a:lnTo>
                    <a:pt x="8115" y="1004"/>
                  </a:lnTo>
                  <a:cubicBezTo>
                    <a:pt x="7908" y="562"/>
                    <a:pt x="7554" y="207"/>
                    <a:pt x="7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4232520" y="4154434"/>
              <a:ext cx="52494" cy="52494"/>
            </a:xfrm>
            <a:custGeom>
              <a:avLst/>
              <a:gdLst/>
              <a:ahLst/>
              <a:cxnLst/>
              <a:rect l="l" t="t" r="r" b="b"/>
              <a:pathLst>
                <a:path w="1860" h="1860" extrusionOk="0">
                  <a:moveTo>
                    <a:pt x="59" y="1"/>
                  </a:moveTo>
                  <a:lnTo>
                    <a:pt x="0" y="1269"/>
                  </a:lnTo>
                  <a:cubicBezTo>
                    <a:pt x="0" y="1594"/>
                    <a:pt x="266" y="1859"/>
                    <a:pt x="590" y="1859"/>
                  </a:cubicBezTo>
                  <a:lnTo>
                    <a:pt x="1859" y="1830"/>
                  </a:lnTo>
                  <a:lnTo>
                    <a:pt x="1741" y="178"/>
                  </a:lnTo>
                  <a:lnTo>
                    <a:pt x="974" y="89"/>
                  </a:lnTo>
                  <a:lnTo>
                    <a:pt x="59" y="1"/>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4232520" y="4155281"/>
              <a:ext cx="27489" cy="44987"/>
            </a:xfrm>
            <a:custGeom>
              <a:avLst/>
              <a:gdLst/>
              <a:ahLst/>
              <a:cxnLst/>
              <a:rect l="l" t="t" r="r" b="b"/>
              <a:pathLst>
                <a:path w="974" h="1594" extrusionOk="0">
                  <a:moveTo>
                    <a:pt x="59" y="0"/>
                  </a:moveTo>
                  <a:lnTo>
                    <a:pt x="0" y="1269"/>
                  </a:lnTo>
                  <a:cubicBezTo>
                    <a:pt x="0" y="1387"/>
                    <a:pt x="30" y="1505"/>
                    <a:pt x="118" y="1593"/>
                  </a:cubicBezTo>
                  <a:lnTo>
                    <a:pt x="974" y="89"/>
                  </a:lnTo>
                  <a:lnTo>
                    <a:pt x="59"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4234185" y="4114472"/>
              <a:ext cx="96634" cy="91610"/>
            </a:xfrm>
            <a:custGeom>
              <a:avLst/>
              <a:gdLst/>
              <a:ahLst/>
              <a:cxnLst/>
              <a:rect l="l" t="t" r="r" b="b"/>
              <a:pathLst>
                <a:path w="3424" h="3246" extrusionOk="0">
                  <a:moveTo>
                    <a:pt x="266" y="0"/>
                  </a:moveTo>
                  <a:cubicBezTo>
                    <a:pt x="118" y="177"/>
                    <a:pt x="30" y="413"/>
                    <a:pt x="30" y="649"/>
                  </a:cubicBezTo>
                  <a:lnTo>
                    <a:pt x="0" y="1446"/>
                  </a:lnTo>
                  <a:lnTo>
                    <a:pt x="1800" y="3246"/>
                  </a:lnTo>
                  <a:lnTo>
                    <a:pt x="2567" y="3216"/>
                  </a:lnTo>
                  <a:cubicBezTo>
                    <a:pt x="2803" y="3216"/>
                    <a:pt x="3040" y="3128"/>
                    <a:pt x="3246" y="2980"/>
                  </a:cubicBezTo>
                  <a:cubicBezTo>
                    <a:pt x="3423" y="2685"/>
                    <a:pt x="3394" y="2331"/>
                    <a:pt x="3158" y="2066"/>
                  </a:cubicBezTo>
                  <a:cubicBezTo>
                    <a:pt x="3005" y="2199"/>
                    <a:pt x="2839" y="2255"/>
                    <a:pt x="2682" y="2255"/>
                  </a:cubicBezTo>
                  <a:cubicBezTo>
                    <a:pt x="2143" y="2255"/>
                    <a:pt x="1697" y="1588"/>
                    <a:pt x="2154" y="1062"/>
                  </a:cubicBezTo>
                  <a:lnTo>
                    <a:pt x="2154" y="1062"/>
                  </a:lnTo>
                  <a:cubicBezTo>
                    <a:pt x="1987" y="1128"/>
                    <a:pt x="1816" y="1159"/>
                    <a:pt x="1649" y="1159"/>
                  </a:cubicBezTo>
                  <a:cubicBezTo>
                    <a:pt x="989" y="1159"/>
                    <a:pt x="384" y="683"/>
                    <a:pt x="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4233338" y="4110860"/>
              <a:ext cx="46849" cy="61920"/>
            </a:xfrm>
            <a:custGeom>
              <a:avLst/>
              <a:gdLst/>
              <a:ahLst/>
              <a:cxnLst/>
              <a:rect l="l" t="t" r="r" b="b"/>
              <a:pathLst>
                <a:path w="1660" h="2194" extrusionOk="0">
                  <a:moveTo>
                    <a:pt x="667" y="0"/>
                  </a:moveTo>
                  <a:cubicBezTo>
                    <a:pt x="537" y="0"/>
                    <a:pt x="400" y="39"/>
                    <a:pt x="266" y="128"/>
                  </a:cubicBezTo>
                  <a:cubicBezTo>
                    <a:pt x="119" y="305"/>
                    <a:pt x="30" y="541"/>
                    <a:pt x="30" y="777"/>
                  </a:cubicBezTo>
                  <a:lnTo>
                    <a:pt x="1" y="1574"/>
                  </a:lnTo>
                  <a:lnTo>
                    <a:pt x="620" y="2194"/>
                  </a:lnTo>
                  <a:lnTo>
                    <a:pt x="1181" y="1190"/>
                  </a:lnTo>
                  <a:cubicBezTo>
                    <a:pt x="1660" y="712"/>
                    <a:pt x="1226" y="0"/>
                    <a:pt x="6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4053481" y="3808011"/>
              <a:ext cx="432228" cy="432228"/>
            </a:xfrm>
            <a:custGeom>
              <a:avLst/>
              <a:gdLst/>
              <a:ahLst/>
              <a:cxnLst/>
              <a:rect l="l" t="t" r="r" b="b"/>
              <a:pathLst>
                <a:path w="15315" h="15315" extrusionOk="0">
                  <a:moveTo>
                    <a:pt x="12986" y="5629"/>
                  </a:moveTo>
                  <a:cubicBezTo>
                    <a:pt x="13153" y="5629"/>
                    <a:pt x="13321" y="5651"/>
                    <a:pt x="13485" y="5695"/>
                  </a:cubicBezTo>
                  <a:lnTo>
                    <a:pt x="7967" y="11213"/>
                  </a:lnTo>
                  <a:cubicBezTo>
                    <a:pt x="7938" y="11036"/>
                    <a:pt x="7849" y="10889"/>
                    <a:pt x="7731" y="10771"/>
                  </a:cubicBezTo>
                  <a:cubicBezTo>
                    <a:pt x="7613" y="10653"/>
                    <a:pt x="7466" y="10564"/>
                    <a:pt x="7288" y="10535"/>
                  </a:cubicBezTo>
                  <a:lnTo>
                    <a:pt x="11626" y="6197"/>
                  </a:lnTo>
                  <a:cubicBezTo>
                    <a:pt x="12001" y="5822"/>
                    <a:pt x="12491" y="5629"/>
                    <a:pt x="12986" y="5629"/>
                  </a:cubicBezTo>
                  <a:close/>
                  <a:moveTo>
                    <a:pt x="13928" y="5872"/>
                  </a:moveTo>
                  <a:cubicBezTo>
                    <a:pt x="14046" y="5961"/>
                    <a:pt x="14193" y="6049"/>
                    <a:pt x="14282" y="6168"/>
                  </a:cubicBezTo>
                  <a:lnTo>
                    <a:pt x="14311" y="6197"/>
                  </a:lnTo>
                  <a:cubicBezTo>
                    <a:pt x="14429" y="6286"/>
                    <a:pt x="14518" y="6433"/>
                    <a:pt x="14606" y="6551"/>
                  </a:cubicBezTo>
                  <a:lnTo>
                    <a:pt x="8970" y="12187"/>
                  </a:lnTo>
                  <a:cubicBezTo>
                    <a:pt x="8882" y="11862"/>
                    <a:pt x="8616" y="11597"/>
                    <a:pt x="8292" y="11508"/>
                  </a:cubicBezTo>
                  <a:lnTo>
                    <a:pt x="13928" y="5872"/>
                  </a:lnTo>
                  <a:close/>
                  <a:moveTo>
                    <a:pt x="7036" y="10953"/>
                  </a:moveTo>
                  <a:cubicBezTo>
                    <a:pt x="7410" y="10953"/>
                    <a:pt x="7680" y="11422"/>
                    <a:pt x="7407" y="11744"/>
                  </a:cubicBezTo>
                  <a:cubicBezTo>
                    <a:pt x="7377" y="11803"/>
                    <a:pt x="7347" y="11862"/>
                    <a:pt x="7347" y="11921"/>
                  </a:cubicBezTo>
                  <a:cubicBezTo>
                    <a:pt x="7347" y="12043"/>
                    <a:pt x="7445" y="12123"/>
                    <a:pt x="7553" y="12123"/>
                  </a:cubicBezTo>
                  <a:cubicBezTo>
                    <a:pt x="7603" y="12123"/>
                    <a:pt x="7655" y="12106"/>
                    <a:pt x="7702" y="12069"/>
                  </a:cubicBezTo>
                  <a:cubicBezTo>
                    <a:pt x="7790" y="11980"/>
                    <a:pt x="7908" y="11921"/>
                    <a:pt x="8056" y="11921"/>
                  </a:cubicBezTo>
                  <a:cubicBezTo>
                    <a:pt x="8174" y="11951"/>
                    <a:pt x="8292" y="11980"/>
                    <a:pt x="8380" y="12069"/>
                  </a:cubicBezTo>
                  <a:cubicBezTo>
                    <a:pt x="8587" y="12276"/>
                    <a:pt x="8587" y="12571"/>
                    <a:pt x="8380" y="12748"/>
                  </a:cubicBezTo>
                  <a:cubicBezTo>
                    <a:pt x="8351" y="12807"/>
                    <a:pt x="8321" y="12866"/>
                    <a:pt x="8321" y="12925"/>
                  </a:cubicBezTo>
                  <a:cubicBezTo>
                    <a:pt x="8321" y="12984"/>
                    <a:pt x="8351" y="13043"/>
                    <a:pt x="8380" y="13072"/>
                  </a:cubicBezTo>
                  <a:cubicBezTo>
                    <a:pt x="8425" y="13116"/>
                    <a:pt x="8484" y="13139"/>
                    <a:pt x="8543" y="13139"/>
                  </a:cubicBezTo>
                  <a:cubicBezTo>
                    <a:pt x="8602" y="13139"/>
                    <a:pt x="8661" y="13116"/>
                    <a:pt x="8705" y="13072"/>
                  </a:cubicBezTo>
                  <a:cubicBezTo>
                    <a:pt x="8804" y="12995"/>
                    <a:pt x="8911" y="12961"/>
                    <a:pt x="9013" y="12961"/>
                  </a:cubicBezTo>
                  <a:cubicBezTo>
                    <a:pt x="9340" y="12961"/>
                    <a:pt x="9622" y="13303"/>
                    <a:pt x="9443" y="13662"/>
                  </a:cubicBezTo>
                  <a:lnTo>
                    <a:pt x="9472" y="13692"/>
                  </a:lnTo>
                  <a:cubicBezTo>
                    <a:pt x="9324" y="13780"/>
                    <a:pt x="9147" y="13839"/>
                    <a:pt x="8970" y="13839"/>
                  </a:cubicBezTo>
                  <a:lnTo>
                    <a:pt x="8292" y="13869"/>
                  </a:lnTo>
                  <a:lnTo>
                    <a:pt x="6639" y="12217"/>
                  </a:lnTo>
                  <a:lnTo>
                    <a:pt x="6639" y="11508"/>
                  </a:lnTo>
                  <a:cubicBezTo>
                    <a:pt x="6639" y="11331"/>
                    <a:pt x="6698" y="11184"/>
                    <a:pt x="6816" y="11007"/>
                  </a:cubicBezTo>
                  <a:cubicBezTo>
                    <a:pt x="6891" y="10969"/>
                    <a:pt x="6965" y="10953"/>
                    <a:pt x="7036" y="10953"/>
                  </a:cubicBezTo>
                  <a:close/>
                  <a:moveTo>
                    <a:pt x="6610" y="12807"/>
                  </a:moveTo>
                  <a:lnTo>
                    <a:pt x="7672" y="13898"/>
                  </a:lnTo>
                  <a:lnTo>
                    <a:pt x="6934" y="13928"/>
                  </a:lnTo>
                  <a:cubicBezTo>
                    <a:pt x="6728" y="13928"/>
                    <a:pt x="6580" y="13780"/>
                    <a:pt x="6580" y="13574"/>
                  </a:cubicBezTo>
                  <a:lnTo>
                    <a:pt x="6610" y="12807"/>
                  </a:lnTo>
                  <a:close/>
                  <a:moveTo>
                    <a:pt x="11892" y="502"/>
                  </a:moveTo>
                  <a:cubicBezTo>
                    <a:pt x="12482" y="502"/>
                    <a:pt x="12983" y="1004"/>
                    <a:pt x="12983" y="1623"/>
                  </a:cubicBezTo>
                  <a:lnTo>
                    <a:pt x="12983" y="5253"/>
                  </a:lnTo>
                  <a:cubicBezTo>
                    <a:pt x="12364" y="5253"/>
                    <a:pt x="11774" y="5489"/>
                    <a:pt x="11331" y="5931"/>
                  </a:cubicBezTo>
                  <a:lnTo>
                    <a:pt x="6639" y="10653"/>
                  </a:lnTo>
                  <a:cubicBezTo>
                    <a:pt x="6374" y="10889"/>
                    <a:pt x="6226" y="11213"/>
                    <a:pt x="6226" y="11567"/>
                  </a:cubicBezTo>
                  <a:lnTo>
                    <a:pt x="6138" y="13603"/>
                  </a:lnTo>
                  <a:cubicBezTo>
                    <a:pt x="6138" y="14046"/>
                    <a:pt x="6492" y="14430"/>
                    <a:pt x="6934" y="14430"/>
                  </a:cubicBezTo>
                  <a:lnTo>
                    <a:pt x="6964" y="14430"/>
                  </a:lnTo>
                  <a:lnTo>
                    <a:pt x="9029" y="14341"/>
                  </a:lnTo>
                  <a:cubicBezTo>
                    <a:pt x="9354" y="14341"/>
                    <a:pt x="9708" y="14194"/>
                    <a:pt x="9944" y="13957"/>
                  </a:cubicBezTo>
                  <a:lnTo>
                    <a:pt x="11538" y="12364"/>
                  </a:lnTo>
                  <a:cubicBezTo>
                    <a:pt x="11677" y="12202"/>
                    <a:pt x="11525" y="11985"/>
                    <a:pt x="11353" y="11985"/>
                  </a:cubicBezTo>
                  <a:cubicBezTo>
                    <a:pt x="11306" y="11985"/>
                    <a:pt x="11257" y="12001"/>
                    <a:pt x="11213" y="12039"/>
                  </a:cubicBezTo>
                  <a:lnTo>
                    <a:pt x="10003" y="13279"/>
                  </a:lnTo>
                  <a:cubicBezTo>
                    <a:pt x="9944" y="13102"/>
                    <a:pt x="9856" y="12954"/>
                    <a:pt x="9738" y="12836"/>
                  </a:cubicBezTo>
                  <a:cubicBezTo>
                    <a:pt x="9620" y="12718"/>
                    <a:pt x="9472" y="12630"/>
                    <a:pt x="9295" y="12600"/>
                  </a:cubicBezTo>
                  <a:lnTo>
                    <a:pt x="14813" y="7082"/>
                  </a:lnTo>
                  <a:cubicBezTo>
                    <a:pt x="14872" y="7230"/>
                    <a:pt x="14901" y="7407"/>
                    <a:pt x="14901" y="7584"/>
                  </a:cubicBezTo>
                  <a:cubicBezTo>
                    <a:pt x="14901" y="8085"/>
                    <a:pt x="14695" y="8558"/>
                    <a:pt x="14341" y="8912"/>
                  </a:cubicBezTo>
                  <a:lnTo>
                    <a:pt x="11833" y="11331"/>
                  </a:lnTo>
                  <a:cubicBezTo>
                    <a:pt x="11744" y="11420"/>
                    <a:pt x="11744" y="11567"/>
                    <a:pt x="11833" y="11656"/>
                  </a:cubicBezTo>
                  <a:cubicBezTo>
                    <a:pt x="11877" y="11700"/>
                    <a:pt x="11936" y="11722"/>
                    <a:pt x="11995" y="11722"/>
                  </a:cubicBezTo>
                  <a:cubicBezTo>
                    <a:pt x="12054" y="11722"/>
                    <a:pt x="12113" y="11700"/>
                    <a:pt x="12157" y="11656"/>
                  </a:cubicBezTo>
                  <a:lnTo>
                    <a:pt x="12954" y="10830"/>
                  </a:lnTo>
                  <a:lnTo>
                    <a:pt x="12954" y="13780"/>
                  </a:lnTo>
                  <a:cubicBezTo>
                    <a:pt x="12954" y="14400"/>
                    <a:pt x="12452" y="14902"/>
                    <a:pt x="11862" y="14902"/>
                  </a:cubicBezTo>
                  <a:lnTo>
                    <a:pt x="1535" y="14902"/>
                  </a:lnTo>
                  <a:cubicBezTo>
                    <a:pt x="915" y="14902"/>
                    <a:pt x="413" y="14400"/>
                    <a:pt x="413" y="13780"/>
                  </a:cubicBezTo>
                  <a:lnTo>
                    <a:pt x="413" y="4869"/>
                  </a:lnTo>
                  <a:cubicBezTo>
                    <a:pt x="413" y="4456"/>
                    <a:pt x="738" y="4132"/>
                    <a:pt x="1151" y="4132"/>
                  </a:cubicBezTo>
                  <a:lnTo>
                    <a:pt x="1210" y="4132"/>
                  </a:lnTo>
                  <a:cubicBezTo>
                    <a:pt x="1328" y="4132"/>
                    <a:pt x="1446" y="4043"/>
                    <a:pt x="1446" y="3895"/>
                  </a:cubicBezTo>
                  <a:cubicBezTo>
                    <a:pt x="1446" y="3777"/>
                    <a:pt x="1328" y="3689"/>
                    <a:pt x="1210" y="3689"/>
                  </a:cubicBezTo>
                  <a:lnTo>
                    <a:pt x="1151" y="3689"/>
                  </a:lnTo>
                  <a:cubicBezTo>
                    <a:pt x="1003" y="3689"/>
                    <a:pt x="826" y="3718"/>
                    <a:pt x="679" y="3777"/>
                  </a:cubicBezTo>
                  <a:cubicBezTo>
                    <a:pt x="708" y="3718"/>
                    <a:pt x="767" y="3659"/>
                    <a:pt x="826" y="3600"/>
                  </a:cubicBezTo>
                  <a:lnTo>
                    <a:pt x="3512" y="915"/>
                  </a:lnTo>
                  <a:cubicBezTo>
                    <a:pt x="3571" y="856"/>
                    <a:pt x="3630" y="797"/>
                    <a:pt x="3718" y="738"/>
                  </a:cubicBezTo>
                  <a:lnTo>
                    <a:pt x="3718" y="738"/>
                  </a:lnTo>
                  <a:cubicBezTo>
                    <a:pt x="3659" y="886"/>
                    <a:pt x="3600" y="1063"/>
                    <a:pt x="3600" y="1240"/>
                  </a:cubicBezTo>
                  <a:lnTo>
                    <a:pt x="3600" y="2597"/>
                  </a:lnTo>
                  <a:cubicBezTo>
                    <a:pt x="3600" y="3217"/>
                    <a:pt x="3098" y="3718"/>
                    <a:pt x="2508" y="3718"/>
                  </a:cubicBezTo>
                  <a:lnTo>
                    <a:pt x="2095" y="3718"/>
                  </a:lnTo>
                  <a:cubicBezTo>
                    <a:pt x="1977" y="3718"/>
                    <a:pt x="1859" y="3807"/>
                    <a:pt x="1859" y="3925"/>
                  </a:cubicBezTo>
                  <a:cubicBezTo>
                    <a:pt x="1859" y="4043"/>
                    <a:pt x="1977" y="4161"/>
                    <a:pt x="2095" y="4161"/>
                  </a:cubicBezTo>
                  <a:lnTo>
                    <a:pt x="2567" y="4161"/>
                  </a:lnTo>
                  <a:cubicBezTo>
                    <a:pt x="3423" y="4161"/>
                    <a:pt x="4102" y="3482"/>
                    <a:pt x="4102" y="2627"/>
                  </a:cubicBezTo>
                  <a:lnTo>
                    <a:pt x="4102" y="1240"/>
                  </a:lnTo>
                  <a:cubicBezTo>
                    <a:pt x="4102" y="856"/>
                    <a:pt x="4426" y="502"/>
                    <a:pt x="4839" y="502"/>
                  </a:cubicBezTo>
                  <a:close/>
                  <a:moveTo>
                    <a:pt x="4544" y="0"/>
                  </a:moveTo>
                  <a:cubicBezTo>
                    <a:pt x="4072" y="0"/>
                    <a:pt x="3571" y="207"/>
                    <a:pt x="3246" y="561"/>
                  </a:cubicBezTo>
                  <a:lnTo>
                    <a:pt x="561" y="3246"/>
                  </a:lnTo>
                  <a:cubicBezTo>
                    <a:pt x="207" y="3571"/>
                    <a:pt x="0" y="4043"/>
                    <a:pt x="0" y="4545"/>
                  </a:cubicBezTo>
                  <a:lnTo>
                    <a:pt x="0" y="13780"/>
                  </a:lnTo>
                  <a:cubicBezTo>
                    <a:pt x="0" y="14636"/>
                    <a:pt x="708" y="15315"/>
                    <a:pt x="1564" y="15315"/>
                  </a:cubicBezTo>
                  <a:lnTo>
                    <a:pt x="11892" y="15315"/>
                  </a:lnTo>
                  <a:cubicBezTo>
                    <a:pt x="12718" y="15315"/>
                    <a:pt x="13426" y="14636"/>
                    <a:pt x="13426" y="13780"/>
                  </a:cubicBezTo>
                  <a:lnTo>
                    <a:pt x="13426" y="10417"/>
                  </a:lnTo>
                  <a:lnTo>
                    <a:pt x="14636" y="9177"/>
                  </a:lnTo>
                  <a:cubicBezTo>
                    <a:pt x="15078" y="8735"/>
                    <a:pt x="15315" y="8145"/>
                    <a:pt x="15315" y="7525"/>
                  </a:cubicBezTo>
                  <a:cubicBezTo>
                    <a:pt x="15315" y="6905"/>
                    <a:pt x="15078" y="6315"/>
                    <a:pt x="14636" y="5872"/>
                  </a:cubicBezTo>
                  <a:cubicBezTo>
                    <a:pt x="14311" y="5548"/>
                    <a:pt x="13869" y="5312"/>
                    <a:pt x="13426" y="5253"/>
                  </a:cubicBezTo>
                  <a:lnTo>
                    <a:pt x="13426" y="1564"/>
                  </a:lnTo>
                  <a:cubicBezTo>
                    <a:pt x="13397" y="709"/>
                    <a:pt x="12718" y="0"/>
                    <a:pt x="118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4203621" y="3866600"/>
              <a:ext cx="68157" cy="63021"/>
            </a:xfrm>
            <a:custGeom>
              <a:avLst/>
              <a:gdLst/>
              <a:ahLst/>
              <a:cxnLst/>
              <a:rect l="l" t="t" r="r" b="b"/>
              <a:pathLst>
                <a:path w="2415" h="2233" extrusionOk="0">
                  <a:moveTo>
                    <a:pt x="2082" y="0"/>
                  </a:moveTo>
                  <a:cubicBezTo>
                    <a:pt x="2025" y="0"/>
                    <a:pt x="1965" y="23"/>
                    <a:pt x="1909" y="79"/>
                  </a:cubicBezTo>
                  <a:lnTo>
                    <a:pt x="1201" y="816"/>
                  </a:lnTo>
                  <a:lnTo>
                    <a:pt x="464" y="79"/>
                  </a:lnTo>
                  <a:cubicBezTo>
                    <a:pt x="419" y="40"/>
                    <a:pt x="371" y="24"/>
                    <a:pt x="324" y="24"/>
                  </a:cubicBezTo>
                  <a:cubicBezTo>
                    <a:pt x="152" y="24"/>
                    <a:pt x="0" y="241"/>
                    <a:pt x="139" y="403"/>
                  </a:cubicBezTo>
                  <a:lnTo>
                    <a:pt x="877" y="1111"/>
                  </a:lnTo>
                  <a:lnTo>
                    <a:pt x="139" y="1849"/>
                  </a:lnTo>
                  <a:cubicBezTo>
                    <a:pt x="21" y="1996"/>
                    <a:pt x="110" y="2203"/>
                    <a:pt x="316" y="2233"/>
                  </a:cubicBezTo>
                  <a:cubicBezTo>
                    <a:pt x="375" y="2233"/>
                    <a:pt x="434" y="2203"/>
                    <a:pt x="464" y="2174"/>
                  </a:cubicBezTo>
                  <a:lnTo>
                    <a:pt x="1201" y="1436"/>
                  </a:lnTo>
                  <a:lnTo>
                    <a:pt x="1909" y="2174"/>
                  </a:lnTo>
                  <a:cubicBezTo>
                    <a:pt x="1968" y="2233"/>
                    <a:pt x="2027" y="2233"/>
                    <a:pt x="2087" y="2233"/>
                  </a:cubicBezTo>
                  <a:cubicBezTo>
                    <a:pt x="2146" y="2233"/>
                    <a:pt x="2205" y="2233"/>
                    <a:pt x="2234" y="2174"/>
                  </a:cubicBezTo>
                  <a:cubicBezTo>
                    <a:pt x="2323" y="2085"/>
                    <a:pt x="2323" y="1937"/>
                    <a:pt x="2234" y="1849"/>
                  </a:cubicBezTo>
                  <a:lnTo>
                    <a:pt x="1526" y="1111"/>
                  </a:lnTo>
                  <a:lnTo>
                    <a:pt x="2234" y="403"/>
                  </a:lnTo>
                  <a:cubicBezTo>
                    <a:pt x="2415" y="245"/>
                    <a:pt x="2267" y="0"/>
                    <a:pt x="20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4313291" y="3867757"/>
              <a:ext cx="64686" cy="61864"/>
            </a:xfrm>
            <a:custGeom>
              <a:avLst/>
              <a:gdLst/>
              <a:ahLst/>
              <a:cxnLst/>
              <a:rect l="l" t="t" r="r" b="b"/>
              <a:pathLst>
                <a:path w="2292" h="2192" extrusionOk="0">
                  <a:moveTo>
                    <a:pt x="225" y="1"/>
                  </a:moveTo>
                  <a:cubicBezTo>
                    <a:pt x="170" y="1"/>
                    <a:pt x="118" y="23"/>
                    <a:pt x="89" y="67"/>
                  </a:cubicBezTo>
                  <a:cubicBezTo>
                    <a:pt x="0" y="156"/>
                    <a:pt x="0" y="303"/>
                    <a:pt x="89" y="392"/>
                  </a:cubicBezTo>
                  <a:lnTo>
                    <a:pt x="827" y="1100"/>
                  </a:lnTo>
                  <a:lnTo>
                    <a:pt x="89" y="1837"/>
                  </a:lnTo>
                  <a:cubicBezTo>
                    <a:pt x="0" y="1926"/>
                    <a:pt x="0" y="2074"/>
                    <a:pt x="89" y="2162"/>
                  </a:cubicBezTo>
                  <a:lnTo>
                    <a:pt x="89" y="2133"/>
                  </a:lnTo>
                  <a:cubicBezTo>
                    <a:pt x="118" y="2192"/>
                    <a:pt x="178" y="2192"/>
                    <a:pt x="237" y="2192"/>
                  </a:cubicBezTo>
                  <a:cubicBezTo>
                    <a:pt x="296" y="2192"/>
                    <a:pt x="355" y="2192"/>
                    <a:pt x="414" y="2133"/>
                  </a:cubicBezTo>
                  <a:lnTo>
                    <a:pt x="2155" y="392"/>
                  </a:lnTo>
                  <a:cubicBezTo>
                    <a:pt x="2291" y="209"/>
                    <a:pt x="2164" y="9"/>
                    <a:pt x="2004" y="9"/>
                  </a:cubicBezTo>
                  <a:cubicBezTo>
                    <a:pt x="1957" y="9"/>
                    <a:pt x="1906" y="27"/>
                    <a:pt x="1859" y="67"/>
                  </a:cubicBezTo>
                  <a:lnTo>
                    <a:pt x="1122" y="805"/>
                  </a:lnTo>
                  <a:lnTo>
                    <a:pt x="384" y="67"/>
                  </a:lnTo>
                  <a:cubicBezTo>
                    <a:pt x="340" y="23"/>
                    <a:pt x="281" y="1"/>
                    <a:pt x="2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4272482" y="3880457"/>
              <a:ext cx="39991" cy="39991"/>
            </a:xfrm>
            <a:custGeom>
              <a:avLst/>
              <a:gdLst/>
              <a:ahLst/>
              <a:cxnLst/>
              <a:rect l="l" t="t" r="r" b="b"/>
              <a:pathLst>
                <a:path w="1417" h="1417" extrusionOk="0">
                  <a:moveTo>
                    <a:pt x="709" y="1"/>
                  </a:moveTo>
                  <a:cubicBezTo>
                    <a:pt x="591" y="1"/>
                    <a:pt x="502" y="89"/>
                    <a:pt x="502" y="237"/>
                  </a:cubicBezTo>
                  <a:lnTo>
                    <a:pt x="502" y="473"/>
                  </a:lnTo>
                  <a:lnTo>
                    <a:pt x="237" y="473"/>
                  </a:lnTo>
                  <a:cubicBezTo>
                    <a:pt x="119" y="473"/>
                    <a:pt x="1" y="561"/>
                    <a:pt x="1" y="679"/>
                  </a:cubicBezTo>
                  <a:cubicBezTo>
                    <a:pt x="1" y="797"/>
                    <a:pt x="119" y="915"/>
                    <a:pt x="237" y="915"/>
                  </a:cubicBezTo>
                  <a:lnTo>
                    <a:pt x="502" y="915"/>
                  </a:lnTo>
                  <a:lnTo>
                    <a:pt x="502" y="1210"/>
                  </a:lnTo>
                  <a:cubicBezTo>
                    <a:pt x="502" y="1328"/>
                    <a:pt x="591" y="1417"/>
                    <a:pt x="709" y="1417"/>
                  </a:cubicBezTo>
                  <a:cubicBezTo>
                    <a:pt x="827" y="1417"/>
                    <a:pt x="945" y="1328"/>
                    <a:pt x="945" y="1210"/>
                  </a:cubicBezTo>
                  <a:lnTo>
                    <a:pt x="945" y="945"/>
                  </a:lnTo>
                  <a:lnTo>
                    <a:pt x="1210" y="945"/>
                  </a:lnTo>
                  <a:cubicBezTo>
                    <a:pt x="1328" y="945"/>
                    <a:pt x="1417" y="827"/>
                    <a:pt x="1417" y="709"/>
                  </a:cubicBezTo>
                  <a:cubicBezTo>
                    <a:pt x="1417" y="591"/>
                    <a:pt x="1328" y="473"/>
                    <a:pt x="1210" y="473"/>
                  </a:cubicBezTo>
                  <a:lnTo>
                    <a:pt x="945" y="473"/>
                  </a:lnTo>
                  <a:lnTo>
                    <a:pt x="945" y="237"/>
                  </a:lnTo>
                  <a:cubicBezTo>
                    <a:pt x="945" y="89"/>
                    <a:pt x="827" y="1"/>
                    <a:pt x="7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4171730" y="3854831"/>
              <a:ext cx="37536" cy="90622"/>
            </a:xfrm>
            <a:custGeom>
              <a:avLst/>
              <a:gdLst/>
              <a:ahLst/>
              <a:cxnLst/>
              <a:rect l="l" t="t" r="r" b="b"/>
              <a:pathLst>
                <a:path w="1330" h="3211" extrusionOk="0">
                  <a:moveTo>
                    <a:pt x="994" y="0"/>
                  </a:moveTo>
                  <a:cubicBezTo>
                    <a:pt x="937" y="0"/>
                    <a:pt x="877" y="24"/>
                    <a:pt x="826" y="82"/>
                  </a:cubicBezTo>
                  <a:cubicBezTo>
                    <a:pt x="0" y="938"/>
                    <a:pt x="0" y="2295"/>
                    <a:pt x="826" y="3151"/>
                  </a:cubicBezTo>
                  <a:cubicBezTo>
                    <a:pt x="885" y="3181"/>
                    <a:pt x="944" y="3210"/>
                    <a:pt x="1003" y="3210"/>
                  </a:cubicBezTo>
                  <a:cubicBezTo>
                    <a:pt x="1062" y="3210"/>
                    <a:pt x="1121" y="3181"/>
                    <a:pt x="1151" y="3151"/>
                  </a:cubicBezTo>
                  <a:cubicBezTo>
                    <a:pt x="1240" y="3063"/>
                    <a:pt x="1240" y="2915"/>
                    <a:pt x="1151" y="2827"/>
                  </a:cubicBezTo>
                  <a:cubicBezTo>
                    <a:pt x="472" y="2148"/>
                    <a:pt x="472" y="1056"/>
                    <a:pt x="1151" y="407"/>
                  </a:cubicBezTo>
                  <a:cubicBezTo>
                    <a:pt x="1329" y="229"/>
                    <a:pt x="1171" y="0"/>
                    <a:pt x="9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4374391" y="3855509"/>
              <a:ext cx="37197" cy="89945"/>
            </a:xfrm>
            <a:custGeom>
              <a:avLst/>
              <a:gdLst/>
              <a:ahLst/>
              <a:cxnLst/>
              <a:rect l="l" t="t" r="r" b="b"/>
              <a:pathLst>
                <a:path w="1318" h="3187" extrusionOk="0">
                  <a:moveTo>
                    <a:pt x="313" y="1"/>
                  </a:moveTo>
                  <a:cubicBezTo>
                    <a:pt x="145" y="1"/>
                    <a:pt x="0" y="201"/>
                    <a:pt x="137" y="383"/>
                  </a:cubicBezTo>
                  <a:cubicBezTo>
                    <a:pt x="816" y="1032"/>
                    <a:pt x="816" y="2124"/>
                    <a:pt x="137" y="2803"/>
                  </a:cubicBezTo>
                  <a:cubicBezTo>
                    <a:pt x="49" y="2891"/>
                    <a:pt x="49" y="3039"/>
                    <a:pt x="137" y="3127"/>
                  </a:cubicBezTo>
                  <a:cubicBezTo>
                    <a:pt x="196" y="3157"/>
                    <a:pt x="226" y="3186"/>
                    <a:pt x="314" y="3186"/>
                  </a:cubicBezTo>
                  <a:cubicBezTo>
                    <a:pt x="373" y="3186"/>
                    <a:pt x="403" y="3157"/>
                    <a:pt x="462" y="3127"/>
                  </a:cubicBezTo>
                  <a:cubicBezTo>
                    <a:pt x="1317" y="2271"/>
                    <a:pt x="1317" y="885"/>
                    <a:pt x="462" y="58"/>
                  </a:cubicBezTo>
                  <a:cubicBezTo>
                    <a:pt x="415" y="18"/>
                    <a:pt x="363"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4126745" y="4013494"/>
              <a:ext cx="64150" cy="62908"/>
            </a:xfrm>
            <a:custGeom>
              <a:avLst/>
              <a:gdLst/>
              <a:ahLst/>
              <a:cxnLst/>
              <a:rect l="l" t="t" r="r" b="b"/>
              <a:pathLst>
                <a:path w="2273" h="2229" extrusionOk="0">
                  <a:moveTo>
                    <a:pt x="252" y="0"/>
                  </a:moveTo>
                  <a:cubicBezTo>
                    <a:pt x="193" y="0"/>
                    <a:pt x="134" y="23"/>
                    <a:pt x="89" y="67"/>
                  </a:cubicBezTo>
                  <a:cubicBezTo>
                    <a:pt x="1" y="155"/>
                    <a:pt x="1" y="303"/>
                    <a:pt x="89" y="391"/>
                  </a:cubicBezTo>
                  <a:lnTo>
                    <a:pt x="827" y="1129"/>
                  </a:lnTo>
                  <a:lnTo>
                    <a:pt x="89" y="1837"/>
                  </a:lnTo>
                  <a:cubicBezTo>
                    <a:pt x="1" y="1926"/>
                    <a:pt x="1" y="2073"/>
                    <a:pt x="89" y="2162"/>
                  </a:cubicBezTo>
                  <a:cubicBezTo>
                    <a:pt x="148" y="2191"/>
                    <a:pt x="207" y="2221"/>
                    <a:pt x="266" y="2221"/>
                  </a:cubicBezTo>
                  <a:cubicBezTo>
                    <a:pt x="325" y="2221"/>
                    <a:pt x="384" y="2191"/>
                    <a:pt x="414" y="2162"/>
                  </a:cubicBezTo>
                  <a:lnTo>
                    <a:pt x="1122" y="1454"/>
                  </a:lnTo>
                  <a:lnTo>
                    <a:pt x="1860" y="2162"/>
                  </a:lnTo>
                  <a:cubicBezTo>
                    <a:pt x="1904" y="2206"/>
                    <a:pt x="1963" y="2228"/>
                    <a:pt x="2022" y="2228"/>
                  </a:cubicBezTo>
                  <a:cubicBezTo>
                    <a:pt x="2081" y="2228"/>
                    <a:pt x="2140" y="2206"/>
                    <a:pt x="2184" y="2162"/>
                  </a:cubicBezTo>
                  <a:cubicBezTo>
                    <a:pt x="2273" y="2073"/>
                    <a:pt x="2273" y="1926"/>
                    <a:pt x="2184" y="1837"/>
                  </a:cubicBezTo>
                  <a:lnTo>
                    <a:pt x="1447" y="1129"/>
                  </a:lnTo>
                  <a:lnTo>
                    <a:pt x="2184" y="391"/>
                  </a:lnTo>
                  <a:cubicBezTo>
                    <a:pt x="2273" y="303"/>
                    <a:pt x="2273" y="155"/>
                    <a:pt x="2184" y="67"/>
                  </a:cubicBezTo>
                  <a:cubicBezTo>
                    <a:pt x="2140" y="23"/>
                    <a:pt x="2081" y="0"/>
                    <a:pt x="2022" y="0"/>
                  </a:cubicBezTo>
                  <a:cubicBezTo>
                    <a:pt x="1963" y="0"/>
                    <a:pt x="1904" y="23"/>
                    <a:pt x="1860" y="67"/>
                  </a:cubicBezTo>
                  <a:lnTo>
                    <a:pt x="1122" y="804"/>
                  </a:lnTo>
                  <a:lnTo>
                    <a:pt x="414" y="67"/>
                  </a:lnTo>
                  <a:cubicBezTo>
                    <a:pt x="370" y="23"/>
                    <a:pt x="311" y="0"/>
                    <a:pt x="2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4126745" y="4101151"/>
              <a:ext cx="64996" cy="61666"/>
            </a:xfrm>
            <a:custGeom>
              <a:avLst/>
              <a:gdLst/>
              <a:ahLst/>
              <a:cxnLst/>
              <a:rect l="l" t="t" r="r" b="b"/>
              <a:pathLst>
                <a:path w="2303" h="2185" extrusionOk="0">
                  <a:moveTo>
                    <a:pt x="266" y="0"/>
                  </a:moveTo>
                  <a:cubicBezTo>
                    <a:pt x="119" y="0"/>
                    <a:pt x="30" y="89"/>
                    <a:pt x="30" y="207"/>
                  </a:cubicBezTo>
                  <a:cubicBezTo>
                    <a:pt x="30" y="325"/>
                    <a:pt x="119" y="443"/>
                    <a:pt x="266" y="443"/>
                  </a:cubicBezTo>
                  <a:lnTo>
                    <a:pt x="1476" y="443"/>
                  </a:lnTo>
                  <a:lnTo>
                    <a:pt x="89" y="1800"/>
                  </a:lnTo>
                  <a:cubicBezTo>
                    <a:pt x="30" y="1889"/>
                    <a:pt x="1" y="1977"/>
                    <a:pt x="60" y="2066"/>
                  </a:cubicBezTo>
                  <a:cubicBezTo>
                    <a:pt x="89" y="2154"/>
                    <a:pt x="178" y="2184"/>
                    <a:pt x="266" y="2184"/>
                  </a:cubicBezTo>
                  <a:lnTo>
                    <a:pt x="2007" y="2184"/>
                  </a:lnTo>
                  <a:cubicBezTo>
                    <a:pt x="2015" y="2184"/>
                    <a:pt x="2022" y="2185"/>
                    <a:pt x="2029" y="2185"/>
                  </a:cubicBezTo>
                  <a:cubicBezTo>
                    <a:pt x="2265" y="2185"/>
                    <a:pt x="2265" y="1740"/>
                    <a:pt x="2029" y="1740"/>
                  </a:cubicBezTo>
                  <a:cubicBezTo>
                    <a:pt x="2022" y="1740"/>
                    <a:pt x="2015" y="1740"/>
                    <a:pt x="2007" y="1741"/>
                  </a:cubicBezTo>
                  <a:lnTo>
                    <a:pt x="798" y="1741"/>
                  </a:lnTo>
                  <a:lnTo>
                    <a:pt x="2184" y="354"/>
                  </a:lnTo>
                  <a:cubicBezTo>
                    <a:pt x="2302" y="207"/>
                    <a:pt x="2184" y="0"/>
                    <a:pt x="20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4102615" y="4081142"/>
              <a:ext cx="109108" cy="12531"/>
            </a:xfrm>
            <a:custGeom>
              <a:avLst/>
              <a:gdLst/>
              <a:ahLst/>
              <a:cxnLst/>
              <a:rect l="l" t="t" r="r" b="b"/>
              <a:pathLst>
                <a:path w="3866" h="444" extrusionOk="0">
                  <a:moveTo>
                    <a:pt x="236" y="1"/>
                  </a:moveTo>
                  <a:cubicBezTo>
                    <a:pt x="118" y="1"/>
                    <a:pt x="0" y="89"/>
                    <a:pt x="0" y="207"/>
                  </a:cubicBezTo>
                  <a:cubicBezTo>
                    <a:pt x="0" y="325"/>
                    <a:pt x="118" y="443"/>
                    <a:pt x="236" y="443"/>
                  </a:cubicBezTo>
                  <a:lnTo>
                    <a:pt x="3629" y="443"/>
                  </a:lnTo>
                  <a:cubicBezTo>
                    <a:pt x="3748" y="443"/>
                    <a:pt x="3866" y="325"/>
                    <a:pt x="3866" y="207"/>
                  </a:cubicBezTo>
                  <a:cubicBezTo>
                    <a:pt x="3866" y="89"/>
                    <a:pt x="3748" y="1"/>
                    <a:pt x="36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4219199" y="3960720"/>
              <a:ext cx="96916" cy="95590"/>
            </a:xfrm>
            <a:custGeom>
              <a:avLst/>
              <a:gdLst/>
              <a:ahLst/>
              <a:cxnLst/>
              <a:rect l="l" t="t" r="r" b="b"/>
              <a:pathLst>
                <a:path w="3434" h="3387" extrusionOk="0">
                  <a:moveTo>
                    <a:pt x="1512" y="1672"/>
                  </a:moveTo>
                  <a:cubicBezTo>
                    <a:pt x="1637" y="1672"/>
                    <a:pt x="1767" y="1708"/>
                    <a:pt x="1889" y="1789"/>
                  </a:cubicBezTo>
                  <a:lnTo>
                    <a:pt x="915" y="2438"/>
                  </a:lnTo>
                  <a:cubicBezTo>
                    <a:pt x="915" y="2409"/>
                    <a:pt x="915" y="2350"/>
                    <a:pt x="915" y="2291"/>
                  </a:cubicBezTo>
                  <a:cubicBezTo>
                    <a:pt x="893" y="1927"/>
                    <a:pt x="1183" y="1672"/>
                    <a:pt x="1512" y="1672"/>
                  </a:cubicBezTo>
                  <a:close/>
                  <a:moveTo>
                    <a:pt x="2125" y="2143"/>
                  </a:moveTo>
                  <a:cubicBezTo>
                    <a:pt x="2154" y="2202"/>
                    <a:pt x="2154" y="2261"/>
                    <a:pt x="2154" y="2291"/>
                  </a:cubicBezTo>
                  <a:cubicBezTo>
                    <a:pt x="2154" y="2645"/>
                    <a:pt x="1889" y="2940"/>
                    <a:pt x="1535" y="2940"/>
                  </a:cubicBezTo>
                  <a:cubicBezTo>
                    <a:pt x="1387" y="2940"/>
                    <a:pt x="1269" y="2881"/>
                    <a:pt x="1151" y="2822"/>
                  </a:cubicBezTo>
                  <a:lnTo>
                    <a:pt x="2125" y="2143"/>
                  </a:lnTo>
                  <a:close/>
                  <a:moveTo>
                    <a:pt x="1742" y="0"/>
                  </a:moveTo>
                  <a:cubicBezTo>
                    <a:pt x="1695" y="0"/>
                    <a:pt x="1644" y="15"/>
                    <a:pt x="1594" y="48"/>
                  </a:cubicBezTo>
                  <a:cubicBezTo>
                    <a:pt x="974" y="550"/>
                    <a:pt x="561" y="1317"/>
                    <a:pt x="472" y="2114"/>
                  </a:cubicBezTo>
                  <a:cubicBezTo>
                    <a:pt x="443" y="2173"/>
                    <a:pt x="443" y="2232"/>
                    <a:pt x="472" y="2291"/>
                  </a:cubicBezTo>
                  <a:cubicBezTo>
                    <a:pt x="472" y="2438"/>
                    <a:pt x="502" y="2586"/>
                    <a:pt x="531" y="2704"/>
                  </a:cubicBezTo>
                  <a:lnTo>
                    <a:pt x="177" y="2970"/>
                  </a:lnTo>
                  <a:cubicBezTo>
                    <a:pt x="0" y="3088"/>
                    <a:pt x="89" y="3383"/>
                    <a:pt x="295" y="3383"/>
                  </a:cubicBezTo>
                  <a:cubicBezTo>
                    <a:pt x="354" y="3383"/>
                    <a:pt x="384" y="3353"/>
                    <a:pt x="443" y="3324"/>
                  </a:cubicBezTo>
                  <a:lnTo>
                    <a:pt x="443" y="3324"/>
                  </a:lnTo>
                  <a:lnTo>
                    <a:pt x="413" y="3353"/>
                  </a:lnTo>
                  <a:lnTo>
                    <a:pt x="413" y="3353"/>
                  </a:lnTo>
                  <a:lnTo>
                    <a:pt x="797" y="3088"/>
                  </a:lnTo>
                  <a:cubicBezTo>
                    <a:pt x="1012" y="3294"/>
                    <a:pt x="1275" y="3387"/>
                    <a:pt x="1534" y="3387"/>
                  </a:cubicBezTo>
                  <a:cubicBezTo>
                    <a:pt x="2090" y="3387"/>
                    <a:pt x="2626" y="2956"/>
                    <a:pt x="2626" y="2291"/>
                  </a:cubicBezTo>
                  <a:cubicBezTo>
                    <a:pt x="2626" y="2143"/>
                    <a:pt x="2597" y="1996"/>
                    <a:pt x="2538" y="1878"/>
                  </a:cubicBezTo>
                  <a:lnTo>
                    <a:pt x="3216" y="1376"/>
                  </a:lnTo>
                  <a:cubicBezTo>
                    <a:pt x="3434" y="1255"/>
                    <a:pt x="3295" y="976"/>
                    <a:pt x="3108" y="976"/>
                  </a:cubicBezTo>
                  <a:cubicBezTo>
                    <a:pt x="3067" y="976"/>
                    <a:pt x="3023" y="990"/>
                    <a:pt x="2980" y="1022"/>
                  </a:cubicBezTo>
                  <a:lnTo>
                    <a:pt x="2272" y="1494"/>
                  </a:lnTo>
                  <a:cubicBezTo>
                    <a:pt x="2066" y="1317"/>
                    <a:pt x="1800" y="1229"/>
                    <a:pt x="1535" y="1229"/>
                  </a:cubicBezTo>
                  <a:cubicBezTo>
                    <a:pt x="1416" y="1229"/>
                    <a:pt x="1298" y="1229"/>
                    <a:pt x="1180" y="1288"/>
                  </a:cubicBezTo>
                  <a:cubicBezTo>
                    <a:pt x="1357" y="934"/>
                    <a:pt x="1594" y="638"/>
                    <a:pt x="1859" y="402"/>
                  </a:cubicBezTo>
                  <a:cubicBezTo>
                    <a:pt x="2074" y="259"/>
                    <a:pt x="1941" y="0"/>
                    <a:pt x="17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71"/>
          <p:cNvGrpSpPr/>
          <p:nvPr/>
        </p:nvGrpSpPr>
        <p:grpSpPr>
          <a:xfrm>
            <a:off x="4764109" y="4221469"/>
            <a:ext cx="448907" cy="324418"/>
            <a:chOff x="4722168" y="3862564"/>
            <a:chExt cx="448907" cy="324418"/>
          </a:xfrm>
        </p:grpSpPr>
        <p:sp>
          <p:nvSpPr>
            <p:cNvPr id="2470" name="Google Shape;2470;p71"/>
            <p:cNvSpPr/>
            <p:nvPr/>
          </p:nvSpPr>
          <p:spPr>
            <a:xfrm>
              <a:off x="4754651" y="4033673"/>
              <a:ext cx="176560" cy="129965"/>
            </a:xfrm>
            <a:custGeom>
              <a:avLst/>
              <a:gdLst/>
              <a:ahLst/>
              <a:cxnLst/>
              <a:rect l="l" t="t" r="r" b="b"/>
              <a:pathLst>
                <a:path w="6256" h="4605" extrusionOk="0">
                  <a:moveTo>
                    <a:pt x="3777" y="1"/>
                  </a:moveTo>
                  <a:lnTo>
                    <a:pt x="0" y="3778"/>
                  </a:lnTo>
                  <a:lnTo>
                    <a:pt x="0" y="4604"/>
                  </a:lnTo>
                  <a:lnTo>
                    <a:pt x="5430" y="4604"/>
                  </a:lnTo>
                  <a:lnTo>
                    <a:pt x="6256" y="3984"/>
                  </a:lnTo>
                  <a:cubicBezTo>
                    <a:pt x="6138" y="2539"/>
                    <a:pt x="5577" y="1122"/>
                    <a:pt x="4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4726345" y="3867813"/>
              <a:ext cx="437533" cy="312592"/>
            </a:xfrm>
            <a:custGeom>
              <a:avLst/>
              <a:gdLst/>
              <a:ahLst/>
              <a:cxnLst/>
              <a:rect l="l" t="t" r="r" b="b"/>
              <a:pathLst>
                <a:path w="15503" h="11076" extrusionOk="0">
                  <a:moveTo>
                    <a:pt x="10032" y="0"/>
                  </a:moveTo>
                  <a:cubicBezTo>
                    <a:pt x="9893" y="0"/>
                    <a:pt x="9748" y="54"/>
                    <a:pt x="9620" y="183"/>
                  </a:cubicBezTo>
                  <a:lnTo>
                    <a:pt x="767" y="9035"/>
                  </a:lnTo>
                  <a:cubicBezTo>
                    <a:pt x="0" y="9802"/>
                    <a:pt x="531" y="11071"/>
                    <a:pt x="1594" y="11071"/>
                  </a:cubicBezTo>
                  <a:lnTo>
                    <a:pt x="14636" y="11071"/>
                  </a:lnTo>
                  <a:cubicBezTo>
                    <a:pt x="14664" y="11074"/>
                    <a:pt x="14691" y="11075"/>
                    <a:pt x="14717" y="11075"/>
                  </a:cubicBezTo>
                  <a:cubicBezTo>
                    <a:pt x="15503" y="11075"/>
                    <a:pt x="15494" y="9860"/>
                    <a:pt x="14691" y="9860"/>
                  </a:cubicBezTo>
                  <a:cubicBezTo>
                    <a:pt x="14673" y="9860"/>
                    <a:pt x="14655" y="9860"/>
                    <a:pt x="14636" y="9861"/>
                  </a:cubicBezTo>
                  <a:lnTo>
                    <a:pt x="1623" y="9861"/>
                  </a:lnTo>
                  <a:lnTo>
                    <a:pt x="10475" y="1039"/>
                  </a:lnTo>
                  <a:cubicBezTo>
                    <a:pt x="10907" y="607"/>
                    <a:pt x="10499" y="0"/>
                    <a:pt x="10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4726345" y="3868096"/>
              <a:ext cx="292329" cy="312197"/>
            </a:xfrm>
            <a:custGeom>
              <a:avLst/>
              <a:gdLst/>
              <a:ahLst/>
              <a:cxnLst/>
              <a:rect l="l" t="t" r="r" b="b"/>
              <a:pathLst>
                <a:path w="10358" h="11062" extrusionOk="0">
                  <a:moveTo>
                    <a:pt x="10042" y="1"/>
                  </a:moveTo>
                  <a:cubicBezTo>
                    <a:pt x="9880" y="1"/>
                    <a:pt x="9728" y="65"/>
                    <a:pt x="9620" y="173"/>
                  </a:cubicBezTo>
                  <a:lnTo>
                    <a:pt x="767" y="9025"/>
                  </a:lnTo>
                  <a:cubicBezTo>
                    <a:pt x="0" y="9792"/>
                    <a:pt x="531" y="11061"/>
                    <a:pt x="1594" y="11061"/>
                  </a:cubicBezTo>
                  <a:lnTo>
                    <a:pt x="2154" y="11061"/>
                  </a:lnTo>
                  <a:cubicBezTo>
                    <a:pt x="1121" y="11061"/>
                    <a:pt x="590" y="9792"/>
                    <a:pt x="1328" y="9025"/>
                  </a:cubicBezTo>
                  <a:lnTo>
                    <a:pt x="10210" y="173"/>
                  </a:lnTo>
                  <a:cubicBezTo>
                    <a:pt x="10239" y="144"/>
                    <a:pt x="10298" y="114"/>
                    <a:pt x="10357" y="85"/>
                  </a:cubicBezTo>
                  <a:cubicBezTo>
                    <a:pt x="10254" y="27"/>
                    <a:pt x="10146" y="1"/>
                    <a:pt x="100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4722168" y="3862564"/>
              <a:ext cx="448907" cy="324418"/>
            </a:xfrm>
            <a:custGeom>
              <a:avLst/>
              <a:gdLst/>
              <a:ahLst/>
              <a:cxnLst/>
              <a:rect l="l" t="t" r="r" b="b"/>
              <a:pathLst>
                <a:path w="15906" h="11495" extrusionOk="0">
                  <a:moveTo>
                    <a:pt x="5755" y="6389"/>
                  </a:moveTo>
                  <a:cubicBezTo>
                    <a:pt x="6522" y="7392"/>
                    <a:pt x="7023" y="8572"/>
                    <a:pt x="7171" y="9841"/>
                  </a:cubicBezTo>
                  <a:lnTo>
                    <a:pt x="2332" y="9841"/>
                  </a:lnTo>
                  <a:lnTo>
                    <a:pt x="5755" y="6389"/>
                  </a:lnTo>
                  <a:close/>
                  <a:moveTo>
                    <a:pt x="10151" y="0"/>
                  </a:moveTo>
                  <a:cubicBezTo>
                    <a:pt x="9937" y="0"/>
                    <a:pt x="9723" y="74"/>
                    <a:pt x="9561" y="222"/>
                  </a:cubicBezTo>
                  <a:lnTo>
                    <a:pt x="709" y="9074"/>
                  </a:lnTo>
                  <a:cubicBezTo>
                    <a:pt x="1" y="9811"/>
                    <a:pt x="237" y="11021"/>
                    <a:pt x="1181" y="11405"/>
                  </a:cubicBezTo>
                  <a:cubicBezTo>
                    <a:pt x="1213" y="11421"/>
                    <a:pt x="1246" y="11428"/>
                    <a:pt x="1279" y="11428"/>
                  </a:cubicBezTo>
                  <a:cubicBezTo>
                    <a:pt x="1370" y="11428"/>
                    <a:pt x="1454" y="11373"/>
                    <a:pt x="1476" y="11287"/>
                  </a:cubicBezTo>
                  <a:cubicBezTo>
                    <a:pt x="1535" y="11169"/>
                    <a:pt x="1476" y="11021"/>
                    <a:pt x="1358" y="10992"/>
                  </a:cubicBezTo>
                  <a:cubicBezTo>
                    <a:pt x="1122" y="10903"/>
                    <a:pt x="915" y="10697"/>
                    <a:pt x="827" y="10461"/>
                  </a:cubicBezTo>
                  <a:cubicBezTo>
                    <a:pt x="679" y="10106"/>
                    <a:pt x="768" y="9693"/>
                    <a:pt x="1033" y="9398"/>
                  </a:cubicBezTo>
                  <a:lnTo>
                    <a:pt x="9886" y="546"/>
                  </a:lnTo>
                  <a:cubicBezTo>
                    <a:pt x="9959" y="472"/>
                    <a:pt x="10055" y="435"/>
                    <a:pt x="10151" y="435"/>
                  </a:cubicBezTo>
                  <a:cubicBezTo>
                    <a:pt x="10247" y="435"/>
                    <a:pt x="10343" y="472"/>
                    <a:pt x="10417" y="546"/>
                  </a:cubicBezTo>
                  <a:cubicBezTo>
                    <a:pt x="10594" y="694"/>
                    <a:pt x="10594" y="959"/>
                    <a:pt x="10417" y="1107"/>
                  </a:cubicBezTo>
                  <a:lnTo>
                    <a:pt x="1624" y="9900"/>
                  </a:lnTo>
                  <a:cubicBezTo>
                    <a:pt x="1565" y="9959"/>
                    <a:pt x="1535" y="10047"/>
                    <a:pt x="1565" y="10136"/>
                  </a:cubicBezTo>
                  <a:cubicBezTo>
                    <a:pt x="1624" y="10225"/>
                    <a:pt x="1683" y="10284"/>
                    <a:pt x="1771" y="10284"/>
                  </a:cubicBezTo>
                  <a:lnTo>
                    <a:pt x="14784" y="10284"/>
                  </a:lnTo>
                  <a:cubicBezTo>
                    <a:pt x="15285" y="10284"/>
                    <a:pt x="15285" y="11051"/>
                    <a:pt x="14784" y="11051"/>
                  </a:cubicBezTo>
                  <a:lnTo>
                    <a:pt x="2184" y="11051"/>
                  </a:lnTo>
                  <a:cubicBezTo>
                    <a:pt x="2177" y="11050"/>
                    <a:pt x="2169" y="11049"/>
                    <a:pt x="2162" y="11049"/>
                  </a:cubicBezTo>
                  <a:cubicBezTo>
                    <a:pt x="1926" y="11049"/>
                    <a:pt x="1926" y="11495"/>
                    <a:pt x="2162" y="11495"/>
                  </a:cubicBezTo>
                  <a:cubicBezTo>
                    <a:pt x="2169" y="11495"/>
                    <a:pt x="2177" y="11494"/>
                    <a:pt x="2184" y="11493"/>
                  </a:cubicBezTo>
                  <a:lnTo>
                    <a:pt x="14784" y="11493"/>
                  </a:lnTo>
                  <a:cubicBezTo>
                    <a:pt x="15905" y="11493"/>
                    <a:pt x="15905" y="9841"/>
                    <a:pt x="14784" y="9841"/>
                  </a:cubicBezTo>
                  <a:lnTo>
                    <a:pt x="7614" y="9841"/>
                  </a:lnTo>
                  <a:cubicBezTo>
                    <a:pt x="7466" y="8454"/>
                    <a:pt x="6935" y="7156"/>
                    <a:pt x="6079" y="6093"/>
                  </a:cubicBezTo>
                  <a:lnTo>
                    <a:pt x="10741" y="1402"/>
                  </a:lnTo>
                  <a:cubicBezTo>
                    <a:pt x="11066" y="1077"/>
                    <a:pt x="11066" y="576"/>
                    <a:pt x="10741" y="222"/>
                  </a:cubicBezTo>
                  <a:cubicBezTo>
                    <a:pt x="10579" y="74"/>
                    <a:pt x="10365" y="0"/>
                    <a:pt x="101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4966738" y="3970089"/>
              <a:ext cx="85232" cy="156070"/>
            </a:xfrm>
            <a:custGeom>
              <a:avLst/>
              <a:gdLst/>
              <a:ahLst/>
              <a:cxnLst/>
              <a:rect l="l" t="t" r="r" b="b"/>
              <a:pathLst>
                <a:path w="3020" h="5530" extrusionOk="0">
                  <a:moveTo>
                    <a:pt x="609" y="1"/>
                  </a:moveTo>
                  <a:cubicBezTo>
                    <a:pt x="289" y="1"/>
                    <a:pt x="1" y="345"/>
                    <a:pt x="216" y="690"/>
                  </a:cubicBezTo>
                  <a:cubicBezTo>
                    <a:pt x="1161" y="2018"/>
                    <a:pt x="1780" y="3552"/>
                    <a:pt x="2046" y="5175"/>
                  </a:cubicBezTo>
                  <a:cubicBezTo>
                    <a:pt x="2105" y="5382"/>
                    <a:pt x="2282" y="5529"/>
                    <a:pt x="2488" y="5529"/>
                  </a:cubicBezTo>
                  <a:lnTo>
                    <a:pt x="2606" y="5529"/>
                  </a:lnTo>
                  <a:cubicBezTo>
                    <a:pt x="2843" y="5500"/>
                    <a:pt x="3020" y="5264"/>
                    <a:pt x="2961" y="5028"/>
                  </a:cubicBezTo>
                  <a:cubicBezTo>
                    <a:pt x="2695" y="3257"/>
                    <a:pt x="1987" y="1605"/>
                    <a:pt x="954" y="159"/>
                  </a:cubicBezTo>
                  <a:cubicBezTo>
                    <a:pt x="851" y="48"/>
                    <a:pt x="728" y="1"/>
                    <a:pt x="6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4955393" y="3962102"/>
              <a:ext cx="102419" cy="170718"/>
            </a:xfrm>
            <a:custGeom>
              <a:avLst/>
              <a:gdLst/>
              <a:ahLst/>
              <a:cxnLst/>
              <a:rect l="l" t="t" r="r" b="b"/>
              <a:pathLst>
                <a:path w="3629" h="6049" extrusionOk="0">
                  <a:moveTo>
                    <a:pt x="965" y="1"/>
                  </a:moveTo>
                  <a:cubicBezTo>
                    <a:pt x="472" y="1"/>
                    <a:pt x="1" y="561"/>
                    <a:pt x="382" y="1091"/>
                  </a:cubicBezTo>
                  <a:cubicBezTo>
                    <a:pt x="1327" y="2389"/>
                    <a:pt x="1946" y="3894"/>
                    <a:pt x="2212" y="5488"/>
                  </a:cubicBezTo>
                  <a:cubicBezTo>
                    <a:pt x="2271" y="5812"/>
                    <a:pt x="2536" y="6048"/>
                    <a:pt x="2890" y="6048"/>
                  </a:cubicBezTo>
                  <a:lnTo>
                    <a:pt x="3008" y="6048"/>
                  </a:lnTo>
                  <a:cubicBezTo>
                    <a:pt x="3363" y="5989"/>
                    <a:pt x="3628" y="5635"/>
                    <a:pt x="3569" y="5281"/>
                  </a:cubicBezTo>
                  <a:cubicBezTo>
                    <a:pt x="3333" y="3983"/>
                    <a:pt x="2920" y="2744"/>
                    <a:pt x="2300" y="1622"/>
                  </a:cubicBezTo>
                  <a:cubicBezTo>
                    <a:pt x="2261" y="1525"/>
                    <a:pt x="2188" y="1486"/>
                    <a:pt x="2112" y="1486"/>
                  </a:cubicBezTo>
                  <a:cubicBezTo>
                    <a:pt x="1958" y="1486"/>
                    <a:pt x="1798" y="1651"/>
                    <a:pt x="1917" y="1829"/>
                  </a:cubicBezTo>
                  <a:cubicBezTo>
                    <a:pt x="2507" y="2921"/>
                    <a:pt x="2920" y="4101"/>
                    <a:pt x="3126" y="5340"/>
                  </a:cubicBezTo>
                  <a:cubicBezTo>
                    <a:pt x="3126" y="5399"/>
                    <a:pt x="3097" y="5458"/>
                    <a:pt x="3067" y="5517"/>
                  </a:cubicBezTo>
                  <a:cubicBezTo>
                    <a:pt x="3038" y="5576"/>
                    <a:pt x="2979" y="5606"/>
                    <a:pt x="2920" y="5606"/>
                  </a:cubicBezTo>
                  <a:lnTo>
                    <a:pt x="2890" y="5606"/>
                  </a:lnTo>
                  <a:cubicBezTo>
                    <a:pt x="2772" y="5606"/>
                    <a:pt x="2684" y="5517"/>
                    <a:pt x="2654" y="5429"/>
                  </a:cubicBezTo>
                  <a:cubicBezTo>
                    <a:pt x="2389" y="3776"/>
                    <a:pt x="1740" y="2212"/>
                    <a:pt x="766" y="855"/>
                  </a:cubicBezTo>
                  <a:cubicBezTo>
                    <a:pt x="677" y="737"/>
                    <a:pt x="707" y="589"/>
                    <a:pt x="795" y="530"/>
                  </a:cubicBezTo>
                  <a:lnTo>
                    <a:pt x="825" y="530"/>
                  </a:lnTo>
                  <a:cubicBezTo>
                    <a:pt x="874" y="493"/>
                    <a:pt x="924" y="477"/>
                    <a:pt x="971" y="477"/>
                  </a:cubicBezTo>
                  <a:cubicBezTo>
                    <a:pt x="1037" y="477"/>
                    <a:pt x="1098" y="509"/>
                    <a:pt x="1149" y="560"/>
                  </a:cubicBezTo>
                  <a:cubicBezTo>
                    <a:pt x="1268" y="737"/>
                    <a:pt x="1386" y="885"/>
                    <a:pt x="1504" y="1062"/>
                  </a:cubicBezTo>
                  <a:cubicBezTo>
                    <a:pt x="1539" y="1133"/>
                    <a:pt x="1597" y="1172"/>
                    <a:pt x="1663" y="1172"/>
                  </a:cubicBezTo>
                  <a:cubicBezTo>
                    <a:pt x="1706" y="1172"/>
                    <a:pt x="1752" y="1156"/>
                    <a:pt x="1799" y="1121"/>
                  </a:cubicBezTo>
                  <a:cubicBezTo>
                    <a:pt x="1917" y="1062"/>
                    <a:pt x="1946" y="914"/>
                    <a:pt x="1858" y="826"/>
                  </a:cubicBezTo>
                  <a:cubicBezTo>
                    <a:pt x="1769" y="649"/>
                    <a:pt x="1622" y="471"/>
                    <a:pt x="1504" y="294"/>
                  </a:cubicBezTo>
                  <a:cubicBezTo>
                    <a:pt x="1354" y="87"/>
                    <a:pt x="1158" y="1"/>
                    <a:pt x="9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5086907" y="3947907"/>
              <a:ext cx="50010" cy="78317"/>
            </a:xfrm>
            <a:custGeom>
              <a:avLst/>
              <a:gdLst/>
              <a:ahLst/>
              <a:cxnLst/>
              <a:rect l="l" t="t" r="r" b="b"/>
              <a:pathLst>
                <a:path w="1772" h="2775" extrusionOk="0">
                  <a:moveTo>
                    <a:pt x="532" y="1"/>
                  </a:moveTo>
                  <a:cubicBezTo>
                    <a:pt x="443" y="1"/>
                    <a:pt x="325" y="89"/>
                    <a:pt x="325" y="207"/>
                  </a:cubicBezTo>
                  <a:lnTo>
                    <a:pt x="148" y="1211"/>
                  </a:lnTo>
                  <a:cubicBezTo>
                    <a:pt x="148" y="1299"/>
                    <a:pt x="178" y="1388"/>
                    <a:pt x="237" y="1447"/>
                  </a:cubicBezTo>
                  <a:cubicBezTo>
                    <a:pt x="271" y="1464"/>
                    <a:pt x="315" y="1481"/>
                    <a:pt x="363" y="1481"/>
                  </a:cubicBezTo>
                  <a:cubicBezTo>
                    <a:pt x="398" y="1481"/>
                    <a:pt x="436" y="1472"/>
                    <a:pt x="473" y="1447"/>
                  </a:cubicBezTo>
                  <a:lnTo>
                    <a:pt x="502" y="1447"/>
                  </a:lnTo>
                  <a:cubicBezTo>
                    <a:pt x="621" y="1417"/>
                    <a:pt x="739" y="1388"/>
                    <a:pt x="857" y="1388"/>
                  </a:cubicBezTo>
                  <a:cubicBezTo>
                    <a:pt x="1004" y="1388"/>
                    <a:pt x="1122" y="1447"/>
                    <a:pt x="1211" y="1535"/>
                  </a:cubicBezTo>
                  <a:cubicBezTo>
                    <a:pt x="1521" y="1823"/>
                    <a:pt x="1082" y="2261"/>
                    <a:pt x="744" y="2261"/>
                  </a:cubicBezTo>
                  <a:cubicBezTo>
                    <a:pt x="632" y="2261"/>
                    <a:pt x="532" y="2213"/>
                    <a:pt x="473" y="2096"/>
                  </a:cubicBezTo>
                  <a:cubicBezTo>
                    <a:pt x="434" y="2017"/>
                    <a:pt x="355" y="1978"/>
                    <a:pt x="272" y="1978"/>
                  </a:cubicBezTo>
                  <a:cubicBezTo>
                    <a:pt x="230" y="1978"/>
                    <a:pt x="188" y="1988"/>
                    <a:pt x="148" y="2007"/>
                  </a:cubicBezTo>
                  <a:cubicBezTo>
                    <a:pt x="60" y="2066"/>
                    <a:pt x="1" y="2184"/>
                    <a:pt x="89" y="2302"/>
                  </a:cubicBezTo>
                  <a:cubicBezTo>
                    <a:pt x="235" y="2593"/>
                    <a:pt x="524" y="2769"/>
                    <a:pt x="871" y="2774"/>
                  </a:cubicBezTo>
                  <a:lnTo>
                    <a:pt x="871" y="2774"/>
                  </a:lnTo>
                  <a:cubicBezTo>
                    <a:pt x="1366" y="2767"/>
                    <a:pt x="1742" y="2386"/>
                    <a:pt x="1771" y="1919"/>
                  </a:cubicBezTo>
                  <a:cubicBezTo>
                    <a:pt x="1771" y="1653"/>
                    <a:pt x="1683" y="1417"/>
                    <a:pt x="1506" y="1211"/>
                  </a:cubicBezTo>
                  <a:cubicBezTo>
                    <a:pt x="1329" y="1033"/>
                    <a:pt x="1093" y="945"/>
                    <a:pt x="857" y="945"/>
                  </a:cubicBezTo>
                  <a:lnTo>
                    <a:pt x="650" y="945"/>
                  </a:lnTo>
                  <a:lnTo>
                    <a:pt x="739" y="473"/>
                  </a:lnTo>
                  <a:lnTo>
                    <a:pt x="1388" y="473"/>
                  </a:lnTo>
                  <a:cubicBezTo>
                    <a:pt x="1506" y="473"/>
                    <a:pt x="1624" y="355"/>
                    <a:pt x="1624" y="237"/>
                  </a:cubicBezTo>
                  <a:cubicBezTo>
                    <a:pt x="1624" y="119"/>
                    <a:pt x="1506" y="1"/>
                    <a:pt x="1388" y="1"/>
                  </a:cubicBezTo>
                  <a:close/>
                  <a:moveTo>
                    <a:pt x="871" y="2774"/>
                  </a:moveTo>
                  <a:lnTo>
                    <a:pt x="871" y="2774"/>
                  </a:lnTo>
                  <a:cubicBezTo>
                    <a:pt x="866" y="2774"/>
                    <a:pt x="861" y="2774"/>
                    <a:pt x="857" y="2774"/>
                  </a:cubicBezTo>
                  <a:lnTo>
                    <a:pt x="886" y="2774"/>
                  </a:lnTo>
                  <a:cubicBezTo>
                    <a:pt x="881" y="2774"/>
                    <a:pt x="876" y="2774"/>
                    <a:pt x="871" y="2774"/>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5030294" y="3946044"/>
              <a:ext cx="53312" cy="80180"/>
            </a:xfrm>
            <a:custGeom>
              <a:avLst/>
              <a:gdLst/>
              <a:ahLst/>
              <a:cxnLst/>
              <a:rect l="l" t="t" r="r" b="b"/>
              <a:pathLst>
                <a:path w="1889" h="2841" extrusionOk="0">
                  <a:moveTo>
                    <a:pt x="1151" y="686"/>
                  </a:moveTo>
                  <a:lnTo>
                    <a:pt x="1151" y="1601"/>
                  </a:lnTo>
                  <a:lnTo>
                    <a:pt x="620" y="1601"/>
                  </a:lnTo>
                  <a:cubicBezTo>
                    <a:pt x="827" y="1247"/>
                    <a:pt x="1033" y="893"/>
                    <a:pt x="1151" y="686"/>
                  </a:cubicBezTo>
                  <a:close/>
                  <a:moveTo>
                    <a:pt x="1253" y="0"/>
                  </a:moveTo>
                  <a:cubicBezTo>
                    <a:pt x="1132" y="0"/>
                    <a:pt x="1018" y="57"/>
                    <a:pt x="945" y="155"/>
                  </a:cubicBezTo>
                  <a:cubicBezTo>
                    <a:pt x="797" y="332"/>
                    <a:pt x="177" y="1483"/>
                    <a:pt x="30" y="1719"/>
                  </a:cubicBezTo>
                  <a:cubicBezTo>
                    <a:pt x="0" y="1778"/>
                    <a:pt x="0" y="1867"/>
                    <a:pt x="30" y="1955"/>
                  </a:cubicBezTo>
                  <a:lnTo>
                    <a:pt x="59" y="1955"/>
                  </a:lnTo>
                  <a:cubicBezTo>
                    <a:pt x="89" y="2014"/>
                    <a:pt x="148" y="2044"/>
                    <a:pt x="236" y="2073"/>
                  </a:cubicBezTo>
                  <a:lnTo>
                    <a:pt x="1151" y="2073"/>
                  </a:lnTo>
                  <a:lnTo>
                    <a:pt x="1151" y="2604"/>
                  </a:lnTo>
                  <a:cubicBezTo>
                    <a:pt x="1151" y="2752"/>
                    <a:pt x="1240" y="2840"/>
                    <a:pt x="1387" y="2840"/>
                  </a:cubicBezTo>
                  <a:cubicBezTo>
                    <a:pt x="1505" y="2840"/>
                    <a:pt x="1594" y="2752"/>
                    <a:pt x="1594" y="2604"/>
                  </a:cubicBezTo>
                  <a:lnTo>
                    <a:pt x="1594" y="2073"/>
                  </a:lnTo>
                  <a:lnTo>
                    <a:pt x="1653" y="2073"/>
                  </a:lnTo>
                  <a:cubicBezTo>
                    <a:pt x="1771" y="2044"/>
                    <a:pt x="1889" y="1955"/>
                    <a:pt x="1889" y="1837"/>
                  </a:cubicBezTo>
                  <a:cubicBezTo>
                    <a:pt x="1889" y="1719"/>
                    <a:pt x="1771" y="1601"/>
                    <a:pt x="1653" y="1601"/>
                  </a:cubicBezTo>
                  <a:lnTo>
                    <a:pt x="1594" y="1601"/>
                  </a:lnTo>
                  <a:lnTo>
                    <a:pt x="1594" y="362"/>
                  </a:lnTo>
                  <a:cubicBezTo>
                    <a:pt x="1594" y="214"/>
                    <a:pt x="1476" y="67"/>
                    <a:pt x="1328" y="8"/>
                  </a:cubicBezTo>
                  <a:cubicBezTo>
                    <a:pt x="1303" y="3"/>
                    <a:pt x="1278" y="0"/>
                    <a:pt x="12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5124385" y="3914210"/>
              <a:ext cx="39173" cy="33726"/>
            </a:xfrm>
            <a:custGeom>
              <a:avLst/>
              <a:gdLst/>
              <a:ahLst/>
              <a:cxnLst/>
              <a:rect l="l" t="t" r="r" b="b"/>
              <a:pathLst>
                <a:path w="1388" h="1195" extrusionOk="0">
                  <a:moveTo>
                    <a:pt x="613" y="455"/>
                  </a:moveTo>
                  <a:cubicBezTo>
                    <a:pt x="761" y="455"/>
                    <a:pt x="761" y="724"/>
                    <a:pt x="613" y="724"/>
                  </a:cubicBezTo>
                  <a:cubicBezTo>
                    <a:pt x="606" y="724"/>
                    <a:pt x="599" y="724"/>
                    <a:pt x="591" y="723"/>
                  </a:cubicBezTo>
                  <a:cubicBezTo>
                    <a:pt x="443" y="693"/>
                    <a:pt x="443" y="487"/>
                    <a:pt x="591" y="457"/>
                  </a:cubicBezTo>
                  <a:cubicBezTo>
                    <a:pt x="599" y="456"/>
                    <a:pt x="606" y="455"/>
                    <a:pt x="613" y="455"/>
                  </a:cubicBezTo>
                  <a:close/>
                  <a:moveTo>
                    <a:pt x="613" y="1"/>
                  </a:moveTo>
                  <a:cubicBezTo>
                    <a:pt x="306" y="1"/>
                    <a:pt x="1" y="240"/>
                    <a:pt x="1" y="605"/>
                  </a:cubicBezTo>
                  <a:cubicBezTo>
                    <a:pt x="1" y="929"/>
                    <a:pt x="266" y="1195"/>
                    <a:pt x="591" y="1195"/>
                  </a:cubicBezTo>
                  <a:cubicBezTo>
                    <a:pt x="1122" y="1195"/>
                    <a:pt x="1388" y="546"/>
                    <a:pt x="1004" y="162"/>
                  </a:cubicBezTo>
                  <a:cubicBezTo>
                    <a:pt x="893" y="51"/>
                    <a:pt x="753" y="1"/>
                    <a:pt x="6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71"/>
          <p:cNvGrpSpPr/>
          <p:nvPr/>
        </p:nvGrpSpPr>
        <p:grpSpPr>
          <a:xfrm>
            <a:off x="3138537" y="4167084"/>
            <a:ext cx="498013" cy="433187"/>
            <a:chOff x="8103986" y="3135712"/>
            <a:chExt cx="498013" cy="433187"/>
          </a:xfrm>
        </p:grpSpPr>
        <p:sp>
          <p:nvSpPr>
            <p:cNvPr id="2480" name="Google Shape;2480;p71"/>
            <p:cNvSpPr/>
            <p:nvPr/>
          </p:nvSpPr>
          <p:spPr>
            <a:xfrm>
              <a:off x="8103986" y="3142654"/>
              <a:ext cx="490535" cy="420205"/>
            </a:xfrm>
            <a:custGeom>
              <a:avLst/>
              <a:gdLst/>
              <a:ahLst/>
              <a:cxnLst/>
              <a:rect l="l" t="t" r="r" b="b"/>
              <a:pathLst>
                <a:path w="17381" h="14889" extrusionOk="0">
                  <a:moveTo>
                    <a:pt x="9944" y="0"/>
                  </a:moveTo>
                  <a:cubicBezTo>
                    <a:pt x="3305" y="0"/>
                    <a:pt x="0" y="8026"/>
                    <a:pt x="4692" y="12688"/>
                  </a:cubicBezTo>
                  <a:cubicBezTo>
                    <a:pt x="6202" y="14208"/>
                    <a:pt x="8066" y="14889"/>
                    <a:pt x="9895" y="14889"/>
                  </a:cubicBezTo>
                  <a:cubicBezTo>
                    <a:pt x="13712" y="14889"/>
                    <a:pt x="17380" y="11924"/>
                    <a:pt x="17380" y="7436"/>
                  </a:cubicBezTo>
                  <a:cubicBezTo>
                    <a:pt x="17380" y="3334"/>
                    <a:pt x="14046" y="0"/>
                    <a:pt x="99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8179762" y="3142654"/>
              <a:ext cx="221547" cy="419725"/>
            </a:xfrm>
            <a:custGeom>
              <a:avLst/>
              <a:gdLst/>
              <a:ahLst/>
              <a:cxnLst/>
              <a:rect l="l" t="t" r="r" b="b"/>
              <a:pathLst>
                <a:path w="7850" h="14872" extrusionOk="0">
                  <a:moveTo>
                    <a:pt x="7259" y="0"/>
                  </a:moveTo>
                  <a:cubicBezTo>
                    <a:pt x="3217" y="89"/>
                    <a:pt x="0" y="3393"/>
                    <a:pt x="0" y="7436"/>
                  </a:cubicBezTo>
                  <a:cubicBezTo>
                    <a:pt x="0" y="11478"/>
                    <a:pt x="3217" y="14783"/>
                    <a:pt x="7259" y="14872"/>
                  </a:cubicBezTo>
                  <a:cubicBezTo>
                    <a:pt x="7466" y="14872"/>
                    <a:pt x="7643" y="14872"/>
                    <a:pt x="7849" y="14842"/>
                  </a:cubicBezTo>
                  <a:cubicBezTo>
                    <a:pt x="3984" y="14547"/>
                    <a:pt x="1004" y="11301"/>
                    <a:pt x="1004" y="7436"/>
                  </a:cubicBezTo>
                  <a:cubicBezTo>
                    <a:pt x="1004" y="3571"/>
                    <a:pt x="3984" y="354"/>
                    <a:pt x="7849" y="30"/>
                  </a:cubicBezTo>
                  <a:cubicBezTo>
                    <a:pt x="7643" y="30"/>
                    <a:pt x="7466" y="0"/>
                    <a:pt x="7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8336308" y="3316698"/>
              <a:ext cx="84159" cy="72165"/>
            </a:xfrm>
            <a:custGeom>
              <a:avLst/>
              <a:gdLst/>
              <a:ahLst/>
              <a:cxnLst/>
              <a:rect l="l" t="t" r="r" b="b"/>
              <a:pathLst>
                <a:path w="2982" h="2557" extrusionOk="0">
                  <a:moveTo>
                    <a:pt x="1712" y="0"/>
                  </a:moveTo>
                  <a:cubicBezTo>
                    <a:pt x="562" y="0"/>
                    <a:pt x="1" y="1357"/>
                    <a:pt x="798" y="2184"/>
                  </a:cubicBezTo>
                  <a:cubicBezTo>
                    <a:pt x="1064" y="2441"/>
                    <a:pt x="1387" y="2557"/>
                    <a:pt x="1701" y="2557"/>
                  </a:cubicBezTo>
                  <a:cubicBezTo>
                    <a:pt x="2359" y="2557"/>
                    <a:pt x="2981" y="2048"/>
                    <a:pt x="2981" y="1269"/>
                  </a:cubicBezTo>
                  <a:cubicBezTo>
                    <a:pt x="2981" y="561"/>
                    <a:pt x="2421" y="0"/>
                    <a:pt x="17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8348811" y="3316557"/>
              <a:ext cx="47498" cy="71911"/>
            </a:xfrm>
            <a:custGeom>
              <a:avLst/>
              <a:gdLst/>
              <a:ahLst/>
              <a:cxnLst/>
              <a:rect l="l" t="t" r="r" b="b"/>
              <a:pathLst>
                <a:path w="1683" h="2548" extrusionOk="0">
                  <a:moveTo>
                    <a:pt x="1278" y="0"/>
                  </a:moveTo>
                  <a:cubicBezTo>
                    <a:pt x="599" y="0"/>
                    <a:pt x="1" y="534"/>
                    <a:pt x="1" y="1274"/>
                  </a:cubicBezTo>
                  <a:cubicBezTo>
                    <a:pt x="1" y="2014"/>
                    <a:pt x="599" y="2548"/>
                    <a:pt x="1278" y="2548"/>
                  </a:cubicBezTo>
                  <a:cubicBezTo>
                    <a:pt x="1411" y="2548"/>
                    <a:pt x="1547" y="2527"/>
                    <a:pt x="1682" y="2484"/>
                  </a:cubicBezTo>
                  <a:cubicBezTo>
                    <a:pt x="532" y="2100"/>
                    <a:pt x="532" y="477"/>
                    <a:pt x="1682" y="64"/>
                  </a:cubicBezTo>
                  <a:cubicBezTo>
                    <a:pt x="1547" y="21"/>
                    <a:pt x="1411" y="0"/>
                    <a:pt x="1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8502873" y="3181770"/>
              <a:ext cx="52494" cy="44987"/>
            </a:xfrm>
            <a:custGeom>
              <a:avLst/>
              <a:gdLst/>
              <a:ahLst/>
              <a:cxnLst/>
              <a:rect l="l" t="t" r="r" b="b"/>
              <a:pathLst>
                <a:path w="1860" h="1594" extrusionOk="0">
                  <a:moveTo>
                    <a:pt x="1063" y="1"/>
                  </a:moveTo>
                  <a:cubicBezTo>
                    <a:pt x="354" y="1"/>
                    <a:pt x="0" y="857"/>
                    <a:pt x="502" y="1358"/>
                  </a:cubicBezTo>
                  <a:cubicBezTo>
                    <a:pt x="664" y="1521"/>
                    <a:pt x="864" y="1593"/>
                    <a:pt x="1060" y="1593"/>
                  </a:cubicBezTo>
                  <a:cubicBezTo>
                    <a:pt x="1468" y="1593"/>
                    <a:pt x="1859" y="1277"/>
                    <a:pt x="1859" y="798"/>
                  </a:cubicBezTo>
                  <a:cubicBezTo>
                    <a:pt x="1859" y="355"/>
                    <a:pt x="1505" y="1"/>
                    <a:pt x="10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8357136" y="3166756"/>
              <a:ext cx="74141" cy="114160"/>
            </a:xfrm>
            <a:custGeom>
              <a:avLst/>
              <a:gdLst/>
              <a:ahLst/>
              <a:cxnLst/>
              <a:rect l="l" t="t" r="r" b="b"/>
              <a:pathLst>
                <a:path w="2627" h="4045" extrusionOk="0">
                  <a:moveTo>
                    <a:pt x="1351" y="825"/>
                  </a:moveTo>
                  <a:cubicBezTo>
                    <a:pt x="1872" y="825"/>
                    <a:pt x="1872" y="1657"/>
                    <a:pt x="1351" y="1657"/>
                  </a:cubicBezTo>
                  <a:cubicBezTo>
                    <a:pt x="1334" y="1657"/>
                    <a:pt x="1317" y="1656"/>
                    <a:pt x="1299" y="1654"/>
                  </a:cubicBezTo>
                  <a:lnTo>
                    <a:pt x="886" y="1654"/>
                  </a:lnTo>
                  <a:lnTo>
                    <a:pt x="886" y="1241"/>
                  </a:lnTo>
                  <a:lnTo>
                    <a:pt x="886" y="828"/>
                  </a:lnTo>
                  <a:lnTo>
                    <a:pt x="1299" y="828"/>
                  </a:lnTo>
                  <a:cubicBezTo>
                    <a:pt x="1317" y="826"/>
                    <a:pt x="1334" y="825"/>
                    <a:pt x="1351" y="825"/>
                  </a:cubicBezTo>
                  <a:close/>
                  <a:moveTo>
                    <a:pt x="1352" y="1"/>
                  </a:moveTo>
                  <a:cubicBezTo>
                    <a:pt x="1335" y="1"/>
                    <a:pt x="1317" y="1"/>
                    <a:pt x="1299" y="2"/>
                  </a:cubicBezTo>
                  <a:lnTo>
                    <a:pt x="443" y="2"/>
                  </a:lnTo>
                  <a:cubicBezTo>
                    <a:pt x="325" y="2"/>
                    <a:pt x="237" y="31"/>
                    <a:pt x="148" y="120"/>
                  </a:cubicBezTo>
                  <a:cubicBezTo>
                    <a:pt x="89" y="208"/>
                    <a:pt x="30" y="297"/>
                    <a:pt x="30" y="415"/>
                  </a:cubicBezTo>
                  <a:lnTo>
                    <a:pt x="30" y="3602"/>
                  </a:lnTo>
                  <a:cubicBezTo>
                    <a:pt x="1" y="3897"/>
                    <a:pt x="222" y="4044"/>
                    <a:pt x="443" y="4044"/>
                  </a:cubicBezTo>
                  <a:cubicBezTo>
                    <a:pt x="664" y="4044"/>
                    <a:pt x="886" y="3897"/>
                    <a:pt x="856" y="3602"/>
                  </a:cubicBezTo>
                  <a:lnTo>
                    <a:pt x="856" y="2746"/>
                  </a:lnTo>
                  <a:lnTo>
                    <a:pt x="1860" y="3867"/>
                  </a:lnTo>
                  <a:cubicBezTo>
                    <a:pt x="1941" y="3948"/>
                    <a:pt x="2057" y="3994"/>
                    <a:pt x="2175" y="3994"/>
                  </a:cubicBezTo>
                  <a:cubicBezTo>
                    <a:pt x="2272" y="3994"/>
                    <a:pt x="2370" y="3963"/>
                    <a:pt x="2450" y="3897"/>
                  </a:cubicBezTo>
                  <a:cubicBezTo>
                    <a:pt x="2627" y="3749"/>
                    <a:pt x="2627" y="3484"/>
                    <a:pt x="2479" y="3307"/>
                  </a:cubicBezTo>
                  <a:lnTo>
                    <a:pt x="1683" y="2421"/>
                  </a:lnTo>
                  <a:cubicBezTo>
                    <a:pt x="2214" y="2274"/>
                    <a:pt x="2568" y="1772"/>
                    <a:pt x="2597" y="1241"/>
                  </a:cubicBezTo>
                  <a:cubicBezTo>
                    <a:pt x="2568" y="551"/>
                    <a:pt x="2035" y="1"/>
                    <a:pt x="1352"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8442902" y="3256191"/>
              <a:ext cx="40951" cy="37197"/>
            </a:xfrm>
            <a:custGeom>
              <a:avLst/>
              <a:gdLst/>
              <a:ahLst/>
              <a:cxnLst/>
              <a:rect l="l" t="t" r="r" b="b"/>
              <a:pathLst>
                <a:path w="1451" h="1318" extrusionOk="0">
                  <a:moveTo>
                    <a:pt x="1105" y="0"/>
                  </a:moveTo>
                  <a:cubicBezTo>
                    <a:pt x="1050" y="0"/>
                    <a:pt x="993" y="23"/>
                    <a:pt x="945" y="79"/>
                  </a:cubicBezTo>
                  <a:lnTo>
                    <a:pt x="89" y="934"/>
                  </a:lnTo>
                  <a:cubicBezTo>
                    <a:pt x="1" y="1023"/>
                    <a:pt x="1" y="1141"/>
                    <a:pt x="89" y="1259"/>
                  </a:cubicBezTo>
                  <a:cubicBezTo>
                    <a:pt x="148" y="1288"/>
                    <a:pt x="207" y="1318"/>
                    <a:pt x="266" y="1318"/>
                  </a:cubicBezTo>
                  <a:cubicBezTo>
                    <a:pt x="296" y="1318"/>
                    <a:pt x="355" y="1288"/>
                    <a:pt x="414" y="1259"/>
                  </a:cubicBezTo>
                  <a:lnTo>
                    <a:pt x="1270" y="403"/>
                  </a:lnTo>
                  <a:cubicBezTo>
                    <a:pt x="1450" y="245"/>
                    <a:pt x="1285" y="0"/>
                    <a:pt x="11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8327983" y="3304817"/>
              <a:ext cx="104959" cy="90114"/>
            </a:xfrm>
            <a:custGeom>
              <a:avLst/>
              <a:gdLst/>
              <a:ahLst/>
              <a:cxnLst/>
              <a:rect l="l" t="t" r="r" b="b"/>
              <a:pathLst>
                <a:path w="3719" h="3193" extrusionOk="0">
                  <a:moveTo>
                    <a:pt x="2000" y="645"/>
                  </a:moveTo>
                  <a:cubicBezTo>
                    <a:pt x="2531" y="645"/>
                    <a:pt x="3040" y="1054"/>
                    <a:pt x="3040" y="1690"/>
                  </a:cubicBezTo>
                  <a:cubicBezTo>
                    <a:pt x="3040" y="2280"/>
                    <a:pt x="2568" y="2752"/>
                    <a:pt x="2007" y="2752"/>
                  </a:cubicBezTo>
                  <a:cubicBezTo>
                    <a:pt x="1063" y="2723"/>
                    <a:pt x="591" y="1601"/>
                    <a:pt x="1270" y="952"/>
                  </a:cubicBezTo>
                  <a:cubicBezTo>
                    <a:pt x="1481" y="741"/>
                    <a:pt x="1743" y="645"/>
                    <a:pt x="2000" y="645"/>
                  </a:cubicBezTo>
                  <a:close/>
                  <a:moveTo>
                    <a:pt x="3472" y="1"/>
                  </a:moveTo>
                  <a:cubicBezTo>
                    <a:pt x="3416" y="1"/>
                    <a:pt x="3365" y="23"/>
                    <a:pt x="3335" y="67"/>
                  </a:cubicBezTo>
                  <a:lnTo>
                    <a:pt x="2893" y="480"/>
                  </a:lnTo>
                  <a:cubicBezTo>
                    <a:pt x="2627" y="303"/>
                    <a:pt x="2332" y="185"/>
                    <a:pt x="2007" y="185"/>
                  </a:cubicBezTo>
                  <a:cubicBezTo>
                    <a:pt x="679" y="185"/>
                    <a:pt x="1" y="1808"/>
                    <a:pt x="945" y="2752"/>
                  </a:cubicBezTo>
                  <a:cubicBezTo>
                    <a:pt x="1249" y="3056"/>
                    <a:pt x="1624" y="3192"/>
                    <a:pt x="1992" y="3192"/>
                  </a:cubicBezTo>
                  <a:cubicBezTo>
                    <a:pt x="2766" y="3192"/>
                    <a:pt x="3512" y="2590"/>
                    <a:pt x="3512" y="1690"/>
                  </a:cubicBezTo>
                  <a:cubicBezTo>
                    <a:pt x="3512" y="1365"/>
                    <a:pt x="3394" y="1070"/>
                    <a:pt x="3217" y="805"/>
                  </a:cubicBezTo>
                  <a:lnTo>
                    <a:pt x="3630" y="392"/>
                  </a:lnTo>
                  <a:cubicBezTo>
                    <a:pt x="3719" y="303"/>
                    <a:pt x="3719" y="156"/>
                    <a:pt x="3630" y="67"/>
                  </a:cubicBezTo>
                  <a:cubicBezTo>
                    <a:pt x="3586" y="23"/>
                    <a:pt x="3527" y="1"/>
                    <a:pt x="34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8159894" y="3135712"/>
              <a:ext cx="442105" cy="433187"/>
            </a:xfrm>
            <a:custGeom>
              <a:avLst/>
              <a:gdLst/>
              <a:ahLst/>
              <a:cxnLst/>
              <a:rect l="l" t="t" r="r" b="b"/>
              <a:pathLst>
                <a:path w="15665" h="15349" extrusionOk="0">
                  <a:moveTo>
                    <a:pt x="13201" y="1877"/>
                  </a:moveTo>
                  <a:cubicBezTo>
                    <a:pt x="13340" y="1877"/>
                    <a:pt x="13482" y="1929"/>
                    <a:pt x="13599" y="2046"/>
                  </a:cubicBezTo>
                  <a:cubicBezTo>
                    <a:pt x="13953" y="2400"/>
                    <a:pt x="13717" y="2990"/>
                    <a:pt x="13216" y="2990"/>
                  </a:cubicBezTo>
                  <a:cubicBezTo>
                    <a:pt x="12891" y="2990"/>
                    <a:pt x="12655" y="2754"/>
                    <a:pt x="12655" y="2430"/>
                  </a:cubicBezTo>
                  <a:cubicBezTo>
                    <a:pt x="12655" y="2094"/>
                    <a:pt x="12920" y="1877"/>
                    <a:pt x="13201" y="1877"/>
                  </a:cubicBezTo>
                  <a:close/>
                  <a:moveTo>
                    <a:pt x="7993" y="0"/>
                  </a:moveTo>
                  <a:cubicBezTo>
                    <a:pt x="3857" y="0"/>
                    <a:pt x="0" y="3419"/>
                    <a:pt x="321" y="8184"/>
                  </a:cubicBezTo>
                  <a:cubicBezTo>
                    <a:pt x="597" y="12554"/>
                    <a:pt x="4235" y="15348"/>
                    <a:pt x="8010" y="15348"/>
                  </a:cubicBezTo>
                  <a:cubicBezTo>
                    <a:pt x="9894" y="15348"/>
                    <a:pt x="11812" y="14653"/>
                    <a:pt x="13363" y="13111"/>
                  </a:cubicBezTo>
                  <a:cubicBezTo>
                    <a:pt x="13500" y="12929"/>
                    <a:pt x="13355" y="12729"/>
                    <a:pt x="13187" y="12729"/>
                  </a:cubicBezTo>
                  <a:cubicBezTo>
                    <a:pt x="13137" y="12729"/>
                    <a:pt x="13086" y="12746"/>
                    <a:pt x="13039" y="12787"/>
                  </a:cubicBezTo>
                  <a:cubicBezTo>
                    <a:pt x="11579" y="14246"/>
                    <a:pt x="9771" y="14905"/>
                    <a:pt x="7994" y="14905"/>
                  </a:cubicBezTo>
                  <a:cubicBezTo>
                    <a:pt x="4453" y="14905"/>
                    <a:pt x="1039" y="12290"/>
                    <a:pt x="764" y="8184"/>
                  </a:cubicBezTo>
                  <a:cubicBezTo>
                    <a:pt x="442" y="3705"/>
                    <a:pt x="4073" y="472"/>
                    <a:pt x="7973" y="472"/>
                  </a:cubicBezTo>
                  <a:cubicBezTo>
                    <a:pt x="9443" y="472"/>
                    <a:pt x="10952" y="931"/>
                    <a:pt x="12301" y="1958"/>
                  </a:cubicBezTo>
                  <a:cubicBezTo>
                    <a:pt x="12212" y="2105"/>
                    <a:pt x="12183" y="2253"/>
                    <a:pt x="12183" y="2430"/>
                  </a:cubicBezTo>
                  <a:cubicBezTo>
                    <a:pt x="12183" y="2636"/>
                    <a:pt x="12242" y="2813"/>
                    <a:pt x="12330" y="2961"/>
                  </a:cubicBezTo>
                  <a:lnTo>
                    <a:pt x="11799" y="3521"/>
                  </a:lnTo>
                  <a:cubicBezTo>
                    <a:pt x="11681" y="3669"/>
                    <a:pt x="11770" y="3876"/>
                    <a:pt x="11947" y="3876"/>
                  </a:cubicBezTo>
                  <a:cubicBezTo>
                    <a:pt x="12006" y="3876"/>
                    <a:pt x="12065" y="3846"/>
                    <a:pt x="12124" y="3817"/>
                  </a:cubicBezTo>
                  <a:lnTo>
                    <a:pt x="12655" y="3285"/>
                  </a:lnTo>
                  <a:cubicBezTo>
                    <a:pt x="12803" y="3374"/>
                    <a:pt x="13009" y="3433"/>
                    <a:pt x="13186" y="3433"/>
                  </a:cubicBezTo>
                  <a:cubicBezTo>
                    <a:pt x="13363" y="3433"/>
                    <a:pt x="13540" y="3374"/>
                    <a:pt x="13688" y="3315"/>
                  </a:cubicBezTo>
                  <a:lnTo>
                    <a:pt x="13688" y="3315"/>
                  </a:lnTo>
                  <a:cubicBezTo>
                    <a:pt x="15665" y="5912"/>
                    <a:pt x="15635" y="9541"/>
                    <a:pt x="13599" y="12108"/>
                  </a:cubicBezTo>
                  <a:cubicBezTo>
                    <a:pt x="13540" y="12226"/>
                    <a:pt x="13540" y="12374"/>
                    <a:pt x="13658" y="12433"/>
                  </a:cubicBezTo>
                  <a:cubicBezTo>
                    <a:pt x="13688" y="12462"/>
                    <a:pt x="13747" y="12492"/>
                    <a:pt x="13776" y="12492"/>
                  </a:cubicBezTo>
                  <a:cubicBezTo>
                    <a:pt x="13865" y="12492"/>
                    <a:pt x="13924" y="12462"/>
                    <a:pt x="13953" y="12403"/>
                  </a:cubicBezTo>
                  <a:cubicBezTo>
                    <a:pt x="15016" y="11046"/>
                    <a:pt x="15606" y="9393"/>
                    <a:pt x="15606" y="7682"/>
                  </a:cubicBezTo>
                  <a:cubicBezTo>
                    <a:pt x="15606" y="6000"/>
                    <a:pt x="15045" y="4348"/>
                    <a:pt x="14012" y="3020"/>
                  </a:cubicBezTo>
                  <a:lnTo>
                    <a:pt x="14042" y="3020"/>
                  </a:lnTo>
                  <a:cubicBezTo>
                    <a:pt x="14580" y="2294"/>
                    <a:pt x="13949" y="1402"/>
                    <a:pt x="13209" y="1402"/>
                  </a:cubicBezTo>
                  <a:cubicBezTo>
                    <a:pt x="13016" y="1402"/>
                    <a:pt x="12815" y="1463"/>
                    <a:pt x="12625" y="1603"/>
                  </a:cubicBezTo>
                  <a:cubicBezTo>
                    <a:pt x="11185" y="496"/>
                    <a:pt x="9569" y="0"/>
                    <a:pt x="7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8351322" y="3160095"/>
              <a:ext cx="92626" cy="126521"/>
            </a:xfrm>
            <a:custGeom>
              <a:avLst/>
              <a:gdLst/>
              <a:ahLst/>
              <a:cxnLst/>
              <a:rect l="l" t="t" r="r" b="b"/>
              <a:pathLst>
                <a:path w="3282" h="4483" extrusionOk="0">
                  <a:moveTo>
                    <a:pt x="1557" y="1"/>
                  </a:moveTo>
                  <a:cubicBezTo>
                    <a:pt x="1540" y="1"/>
                    <a:pt x="1522" y="1"/>
                    <a:pt x="1505" y="2"/>
                  </a:cubicBezTo>
                  <a:lnTo>
                    <a:pt x="649" y="2"/>
                  </a:lnTo>
                  <a:cubicBezTo>
                    <a:pt x="472" y="2"/>
                    <a:pt x="325" y="61"/>
                    <a:pt x="207" y="179"/>
                  </a:cubicBezTo>
                  <a:cubicBezTo>
                    <a:pt x="89" y="297"/>
                    <a:pt x="0" y="474"/>
                    <a:pt x="0" y="651"/>
                  </a:cubicBezTo>
                  <a:lnTo>
                    <a:pt x="0" y="1005"/>
                  </a:lnTo>
                  <a:cubicBezTo>
                    <a:pt x="0" y="1123"/>
                    <a:pt x="118" y="1241"/>
                    <a:pt x="236" y="1241"/>
                  </a:cubicBezTo>
                  <a:cubicBezTo>
                    <a:pt x="354" y="1241"/>
                    <a:pt x="472" y="1123"/>
                    <a:pt x="472" y="1005"/>
                  </a:cubicBezTo>
                  <a:lnTo>
                    <a:pt x="472" y="651"/>
                  </a:lnTo>
                  <a:cubicBezTo>
                    <a:pt x="472" y="592"/>
                    <a:pt x="472" y="533"/>
                    <a:pt x="531" y="503"/>
                  </a:cubicBezTo>
                  <a:cubicBezTo>
                    <a:pt x="561" y="474"/>
                    <a:pt x="590" y="444"/>
                    <a:pt x="649" y="444"/>
                  </a:cubicBezTo>
                  <a:lnTo>
                    <a:pt x="1505" y="444"/>
                  </a:lnTo>
                  <a:cubicBezTo>
                    <a:pt x="2066" y="444"/>
                    <a:pt x="2567" y="887"/>
                    <a:pt x="2567" y="1477"/>
                  </a:cubicBezTo>
                  <a:cubicBezTo>
                    <a:pt x="2567" y="1920"/>
                    <a:pt x="2272" y="2303"/>
                    <a:pt x="1829" y="2451"/>
                  </a:cubicBezTo>
                  <a:cubicBezTo>
                    <a:pt x="1770" y="2451"/>
                    <a:pt x="1711" y="2510"/>
                    <a:pt x="1682" y="2598"/>
                  </a:cubicBezTo>
                  <a:cubicBezTo>
                    <a:pt x="1652" y="2657"/>
                    <a:pt x="1682" y="2746"/>
                    <a:pt x="1741" y="2805"/>
                  </a:cubicBezTo>
                  <a:lnTo>
                    <a:pt x="2508" y="3690"/>
                  </a:lnTo>
                  <a:cubicBezTo>
                    <a:pt x="2567" y="3720"/>
                    <a:pt x="2567" y="3779"/>
                    <a:pt x="2567" y="3838"/>
                  </a:cubicBezTo>
                  <a:cubicBezTo>
                    <a:pt x="2567" y="3897"/>
                    <a:pt x="2538" y="3926"/>
                    <a:pt x="2508" y="3956"/>
                  </a:cubicBezTo>
                  <a:cubicBezTo>
                    <a:pt x="2479" y="3985"/>
                    <a:pt x="2420" y="4015"/>
                    <a:pt x="2361" y="4015"/>
                  </a:cubicBezTo>
                  <a:cubicBezTo>
                    <a:pt x="2331" y="4015"/>
                    <a:pt x="2272" y="3985"/>
                    <a:pt x="2243" y="3956"/>
                  </a:cubicBezTo>
                  <a:lnTo>
                    <a:pt x="1239" y="2834"/>
                  </a:lnTo>
                  <a:cubicBezTo>
                    <a:pt x="1196" y="2791"/>
                    <a:pt x="1137" y="2764"/>
                    <a:pt x="1074" y="2764"/>
                  </a:cubicBezTo>
                  <a:cubicBezTo>
                    <a:pt x="1051" y="2764"/>
                    <a:pt x="1027" y="2768"/>
                    <a:pt x="1003" y="2775"/>
                  </a:cubicBezTo>
                  <a:cubicBezTo>
                    <a:pt x="915" y="2805"/>
                    <a:pt x="856" y="2894"/>
                    <a:pt x="856" y="2982"/>
                  </a:cubicBezTo>
                  <a:lnTo>
                    <a:pt x="856" y="3838"/>
                  </a:lnTo>
                  <a:cubicBezTo>
                    <a:pt x="856" y="3956"/>
                    <a:pt x="767" y="4015"/>
                    <a:pt x="649" y="4015"/>
                  </a:cubicBezTo>
                  <a:cubicBezTo>
                    <a:pt x="634" y="4019"/>
                    <a:pt x="619" y="4020"/>
                    <a:pt x="606" y="4020"/>
                  </a:cubicBezTo>
                  <a:cubicBezTo>
                    <a:pt x="517" y="4020"/>
                    <a:pt x="472" y="3940"/>
                    <a:pt x="472" y="3838"/>
                  </a:cubicBezTo>
                  <a:lnTo>
                    <a:pt x="472" y="1920"/>
                  </a:lnTo>
                  <a:cubicBezTo>
                    <a:pt x="472" y="1772"/>
                    <a:pt x="354" y="1698"/>
                    <a:pt x="236" y="1698"/>
                  </a:cubicBezTo>
                  <a:cubicBezTo>
                    <a:pt x="118" y="1698"/>
                    <a:pt x="0" y="1772"/>
                    <a:pt x="0" y="1920"/>
                  </a:cubicBezTo>
                  <a:lnTo>
                    <a:pt x="0" y="3838"/>
                  </a:lnTo>
                  <a:cubicBezTo>
                    <a:pt x="0" y="4266"/>
                    <a:pt x="325" y="4480"/>
                    <a:pt x="649" y="4480"/>
                  </a:cubicBezTo>
                  <a:cubicBezTo>
                    <a:pt x="974" y="4480"/>
                    <a:pt x="1298" y="4266"/>
                    <a:pt x="1298" y="3838"/>
                  </a:cubicBezTo>
                  <a:lnTo>
                    <a:pt x="1298" y="3572"/>
                  </a:lnTo>
                  <a:lnTo>
                    <a:pt x="1889" y="4251"/>
                  </a:lnTo>
                  <a:cubicBezTo>
                    <a:pt x="2030" y="4414"/>
                    <a:pt x="2197" y="4482"/>
                    <a:pt x="2359" y="4482"/>
                  </a:cubicBezTo>
                  <a:cubicBezTo>
                    <a:pt x="2842" y="4482"/>
                    <a:pt x="3282" y="3881"/>
                    <a:pt x="2862" y="3395"/>
                  </a:cubicBezTo>
                  <a:lnTo>
                    <a:pt x="2272" y="2746"/>
                  </a:lnTo>
                  <a:cubicBezTo>
                    <a:pt x="2715" y="2480"/>
                    <a:pt x="3010" y="2008"/>
                    <a:pt x="3010" y="1477"/>
                  </a:cubicBezTo>
                  <a:cubicBezTo>
                    <a:pt x="3010" y="668"/>
                    <a:pt x="2359" y="1"/>
                    <a:pt x="15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8375452" y="3183943"/>
              <a:ext cx="43406" cy="35447"/>
            </a:xfrm>
            <a:custGeom>
              <a:avLst/>
              <a:gdLst/>
              <a:ahLst/>
              <a:cxnLst/>
              <a:rect l="l" t="t" r="r" b="b"/>
              <a:pathLst>
                <a:path w="1538" h="1256" extrusionOk="0">
                  <a:moveTo>
                    <a:pt x="650" y="455"/>
                  </a:moveTo>
                  <a:cubicBezTo>
                    <a:pt x="768" y="455"/>
                    <a:pt x="856" y="514"/>
                    <a:pt x="886" y="632"/>
                  </a:cubicBezTo>
                  <a:cubicBezTo>
                    <a:pt x="856" y="750"/>
                    <a:pt x="768" y="809"/>
                    <a:pt x="650" y="809"/>
                  </a:cubicBezTo>
                  <a:lnTo>
                    <a:pt x="443" y="809"/>
                  </a:lnTo>
                  <a:lnTo>
                    <a:pt x="443" y="455"/>
                  </a:lnTo>
                  <a:close/>
                  <a:moveTo>
                    <a:pt x="177" y="1"/>
                  </a:moveTo>
                  <a:cubicBezTo>
                    <a:pt x="130" y="1"/>
                    <a:pt x="103" y="28"/>
                    <a:pt x="60" y="72"/>
                  </a:cubicBezTo>
                  <a:cubicBezTo>
                    <a:pt x="30" y="101"/>
                    <a:pt x="1" y="160"/>
                    <a:pt x="1" y="219"/>
                  </a:cubicBezTo>
                  <a:lnTo>
                    <a:pt x="1" y="632"/>
                  </a:lnTo>
                  <a:lnTo>
                    <a:pt x="1" y="1045"/>
                  </a:lnTo>
                  <a:cubicBezTo>
                    <a:pt x="1" y="1163"/>
                    <a:pt x="89" y="1252"/>
                    <a:pt x="237" y="1252"/>
                  </a:cubicBezTo>
                  <a:lnTo>
                    <a:pt x="650" y="1252"/>
                  </a:lnTo>
                  <a:cubicBezTo>
                    <a:pt x="678" y="1254"/>
                    <a:pt x="705" y="1256"/>
                    <a:pt x="731" y="1256"/>
                  </a:cubicBezTo>
                  <a:cubicBezTo>
                    <a:pt x="1538" y="1256"/>
                    <a:pt x="1538" y="9"/>
                    <a:pt x="731" y="9"/>
                  </a:cubicBezTo>
                  <a:cubicBezTo>
                    <a:pt x="705" y="9"/>
                    <a:pt x="678" y="10"/>
                    <a:pt x="650" y="12"/>
                  </a:cubicBezTo>
                  <a:lnTo>
                    <a:pt x="237" y="12"/>
                  </a:lnTo>
                  <a:cubicBezTo>
                    <a:pt x="213" y="5"/>
                    <a:pt x="194" y="1"/>
                    <a:pt x="1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71"/>
          <p:cNvGrpSpPr/>
          <p:nvPr/>
        </p:nvGrpSpPr>
        <p:grpSpPr>
          <a:xfrm>
            <a:off x="1564057" y="4167564"/>
            <a:ext cx="423902" cy="432228"/>
            <a:chOff x="7514405" y="3136812"/>
            <a:chExt cx="423902" cy="432228"/>
          </a:xfrm>
        </p:grpSpPr>
        <p:sp>
          <p:nvSpPr>
            <p:cNvPr id="2492" name="Google Shape;2492;p71"/>
            <p:cNvSpPr/>
            <p:nvPr/>
          </p:nvSpPr>
          <p:spPr>
            <a:xfrm>
              <a:off x="7522730" y="3142654"/>
              <a:ext cx="408916" cy="419725"/>
            </a:xfrm>
            <a:custGeom>
              <a:avLst/>
              <a:gdLst/>
              <a:ahLst/>
              <a:cxnLst/>
              <a:rect l="l" t="t" r="r" b="b"/>
              <a:pathLst>
                <a:path w="14489" h="14872" extrusionOk="0">
                  <a:moveTo>
                    <a:pt x="1623" y="0"/>
                  </a:moveTo>
                  <a:cubicBezTo>
                    <a:pt x="561" y="0"/>
                    <a:pt x="0" y="1298"/>
                    <a:pt x="767" y="2066"/>
                  </a:cubicBezTo>
                  <a:lnTo>
                    <a:pt x="6167" y="7436"/>
                  </a:lnTo>
                  <a:lnTo>
                    <a:pt x="767" y="12836"/>
                  </a:lnTo>
                  <a:cubicBezTo>
                    <a:pt x="0" y="13573"/>
                    <a:pt x="531" y="14872"/>
                    <a:pt x="1623" y="14872"/>
                  </a:cubicBezTo>
                  <a:lnTo>
                    <a:pt x="13278" y="14872"/>
                  </a:lnTo>
                  <a:cubicBezTo>
                    <a:pt x="13957" y="14842"/>
                    <a:pt x="14488" y="14311"/>
                    <a:pt x="14488" y="13662"/>
                  </a:cubicBezTo>
                  <a:lnTo>
                    <a:pt x="14488" y="11478"/>
                  </a:lnTo>
                  <a:cubicBezTo>
                    <a:pt x="14488" y="10682"/>
                    <a:pt x="13891" y="10283"/>
                    <a:pt x="13293" y="10283"/>
                  </a:cubicBezTo>
                  <a:cubicBezTo>
                    <a:pt x="12696" y="10283"/>
                    <a:pt x="12098" y="10682"/>
                    <a:pt x="12098" y="11478"/>
                  </a:cubicBezTo>
                  <a:lnTo>
                    <a:pt x="12098" y="12452"/>
                  </a:lnTo>
                  <a:lnTo>
                    <a:pt x="4515" y="12452"/>
                  </a:lnTo>
                  <a:lnTo>
                    <a:pt x="8675" y="8262"/>
                  </a:lnTo>
                  <a:cubicBezTo>
                    <a:pt x="9147" y="7820"/>
                    <a:pt x="9147" y="7052"/>
                    <a:pt x="8675" y="6580"/>
                  </a:cubicBezTo>
                  <a:lnTo>
                    <a:pt x="4515" y="2390"/>
                  </a:lnTo>
                  <a:lnTo>
                    <a:pt x="12098" y="2390"/>
                  </a:lnTo>
                  <a:lnTo>
                    <a:pt x="12098" y="3364"/>
                  </a:lnTo>
                  <a:cubicBezTo>
                    <a:pt x="12098" y="4161"/>
                    <a:pt x="12696" y="4559"/>
                    <a:pt x="13293" y="4559"/>
                  </a:cubicBezTo>
                  <a:cubicBezTo>
                    <a:pt x="13891" y="4559"/>
                    <a:pt x="14488" y="4161"/>
                    <a:pt x="14488" y="3364"/>
                  </a:cubicBezTo>
                  <a:lnTo>
                    <a:pt x="14488" y="1210"/>
                  </a:lnTo>
                  <a:cubicBezTo>
                    <a:pt x="14488" y="531"/>
                    <a:pt x="13957" y="0"/>
                    <a:pt x="133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7864158" y="3433452"/>
              <a:ext cx="50829" cy="61469"/>
            </a:xfrm>
            <a:custGeom>
              <a:avLst/>
              <a:gdLst/>
              <a:ahLst/>
              <a:cxnLst/>
              <a:rect l="l" t="t" r="r" b="b"/>
              <a:pathLst>
                <a:path w="1801" h="2178" extrusionOk="0">
                  <a:moveTo>
                    <a:pt x="1188" y="1"/>
                  </a:moveTo>
                  <a:cubicBezTo>
                    <a:pt x="568" y="1"/>
                    <a:pt x="0" y="494"/>
                    <a:pt x="0" y="1204"/>
                  </a:cubicBezTo>
                  <a:lnTo>
                    <a:pt x="0" y="2178"/>
                  </a:lnTo>
                  <a:lnTo>
                    <a:pt x="1210" y="2178"/>
                  </a:lnTo>
                  <a:lnTo>
                    <a:pt x="1210" y="1204"/>
                  </a:lnTo>
                  <a:cubicBezTo>
                    <a:pt x="1210" y="761"/>
                    <a:pt x="1417" y="378"/>
                    <a:pt x="1800" y="171"/>
                  </a:cubicBezTo>
                  <a:cubicBezTo>
                    <a:pt x="1603" y="54"/>
                    <a:pt x="1392" y="1"/>
                    <a:pt x="1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7522730" y="3142654"/>
              <a:ext cx="208197" cy="419725"/>
            </a:xfrm>
            <a:custGeom>
              <a:avLst/>
              <a:gdLst/>
              <a:ahLst/>
              <a:cxnLst/>
              <a:rect l="l" t="t" r="r" b="b"/>
              <a:pathLst>
                <a:path w="7377" h="14872" extrusionOk="0">
                  <a:moveTo>
                    <a:pt x="1623" y="0"/>
                  </a:moveTo>
                  <a:cubicBezTo>
                    <a:pt x="561" y="0"/>
                    <a:pt x="30" y="1298"/>
                    <a:pt x="767" y="2066"/>
                  </a:cubicBezTo>
                  <a:lnTo>
                    <a:pt x="6167" y="7436"/>
                  </a:lnTo>
                  <a:lnTo>
                    <a:pt x="767" y="12836"/>
                  </a:lnTo>
                  <a:cubicBezTo>
                    <a:pt x="0" y="13573"/>
                    <a:pt x="561" y="14872"/>
                    <a:pt x="1623" y="14872"/>
                  </a:cubicBezTo>
                  <a:lnTo>
                    <a:pt x="2833" y="14872"/>
                  </a:lnTo>
                  <a:cubicBezTo>
                    <a:pt x="2361" y="14872"/>
                    <a:pt x="1918" y="14577"/>
                    <a:pt x="1741" y="14134"/>
                  </a:cubicBezTo>
                  <a:cubicBezTo>
                    <a:pt x="1535" y="13692"/>
                    <a:pt x="1653" y="13160"/>
                    <a:pt x="1977" y="12836"/>
                  </a:cubicBezTo>
                  <a:lnTo>
                    <a:pt x="7377" y="7436"/>
                  </a:lnTo>
                  <a:lnTo>
                    <a:pt x="1977" y="2066"/>
                  </a:lnTo>
                  <a:cubicBezTo>
                    <a:pt x="1239" y="1298"/>
                    <a:pt x="1771" y="0"/>
                    <a:pt x="28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7864158" y="3210104"/>
              <a:ext cx="50829" cy="61356"/>
            </a:xfrm>
            <a:custGeom>
              <a:avLst/>
              <a:gdLst/>
              <a:ahLst/>
              <a:cxnLst/>
              <a:rect l="l" t="t" r="r" b="b"/>
              <a:pathLst>
                <a:path w="1801" h="2174" extrusionOk="0">
                  <a:moveTo>
                    <a:pt x="1210" y="0"/>
                  </a:moveTo>
                  <a:lnTo>
                    <a:pt x="0" y="30"/>
                  </a:lnTo>
                  <a:lnTo>
                    <a:pt x="0" y="974"/>
                  </a:lnTo>
                  <a:cubicBezTo>
                    <a:pt x="0" y="1667"/>
                    <a:pt x="576" y="2173"/>
                    <a:pt x="1201" y="2173"/>
                  </a:cubicBezTo>
                  <a:cubicBezTo>
                    <a:pt x="1401" y="2173"/>
                    <a:pt x="1607" y="2121"/>
                    <a:pt x="1800" y="2007"/>
                  </a:cubicBezTo>
                  <a:cubicBezTo>
                    <a:pt x="1417" y="1800"/>
                    <a:pt x="1210" y="1387"/>
                    <a:pt x="1210" y="974"/>
                  </a:cubicBezTo>
                  <a:lnTo>
                    <a:pt x="12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7514405" y="3136812"/>
              <a:ext cx="423902" cy="432228"/>
            </a:xfrm>
            <a:custGeom>
              <a:avLst/>
              <a:gdLst/>
              <a:ahLst/>
              <a:cxnLst/>
              <a:rect l="l" t="t" r="r" b="b"/>
              <a:pathLst>
                <a:path w="15020" h="15315" extrusionOk="0">
                  <a:moveTo>
                    <a:pt x="1918" y="1"/>
                  </a:moveTo>
                  <a:cubicBezTo>
                    <a:pt x="649" y="1"/>
                    <a:pt x="30" y="1535"/>
                    <a:pt x="915" y="2420"/>
                  </a:cubicBezTo>
                  <a:lnTo>
                    <a:pt x="6108" y="7643"/>
                  </a:lnTo>
                  <a:lnTo>
                    <a:pt x="885" y="12866"/>
                  </a:lnTo>
                  <a:cubicBezTo>
                    <a:pt x="0" y="13780"/>
                    <a:pt x="649" y="15285"/>
                    <a:pt x="1918" y="15315"/>
                  </a:cubicBezTo>
                  <a:lnTo>
                    <a:pt x="2656" y="15315"/>
                  </a:lnTo>
                  <a:lnTo>
                    <a:pt x="2656" y="15285"/>
                  </a:lnTo>
                  <a:cubicBezTo>
                    <a:pt x="2774" y="15285"/>
                    <a:pt x="2892" y="15197"/>
                    <a:pt x="2892" y="15079"/>
                  </a:cubicBezTo>
                  <a:cubicBezTo>
                    <a:pt x="2892" y="14931"/>
                    <a:pt x="2774" y="14843"/>
                    <a:pt x="2656" y="14843"/>
                  </a:cubicBezTo>
                  <a:lnTo>
                    <a:pt x="1918" y="14843"/>
                  </a:lnTo>
                  <a:cubicBezTo>
                    <a:pt x="1033" y="14843"/>
                    <a:pt x="590" y="13780"/>
                    <a:pt x="1210" y="13190"/>
                  </a:cubicBezTo>
                  <a:lnTo>
                    <a:pt x="6610" y="7791"/>
                  </a:lnTo>
                  <a:cubicBezTo>
                    <a:pt x="6698" y="7702"/>
                    <a:pt x="6698" y="7554"/>
                    <a:pt x="6610" y="7466"/>
                  </a:cubicBezTo>
                  <a:lnTo>
                    <a:pt x="1210" y="2096"/>
                  </a:lnTo>
                  <a:cubicBezTo>
                    <a:pt x="599" y="1484"/>
                    <a:pt x="1021" y="443"/>
                    <a:pt x="1882" y="443"/>
                  </a:cubicBezTo>
                  <a:cubicBezTo>
                    <a:pt x="1894" y="443"/>
                    <a:pt x="1906" y="443"/>
                    <a:pt x="1918" y="443"/>
                  </a:cubicBezTo>
                  <a:lnTo>
                    <a:pt x="13603" y="443"/>
                  </a:lnTo>
                  <a:cubicBezTo>
                    <a:pt x="14134" y="443"/>
                    <a:pt x="14577" y="856"/>
                    <a:pt x="14577" y="1417"/>
                  </a:cubicBezTo>
                  <a:lnTo>
                    <a:pt x="14577" y="3571"/>
                  </a:lnTo>
                  <a:cubicBezTo>
                    <a:pt x="14621" y="4264"/>
                    <a:pt x="14112" y="4611"/>
                    <a:pt x="13603" y="4611"/>
                  </a:cubicBezTo>
                  <a:cubicBezTo>
                    <a:pt x="13094" y="4611"/>
                    <a:pt x="12585" y="4264"/>
                    <a:pt x="12629" y="3571"/>
                  </a:cubicBezTo>
                  <a:lnTo>
                    <a:pt x="12629" y="2627"/>
                  </a:lnTo>
                  <a:cubicBezTo>
                    <a:pt x="12629" y="2479"/>
                    <a:pt x="12541" y="2391"/>
                    <a:pt x="12393" y="2391"/>
                  </a:cubicBezTo>
                  <a:lnTo>
                    <a:pt x="11154" y="2391"/>
                  </a:lnTo>
                  <a:cubicBezTo>
                    <a:pt x="11147" y="2390"/>
                    <a:pt x="11141" y="2389"/>
                    <a:pt x="11134" y="2389"/>
                  </a:cubicBezTo>
                  <a:cubicBezTo>
                    <a:pt x="10924" y="2389"/>
                    <a:pt x="10924" y="2835"/>
                    <a:pt x="11134" y="2835"/>
                  </a:cubicBezTo>
                  <a:cubicBezTo>
                    <a:pt x="11141" y="2835"/>
                    <a:pt x="11147" y="2834"/>
                    <a:pt x="11154" y="2833"/>
                  </a:cubicBezTo>
                  <a:lnTo>
                    <a:pt x="12187" y="2833"/>
                  </a:lnTo>
                  <a:lnTo>
                    <a:pt x="12187" y="3571"/>
                  </a:lnTo>
                  <a:cubicBezTo>
                    <a:pt x="12187" y="4515"/>
                    <a:pt x="12895" y="4987"/>
                    <a:pt x="13603" y="4987"/>
                  </a:cubicBezTo>
                  <a:cubicBezTo>
                    <a:pt x="14311" y="4987"/>
                    <a:pt x="15019" y="4515"/>
                    <a:pt x="15019" y="3571"/>
                  </a:cubicBezTo>
                  <a:lnTo>
                    <a:pt x="15019" y="1417"/>
                  </a:lnTo>
                  <a:cubicBezTo>
                    <a:pt x="15019" y="620"/>
                    <a:pt x="14400" y="1"/>
                    <a:pt x="136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7608496" y="3204262"/>
              <a:ext cx="329808" cy="364776"/>
            </a:xfrm>
            <a:custGeom>
              <a:avLst/>
              <a:gdLst/>
              <a:ahLst/>
              <a:cxnLst/>
              <a:rect l="l" t="t" r="r" b="b"/>
              <a:pathLst>
                <a:path w="11686" h="12925" extrusionOk="0">
                  <a:moveTo>
                    <a:pt x="1476" y="1"/>
                  </a:moveTo>
                  <a:cubicBezTo>
                    <a:pt x="1387" y="1"/>
                    <a:pt x="1299" y="60"/>
                    <a:pt x="1269" y="148"/>
                  </a:cubicBezTo>
                  <a:cubicBezTo>
                    <a:pt x="1210" y="207"/>
                    <a:pt x="1240" y="325"/>
                    <a:pt x="1299" y="384"/>
                  </a:cubicBezTo>
                  <a:lnTo>
                    <a:pt x="5489" y="4574"/>
                  </a:lnTo>
                  <a:cubicBezTo>
                    <a:pt x="5872" y="4958"/>
                    <a:pt x="5872" y="5578"/>
                    <a:pt x="5489" y="5932"/>
                  </a:cubicBezTo>
                  <a:lnTo>
                    <a:pt x="1299" y="10122"/>
                  </a:lnTo>
                  <a:cubicBezTo>
                    <a:pt x="1240" y="10181"/>
                    <a:pt x="1210" y="10299"/>
                    <a:pt x="1269" y="10387"/>
                  </a:cubicBezTo>
                  <a:cubicBezTo>
                    <a:pt x="1299" y="10446"/>
                    <a:pt x="1387" y="10505"/>
                    <a:pt x="1476" y="10505"/>
                  </a:cubicBezTo>
                  <a:lnTo>
                    <a:pt x="9059" y="10505"/>
                  </a:lnTo>
                  <a:cubicBezTo>
                    <a:pt x="9177" y="10505"/>
                    <a:pt x="9266" y="10417"/>
                    <a:pt x="9266" y="10299"/>
                  </a:cubicBezTo>
                  <a:lnTo>
                    <a:pt x="9266" y="9325"/>
                  </a:lnTo>
                  <a:cubicBezTo>
                    <a:pt x="9221" y="8632"/>
                    <a:pt x="9730" y="8285"/>
                    <a:pt x="10239" y="8285"/>
                  </a:cubicBezTo>
                  <a:cubicBezTo>
                    <a:pt x="10748" y="8285"/>
                    <a:pt x="11257" y="8632"/>
                    <a:pt x="11213" y="9325"/>
                  </a:cubicBezTo>
                  <a:lnTo>
                    <a:pt x="11213" y="11479"/>
                  </a:lnTo>
                  <a:cubicBezTo>
                    <a:pt x="11213" y="12010"/>
                    <a:pt x="10800" y="12453"/>
                    <a:pt x="10239" y="12453"/>
                  </a:cubicBezTo>
                  <a:lnTo>
                    <a:pt x="236" y="12453"/>
                  </a:lnTo>
                  <a:cubicBezTo>
                    <a:pt x="89" y="12453"/>
                    <a:pt x="0" y="12571"/>
                    <a:pt x="0" y="12689"/>
                  </a:cubicBezTo>
                  <a:cubicBezTo>
                    <a:pt x="0" y="12807"/>
                    <a:pt x="89" y="12895"/>
                    <a:pt x="236" y="12925"/>
                  </a:cubicBezTo>
                  <a:lnTo>
                    <a:pt x="10239" y="12925"/>
                  </a:lnTo>
                  <a:cubicBezTo>
                    <a:pt x="11036" y="12925"/>
                    <a:pt x="11685" y="12276"/>
                    <a:pt x="11685" y="11509"/>
                  </a:cubicBezTo>
                  <a:lnTo>
                    <a:pt x="11685" y="9325"/>
                  </a:lnTo>
                  <a:cubicBezTo>
                    <a:pt x="11685" y="8381"/>
                    <a:pt x="10970" y="7909"/>
                    <a:pt x="10254" y="7909"/>
                  </a:cubicBezTo>
                  <a:cubicBezTo>
                    <a:pt x="9539" y="7909"/>
                    <a:pt x="8823" y="8381"/>
                    <a:pt x="8823" y="9325"/>
                  </a:cubicBezTo>
                  <a:lnTo>
                    <a:pt x="8823" y="10063"/>
                  </a:lnTo>
                  <a:lnTo>
                    <a:pt x="2007" y="10063"/>
                  </a:lnTo>
                  <a:lnTo>
                    <a:pt x="5813" y="6256"/>
                  </a:lnTo>
                  <a:cubicBezTo>
                    <a:pt x="6374" y="5696"/>
                    <a:pt x="6374" y="4810"/>
                    <a:pt x="5813" y="4250"/>
                  </a:cubicBezTo>
                  <a:lnTo>
                    <a:pt x="2007" y="443"/>
                  </a:lnTo>
                  <a:lnTo>
                    <a:pt x="6905" y="443"/>
                  </a:lnTo>
                  <a:cubicBezTo>
                    <a:pt x="7171" y="414"/>
                    <a:pt x="7171" y="30"/>
                    <a:pt x="69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8" name="Google Shape;2498;p71"/>
          <p:cNvGrpSpPr/>
          <p:nvPr/>
        </p:nvGrpSpPr>
        <p:grpSpPr>
          <a:xfrm>
            <a:off x="7995857" y="3451363"/>
            <a:ext cx="386360" cy="432199"/>
            <a:chOff x="6821531" y="3136841"/>
            <a:chExt cx="386360" cy="432199"/>
          </a:xfrm>
        </p:grpSpPr>
        <p:sp>
          <p:nvSpPr>
            <p:cNvPr id="2499" name="Google Shape;2499;p71"/>
            <p:cNvSpPr/>
            <p:nvPr/>
          </p:nvSpPr>
          <p:spPr>
            <a:xfrm>
              <a:off x="6828192" y="3142654"/>
              <a:ext cx="352301" cy="419951"/>
            </a:xfrm>
            <a:custGeom>
              <a:avLst/>
              <a:gdLst/>
              <a:ahLst/>
              <a:cxnLst/>
              <a:rect l="l" t="t" r="r" b="b"/>
              <a:pathLst>
                <a:path w="12483" h="14880" extrusionOk="0">
                  <a:moveTo>
                    <a:pt x="9207" y="0"/>
                  </a:moveTo>
                  <a:cubicBezTo>
                    <a:pt x="7584" y="0"/>
                    <a:pt x="6227" y="1210"/>
                    <a:pt x="5991" y="2803"/>
                  </a:cubicBezTo>
                  <a:lnTo>
                    <a:pt x="5519" y="6167"/>
                  </a:lnTo>
                  <a:lnTo>
                    <a:pt x="3807" y="6167"/>
                  </a:lnTo>
                  <a:cubicBezTo>
                    <a:pt x="2598" y="6167"/>
                    <a:pt x="2598" y="7967"/>
                    <a:pt x="3807" y="7967"/>
                  </a:cubicBezTo>
                  <a:lnTo>
                    <a:pt x="5253" y="7967"/>
                  </a:lnTo>
                  <a:lnTo>
                    <a:pt x="4693" y="11803"/>
                  </a:lnTo>
                  <a:cubicBezTo>
                    <a:pt x="4567" y="12641"/>
                    <a:pt x="3913" y="13043"/>
                    <a:pt x="3258" y="13043"/>
                  </a:cubicBezTo>
                  <a:cubicBezTo>
                    <a:pt x="2530" y="13043"/>
                    <a:pt x="1801" y="12545"/>
                    <a:pt x="1801" y="11597"/>
                  </a:cubicBezTo>
                  <a:cubicBezTo>
                    <a:pt x="1771" y="11036"/>
                    <a:pt x="1336" y="10756"/>
                    <a:pt x="901" y="10756"/>
                  </a:cubicBezTo>
                  <a:cubicBezTo>
                    <a:pt x="466" y="10756"/>
                    <a:pt x="30" y="11036"/>
                    <a:pt x="1" y="11597"/>
                  </a:cubicBezTo>
                  <a:cubicBezTo>
                    <a:pt x="1" y="13308"/>
                    <a:pt x="1329" y="14724"/>
                    <a:pt x="3040" y="14872"/>
                  </a:cubicBezTo>
                  <a:cubicBezTo>
                    <a:pt x="3116" y="14877"/>
                    <a:pt x="3191" y="14880"/>
                    <a:pt x="3265" y="14880"/>
                  </a:cubicBezTo>
                  <a:cubicBezTo>
                    <a:pt x="4882" y="14880"/>
                    <a:pt x="6267" y="13676"/>
                    <a:pt x="6493" y="12069"/>
                  </a:cubicBezTo>
                  <a:lnTo>
                    <a:pt x="7083" y="7967"/>
                  </a:lnTo>
                  <a:lnTo>
                    <a:pt x="9148" y="7967"/>
                  </a:lnTo>
                  <a:cubicBezTo>
                    <a:pt x="10358" y="7967"/>
                    <a:pt x="10358" y="6167"/>
                    <a:pt x="9148" y="6167"/>
                  </a:cubicBezTo>
                  <a:lnTo>
                    <a:pt x="7348" y="6167"/>
                  </a:lnTo>
                  <a:lnTo>
                    <a:pt x="7791" y="3069"/>
                  </a:lnTo>
                  <a:cubicBezTo>
                    <a:pt x="7916" y="2246"/>
                    <a:pt x="8563" y="1851"/>
                    <a:pt x="9213" y="1851"/>
                  </a:cubicBezTo>
                  <a:cubicBezTo>
                    <a:pt x="9938" y="1851"/>
                    <a:pt x="10667" y="2342"/>
                    <a:pt x="10683" y="3275"/>
                  </a:cubicBezTo>
                  <a:cubicBezTo>
                    <a:pt x="10683" y="3880"/>
                    <a:pt x="11133" y="4183"/>
                    <a:pt x="11583" y="4183"/>
                  </a:cubicBezTo>
                  <a:cubicBezTo>
                    <a:pt x="12033" y="4183"/>
                    <a:pt x="12483" y="3880"/>
                    <a:pt x="12483" y="3275"/>
                  </a:cubicBezTo>
                  <a:cubicBezTo>
                    <a:pt x="12483" y="1475"/>
                    <a:pt x="11007" y="0"/>
                    <a:pt x="9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6927307" y="3367497"/>
              <a:ext cx="62485" cy="143257"/>
            </a:xfrm>
            <a:custGeom>
              <a:avLst/>
              <a:gdLst/>
              <a:ahLst/>
              <a:cxnLst/>
              <a:rect l="l" t="t" r="r" b="b"/>
              <a:pathLst>
                <a:path w="2214" h="5076" extrusionOk="0">
                  <a:moveTo>
                    <a:pt x="1741" y="0"/>
                  </a:moveTo>
                  <a:lnTo>
                    <a:pt x="1181" y="3836"/>
                  </a:lnTo>
                  <a:cubicBezTo>
                    <a:pt x="1092" y="4456"/>
                    <a:pt x="620" y="4957"/>
                    <a:pt x="0" y="5075"/>
                  </a:cubicBezTo>
                  <a:lnTo>
                    <a:pt x="236" y="5075"/>
                  </a:lnTo>
                  <a:cubicBezTo>
                    <a:pt x="945" y="5075"/>
                    <a:pt x="1564" y="4544"/>
                    <a:pt x="1682" y="3836"/>
                  </a:cubicBezTo>
                  <a:lnTo>
                    <a:pt x="22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6983920" y="3143473"/>
              <a:ext cx="111620" cy="173258"/>
            </a:xfrm>
            <a:custGeom>
              <a:avLst/>
              <a:gdLst/>
              <a:ahLst/>
              <a:cxnLst/>
              <a:rect l="l" t="t" r="r" b="b"/>
              <a:pathLst>
                <a:path w="3955" h="6139" extrusionOk="0">
                  <a:moveTo>
                    <a:pt x="3689" y="1"/>
                  </a:moveTo>
                  <a:cubicBezTo>
                    <a:pt x="2066" y="1"/>
                    <a:pt x="709" y="1181"/>
                    <a:pt x="473" y="2804"/>
                  </a:cubicBezTo>
                  <a:lnTo>
                    <a:pt x="1" y="6138"/>
                  </a:lnTo>
                  <a:lnTo>
                    <a:pt x="473" y="6138"/>
                  </a:lnTo>
                  <a:lnTo>
                    <a:pt x="945" y="2774"/>
                  </a:lnTo>
                  <a:cubicBezTo>
                    <a:pt x="1181" y="1269"/>
                    <a:pt x="2420" y="89"/>
                    <a:pt x="39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7095509" y="3194272"/>
              <a:ext cx="66662" cy="65815"/>
            </a:xfrm>
            <a:custGeom>
              <a:avLst/>
              <a:gdLst/>
              <a:ahLst/>
              <a:cxnLst/>
              <a:rect l="l" t="t" r="r" b="b"/>
              <a:pathLst>
                <a:path w="2362" h="2332" extrusionOk="0">
                  <a:moveTo>
                    <a:pt x="1" y="1"/>
                  </a:moveTo>
                  <a:cubicBezTo>
                    <a:pt x="679" y="119"/>
                    <a:pt x="1181" y="738"/>
                    <a:pt x="1211" y="1417"/>
                  </a:cubicBezTo>
                  <a:cubicBezTo>
                    <a:pt x="1211" y="1919"/>
                    <a:pt x="1594" y="2332"/>
                    <a:pt x="2096" y="2332"/>
                  </a:cubicBezTo>
                  <a:cubicBezTo>
                    <a:pt x="2184" y="2332"/>
                    <a:pt x="2273" y="2332"/>
                    <a:pt x="2361" y="2302"/>
                  </a:cubicBezTo>
                  <a:cubicBezTo>
                    <a:pt x="1948" y="2184"/>
                    <a:pt x="1683" y="1830"/>
                    <a:pt x="1683" y="1417"/>
                  </a:cubicBezTo>
                  <a:lnTo>
                    <a:pt x="1683" y="1446"/>
                  </a:lnTo>
                  <a:cubicBezTo>
                    <a:pt x="1683" y="650"/>
                    <a:pt x="1034" y="1"/>
                    <a:pt x="2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6828192" y="3444091"/>
              <a:ext cx="99146" cy="118280"/>
            </a:xfrm>
            <a:custGeom>
              <a:avLst/>
              <a:gdLst/>
              <a:ahLst/>
              <a:cxnLst/>
              <a:rect l="l" t="t" r="r" b="b"/>
              <a:pathLst>
                <a:path w="3513" h="4191" extrusionOk="0">
                  <a:moveTo>
                    <a:pt x="916" y="1"/>
                  </a:moveTo>
                  <a:cubicBezTo>
                    <a:pt x="414" y="1"/>
                    <a:pt x="1" y="414"/>
                    <a:pt x="1" y="916"/>
                  </a:cubicBezTo>
                  <a:cubicBezTo>
                    <a:pt x="1" y="2715"/>
                    <a:pt x="1447" y="4191"/>
                    <a:pt x="3247" y="4191"/>
                  </a:cubicBezTo>
                  <a:lnTo>
                    <a:pt x="3512" y="4191"/>
                  </a:lnTo>
                  <a:cubicBezTo>
                    <a:pt x="1801" y="4043"/>
                    <a:pt x="473" y="2627"/>
                    <a:pt x="473" y="945"/>
                  </a:cubicBezTo>
                  <a:lnTo>
                    <a:pt x="473" y="916"/>
                  </a:lnTo>
                  <a:cubicBezTo>
                    <a:pt x="473" y="502"/>
                    <a:pt x="768" y="148"/>
                    <a:pt x="1152" y="60"/>
                  </a:cubicBezTo>
                  <a:cubicBezTo>
                    <a:pt x="1063" y="30"/>
                    <a:pt x="975"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6901484" y="3316698"/>
              <a:ext cx="48317" cy="50829"/>
            </a:xfrm>
            <a:custGeom>
              <a:avLst/>
              <a:gdLst/>
              <a:ahLst/>
              <a:cxnLst/>
              <a:rect l="l" t="t" r="r" b="b"/>
              <a:pathLst>
                <a:path w="1712" h="1801" extrusionOk="0">
                  <a:moveTo>
                    <a:pt x="1210" y="0"/>
                  </a:moveTo>
                  <a:cubicBezTo>
                    <a:pt x="1" y="0"/>
                    <a:pt x="1" y="1800"/>
                    <a:pt x="1210" y="1800"/>
                  </a:cubicBezTo>
                  <a:lnTo>
                    <a:pt x="1712" y="1800"/>
                  </a:lnTo>
                  <a:cubicBezTo>
                    <a:pt x="502" y="1800"/>
                    <a:pt x="502" y="0"/>
                    <a:pt x="17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7050438" y="3426566"/>
              <a:ext cx="157453" cy="135807"/>
            </a:xfrm>
            <a:custGeom>
              <a:avLst/>
              <a:gdLst/>
              <a:ahLst/>
              <a:cxnLst/>
              <a:rect l="l" t="t" r="r" b="b"/>
              <a:pathLst>
                <a:path w="5579" h="4812" extrusionOk="0">
                  <a:moveTo>
                    <a:pt x="1305" y="1"/>
                  </a:moveTo>
                  <a:cubicBezTo>
                    <a:pt x="603" y="1"/>
                    <a:pt x="0" y="912"/>
                    <a:pt x="654" y="1566"/>
                  </a:cubicBezTo>
                  <a:lnTo>
                    <a:pt x="1509" y="2422"/>
                  </a:lnTo>
                  <a:lnTo>
                    <a:pt x="683" y="3277"/>
                  </a:lnTo>
                  <a:cubicBezTo>
                    <a:pt x="329" y="3632"/>
                    <a:pt x="329" y="4192"/>
                    <a:pt x="683" y="4546"/>
                  </a:cubicBezTo>
                  <a:cubicBezTo>
                    <a:pt x="831" y="4723"/>
                    <a:pt x="1067" y="4812"/>
                    <a:pt x="1332" y="4812"/>
                  </a:cubicBezTo>
                  <a:cubicBezTo>
                    <a:pt x="1568" y="4812"/>
                    <a:pt x="1804" y="4723"/>
                    <a:pt x="1952" y="4546"/>
                  </a:cubicBezTo>
                  <a:lnTo>
                    <a:pt x="2808" y="3720"/>
                  </a:lnTo>
                  <a:lnTo>
                    <a:pt x="3634" y="4546"/>
                  </a:lnTo>
                  <a:cubicBezTo>
                    <a:pt x="3811" y="4723"/>
                    <a:pt x="4047" y="4812"/>
                    <a:pt x="4283" y="4812"/>
                  </a:cubicBezTo>
                  <a:cubicBezTo>
                    <a:pt x="4519" y="4812"/>
                    <a:pt x="4755" y="4723"/>
                    <a:pt x="4932" y="4546"/>
                  </a:cubicBezTo>
                  <a:cubicBezTo>
                    <a:pt x="5286" y="4192"/>
                    <a:pt x="5286" y="3632"/>
                    <a:pt x="4932" y="3277"/>
                  </a:cubicBezTo>
                  <a:lnTo>
                    <a:pt x="4076" y="2422"/>
                  </a:lnTo>
                  <a:lnTo>
                    <a:pt x="4903" y="1566"/>
                  </a:lnTo>
                  <a:cubicBezTo>
                    <a:pt x="5579" y="912"/>
                    <a:pt x="4981" y="1"/>
                    <a:pt x="4280" y="1"/>
                  </a:cubicBezTo>
                  <a:cubicBezTo>
                    <a:pt x="4063" y="1"/>
                    <a:pt x="3836" y="88"/>
                    <a:pt x="3634" y="297"/>
                  </a:cubicBezTo>
                  <a:lnTo>
                    <a:pt x="2778" y="1123"/>
                  </a:lnTo>
                  <a:lnTo>
                    <a:pt x="1952" y="297"/>
                  </a:lnTo>
                  <a:cubicBezTo>
                    <a:pt x="1750" y="88"/>
                    <a:pt x="1523"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7051962" y="3426424"/>
              <a:ext cx="62739" cy="135948"/>
            </a:xfrm>
            <a:custGeom>
              <a:avLst/>
              <a:gdLst/>
              <a:ahLst/>
              <a:cxnLst/>
              <a:rect l="l" t="t" r="r" b="b"/>
              <a:pathLst>
                <a:path w="2223" h="4817" extrusionOk="0">
                  <a:moveTo>
                    <a:pt x="1236" y="1"/>
                  </a:moveTo>
                  <a:cubicBezTo>
                    <a:pt x="507" y="1"/>
                    <a:pt x="1" y="968"/>
                    <a:pt x="629" y="1571"/>
                  </a:cubicBezTo>
                  <a:lnTo>
                    <a:pt x="1455" y="2427"/>
                  </a:lnTo>
                  <a:lnTo>
                    <a:pt x="629" y="3282"/>
                  </a:lnTo>
                  <a:cubicBezTo>
                    <a:pt x="275" y="3637"/>
                    <a:pt x="275" y="4197"/>
                    <a:pt x="629" y="4551"/>
                  </a:cubicBezTo>
                  <a:cubicBezTo>
                    <a:pt x="777" y="4728"/>
                    <a:pt x="1013" y="4817"/>
                    <a:pt x="1278" y="4817"/>
                  </a:cubicBezTo>
                  <a:cubicBezTo>
                    <a:pt x="1396" y="4817"/>
                    <a:pt x="1514" y="4787"/>
                    <a:pt x="1632" y="4758"/>
                  </a:cubicBezTo>
                  <a:cubicBezTo>
                    <a:pt x="1544" y="4699"/>
                    <a:pt x="1455" y="4640"/>
                    <a:pt x="1367" y="4551"/>
                  </a:cubicBezTo>
                  <a:cubicBezTo>
                    <a:pt x="1013" y="4197"/>
                    <a:pt x="1013" y="3607"/>
                    <a:pt x="1367" y="3253"/>
                  </a:cubicBezTo>
                  <a:lnTo>
                    <a:pt x="2222" y="2427"/>
                  </a:lnTo>
                  <a:lnTo>
                    <a:pt x="1367" y="1571"/>
                  </a:lnTo>
                  <a:cubicBezTo>
                    <a:pt x="1013" y="1217"/>
                    <a:pt x="1013" y="656"/>
                    <a:pt x="1367" y="302"/>
                  </a:cubicBezTo>
                  <a:cubicBezTo>
                    <a:pt x="1455" y="214"/>
                    <a:pt x="1544" y="155"/>
                    <a:pt x="1632" y="96"/>
                  </a:cubicBezTo>
                  <a:cubicBezTo>
                    <a:pt x="1497" y="30"/>
                    <a:pt x="1363" y="1"/>
                    <a:pt x="1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6821531" y="3136841"/>
              <a:ext cx="365622" cy="432199"/>
            </a:xfrm>
            <a:custGeom>
              <a:avLst/>
              <a:gdLst/>
              <a:ahLst/>
              <a:cxnLst/>
              <a:rect l="l" t="t" r="r" b="b"/>
              <a:pathLst>
                <a:path w="12955" h="15314" extrusionOk="0">
                  <a:moveTo>
                    <a:pt x="9445" y="0"/>
                  </a:moveTo>
                  <a:cubicBezTo>
                    <a:pt x="8661" y="0"/>
                    <a:pt x="7859" y="265"/>
                    <a:pt x="7171" y="855"/>
                  </a:cubicBezTo>
                  <a:cubicBezTo>
                    <a:pt x="7053" y="973"/>
                    <a:pt x="6935" y="1091"/>
                    <a:pt x="6817" y="1209"/>
                  </a:cubicBezTo>
                  <a:cubicBezTo>
                    <a:pt x="6685" y="1386"/>
                    <a:pt x="6833" y="1579"/>
                    <a:pt x="6990" y="1579"/>
                  </a:cubicBezTo>
                  <a:cubicBezTo>
                    <a:pt x="7043" y="1579"/>
                    <a:pt x="7097" y="1557"/>
                    <a:pt x="7142" y="1504"/>
                  </a:cubicBezTo>
                  <a:cubicBezTo>
                    <a:pt x="7260" y="1386"/>
                    <a:pt x="7348" y="1298"/>
                    <a:pt x="7466" y="1209"/>
                  </a:cubicBezTo>
                  <a:cubicBezTo>
                    <a:pt x="8060" y="679"/>
                    <a:pt x="8760" y="441"/>
                    <a:pt x="9447" y="441"/>
                  </a:cubicBezTo>
                  <a:cubicBezTo>
                    <a:pt x="11012" y="441"/>
                    <a:pt x="12503" y="1676"/>
                    <a:pt x="12483" y="3481"/>
                  </a:cubicBezTo>
                  <a:cubicBezTo>
                    <a:pt x="12453" y="3909"/>
                    <a:pt x="12128" y="4123"/>
                    <a:pt x="11804" y="4123"/>
                  </a:cubicBezTo>
                  <a:cubicBezTo>
                    <a:pt x="11479" y="4123"/>
                    <a:pt x="11155" y="3909"/>
                    <a:pt x="11125" y="3481"/>
                  </a:cubicBezTo>
                  <a:cubicBezTo>
                    <a:pt x="11078" y="2437"/>
                    <a:pt x="10258" y="1887"/>
                    <a:pt x="9442" y="1887"/>
                  </a:cubicBezTo>
                  <a:cubicBezTo>
                    <a:pt x="8713" y="1887"/>
                    <a:pt x="7987" y="2326"/>
                    <a:pt x="7820" y="3245"/>
                  </a:cubicBezTo>
                  <a:lnTo>
                    <a:pt x="7348" y="6344"/>
                  </a:lnTo>
                  <a:cubicBezTo>
                    <a:pt x="7348" y="6403"/>
                    <a:pt x="7378" y="6491"/>
                    <a:pt x="7407" y="6521"/>
                  </a:cubicBezTo>
                  <a:cubicBezTo>
                    <a:pt x="7466" y="6580"/>
                    <a:pt x="7525" y="6609"/>
                    <a:pt x="7584" y="6609"/>
                  </a:cubicBezTo>
                  <a:lnTo>
                    <a:pt x="9384" y="6609"/>
                  </a:lnTo>
                  <a:cubicBezTo>
                    <a:pt x="9412" y="6607"/>
                    <a:pt x="9440" y="6606"/>
                    <a:pt x="9466" y="6606"/>
                  </a:cubicBezTo>
                  <a:cubicBezTo>
                    <a:pt x="10360" y="6606"/>
                    <a:pt x="10360" y="7970"/>
                    <a:pt x="9466" y="7970"/>
                  </a:cubicBezTo>
                  <a:cubicBezTo>
                    <a:pt x="9440" y="7970"/>
                    <a:pt x="9412" y="7969"/>
                    <a:pt x="9384" y="7967"/>
                  </a:cubicBezTo>
                  <a:lnTo>
                    <a:pt x="7319" y="7967"/>
                  </a:lnTo>
                  <a:cubicBezTo>
                    <a:pt x="7201" y="7967"/>
                    <a:pt x="7112" y="8055"/>
                    <a:pt x="7112" y="8173"/>
                  </a:cubicBezTo>
                  <a:lnTo>
                    <a:pt x="6522" y="12245"/>
                  </a:lnTo>
                  <a:cubicBezTo>
                    <a:pt x="6297" y="13735"/>
                    <a:pt x="5001" y="14850"/>
                    <a:pt x="3526" y="14850"/>
                  </a:cubicBezTo>
                  <a:cubicBezTo>
                    <a:pt x="3453" y="14850"/>
                    <a:pt x="3380" y="14847"/>
                    <a:pt x="3306" y="14842"/>
                  </a:cubicBezTo>
                  <a:cubicBezTo>
                    <a:pt x="1712" y="14724"/>
                    <a:pt x="473" y="13396"/>
                    <a:pt x="473" y="11832"/>
                  </a:cubicBezTo>
                  <a:cubicBezTo>
                    <a:pt x="502" y="11404"/>
                    <a:pt x="827" y="11190"/>
                    <a:pt x="1152" y="11190"/>
                  </a:cubicBezTo>
                  <a:cubicBezTo>
                    <a:pt x="1476" y="11190"/>
                    <a:pt x="1801" y="11404"/>
                    <a:pt x="1830" y="11832"/>
                  </a:cubicBezTo>
                  <a:cubicBezTo>
                    <a:pt x="1877" y="12876"/>
                    <a:pt x="2697" y="13426"/>
                    <a:pt x="3518" y="13426"/>
                  </a:cubicBezTo>
                  <a:cubicBezTo>
                    <a:pt x="4251" y="13426"/>
                    <a:pt x="4984" y="12987"/>
                    <a:pt x="5165" y="12068"/>
                  </a:cubicBezTo>
                  <a:lnTo>
                    <a:pt x="5696" y="8232"/>
                  </a:lnTo>
                  <a:cubicBezTo>
                    <a:pt x="5725" y="8144"/>
                    <a:pt x="5696" y="8085"/>
                    <a:pt x="5637" y="8026"/>
                  </a:cubicBezTo>
                  <a:cubicBezTo>
                    <a:pt x="5607" y="7996"/>
                    <a:pt x="5548" y="7967"/>
                    <a:pt x="5489" y="7967"/>
                  </a:cubicBezTo>
                  <a:lnTo>
                    <a:pt x="4043" y="7967"/>
                  </a:lnTo>
                  <a:cubicBezTo>
                    <a:pt x="4025" y="7968"/>
                    <a:pt x="4006" y="7968"/>
                    <a:pt x="3988" y="7968"/>
                  </a:cubicBezTo>
                  <a:cubicBezTo>
                    <a:pt x="3088" y="7968"/>
                    <a:pt x="3088" y="6578"/>
                    <a:pt x="3988" y="6578"/>
                  </a:cubicBezTo>
                  <a:cubicBezTo>
                    <a:pt x="4006" y="6578"/>
                    <a:pt x="4025" y="6579"/>
                    <a:pt x="4043" y="6580"/>
                  </a:cubicBezTo>
                  <a:lnTo>
                    <a:pt x="5755" y="6580"/>
                  </a:lnTo>
                  <a:cubicBezTo>
                    <a:pt x="5843" y="6580"/>
                    <a:pt x="5961" y="6521"/>
                    <a:pt x="5961" y="6403"/>
                  </a:cubicBezTo>
                  <a:lnTo>
                    <a:pt x="6433" y="3039"/>
                  </a:lnTo>
                  <a:cubicBezTo>
                    <a:pt x="6492" y="2744"/>
                    <a:pt x="6581" y="2449"/>
                    <a:pt x="6699" y="2183"/>
                  </a:cubicBezTo>
                  <a:cubicBezTo>
                    <a:pt x="6758" y="2065"/>
                    <a:pt x="6699" y="1947"/>
                    <a:pt x="6581" y="1888"/>
                  </a:cubicBezTo>
                  <a:cubicBezTo>
                    <a:pt x="6557" y="1872"/>
                    <a:pt x="6529" y="1865"/>
                    <a:pt x="6500" y="1865"/>
                  </a:cubicBezTo>
                  <a:cubicBezTo>
                    <a:pt x="6420" y="1865"/>
                    <a:pt x="6329" y="1920"/>
                    <a:pt x="6286" y="2006"/>
                  </a:cubicBezTo>
                  <a:cubicBezTo>
                    <a:pt x="6138" y="2301"/>
                    <a:pt x="6050" y="2655"/>
                    <a:pt x="5991" y="2980"/>
                  </a:cubicBezTo>
                  <a:lnTo>
                    <a:pt x="5548" y="6137"/>
                  </a:lnTo>
                  <a:lnTo>
                    <a:pt x="4043" y="6137"/>
                  </a:lnTo>
                  <a:cubicBezTo>
                    <a:pt x="2538" y="6137"/>
                    <a:pt x="2538" y="8409"/>
                    <a:pt x="4043" y="8409"/>
                  </a:cubicBezTo>
                  <a:lnTo>
                    <a:pt x="5224" y="8409"/>
                  </a:lnTo>
                  <a:lnTo>
                    <a:pt x="4722" y="11980"/>
                  </a:lnTo>
                  <a:cubicBezTo>
                    <a:pt x="4624" y="12692"/>
                    <a:pt x="4070" y="13034"/>
                    <a:pt x="3514" y="13034"/>
                  </a:cubicBezTo>
                  <a:cubicBezTo>
                    <a:pt x="2895" y="13034"/>
                    <a:pt x="2273" y="12611"/>
                    <a:pt x="2273" y="11803"/>
                  </a:cubicBezTo>
                  <a:cubicBezTo>
                    <a:pt x="2273" y="11050"/>
                    <a:pt x="1705" y="10674"/>
                    <a:pt x="1137" y="10674"/>
                  </a:cubicBezTo>
                  <a:cubicBezTo>
                    <a:pt x="569" y="10674"/>
                    <a:pt x="1" y="11050"/>
                    <a:pt x="1" y="11803"/>
                  </a:cubicBezTo>
                  <a:cubicBezTo>
                    <a:pt x="1" y="13720"/>
                    <a:pt x="1565" y="15284"/>
                    <a:pt x="3512" y="15314"/>
                  </a:cubicBezTo>
                  <a:cubicBezTo>
                    <a:pt x="5253" y="15314"/>
                    <a:pt x="6729" y="14045"/>
                    <a:pt x="6965" y="12304"/>
                  </a:cubicBezTo>
                  <a:lnTo>
                    <a:pt x="7525" y="8409"/>
                  </a:lnTo>
                  <a:lnTo>
                    <a:pt x="9414" y="8409"/>
                  </a:lnTo>
                  <a:cubicBezTo>
                    <a:pt x="10919" y="8409"/>
                    <a:pt x="10919" y="6167"/>
                    <a:pt x="9414" y="6167"/>
                  </a:cubicBezTo>
                  <a:lnTo>
                    <a:pt x="7850" y="6167"/>
                  </a:lnTo>
                  <a:lnTo>
                    <a:pt x="8263" y="3334"/>
                  </a:lnTo>
                  <a:cubicBezTo>
                    <a:pt x="8375" y="2618"/>
                    <a:pt x="8928" y="2276"/>
                    <a:pt x="9480" y="2276"/>
                  </a:cubicBezTo>
                  <a:cubicBezTo>
                    <a:pt x="10089" y="2276"/>
                    <a:pt x="10697" y="2692"/>
                    <a:pt x="10712" y="3481"/>
                  </a:cubicBezTo>
                  <a:cubicBezTo>
                    <a:pt x="10712" y="4249"/>
                    <a:pt x="11273" y="4632"/>
                    <a:pt x="11833" y="4632"/>
                  </a:cubicBezTo>
                  <a:cubicBezTo>
                    <a:pt x="12394" y="4632"/>
                    <a:pt x="12955" y="4249"/>
                    <a:pt x="12955" y="3481"/>
                  </a:cubicBezTo>
                  <a:cubicBezTo>
                    <a:pt x="12955" y="1404"/>
                    <a:pt x="11248" y="0"/>
                    <a:pt x="94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7045556" y="3420780"/>
              <a:ext cx="158244" cy="148253"/>
            </a:xfrm>
            <a:custGeom>
              <a:avLst/>
              <a:gdLst/>
              <a:ahLst/>
              <a:cxnLst/>
              <a:rect l="l" t="t" r="r" b="b"/>
              <a:pathLst>
                <a:path w="5607" h="5253" extrusionOk="0">
                  <a:moveTo>
                    <a:pt x="1505" y="1"/>
                  </a:moveTo>
                  <a:cubicBezTo>
                    <a:pt x="502" y="1"/>
                    <a:pt x="0" y="1210"/>
                    <a:pt x="709" y="1919"/>
                  </a:cubicBezTo>
                  <a:lnTo>
                    <a:pt x="1387" y="2597"/>
                  </a:lnTo>
                  <a:lnTo>
                    <a:pt x="709" y="3276"/>
                  </a:lnTo>
                  <a:cubicBezTo>
                    <a:pt x="266" y="3718"/>
                    <a:pt x="266" y="4456"/>
                    <a:pt x="709" y="4899"/>
                  </a:cubicBezTo>
                  <a:cubicBezTo>
                    <a:pt x="915" y="5105"/>
                    <a:pt x="1210" y="5223"/>
                    <a:pt x="1505" y="5223"/>
                  </a:cubicBezTo>
                  <a:cubicBezTo>
                    <a:pt x="1800" y="5223"/>
                    <a:pt x="2095" y="5105"/>
                    <a:pt x="2302" y="4899"/>
                  </a:cubicBezTo>
                  <a:lnTo>
                    <a:pt x="2981" y="4220"/>
                  </a:lnTo>
                  <a:lnTo>
                    <a:pt x="3364" y="4574"/>
                  </a:lnTo>
                  <a:cubicBezTo>
                    <a:pt x="3411" y="4611"/>
                    <a:pt x="3463" y="4628"/>
                    <a:pt x="3512" y="4628"/>
                  </a:cubicBezTo>
                  <a:cubicBezTo>
                    <a:pt x="3621" y="4628"/>
                    <a:pt x="3718" y="4548"/>
                    <a:pt x="3718" y="4427"/>
                  </a:cubicBezTo>
                  <a:cubicBezTo>
                    <a:pt x="3718" y="4368"/>
                    <a:pt x="3718" y="4309"/>
                    <a:pt x="3659" y="4279"/>
                  </a:cubicBezTo>
                  <a:lnTo>
                    <a:pt x="3128" y="3748"/>
                  </a:lnTo>
                  <a:cubicBezTo>
                    <a:pt x="3099" y="3718"/>
                    <a:pt x="3040" y="3689"/>
                    <a:pt x="2981" y="3689"/>
                  </a:cubicBezTo>
                  <a:cubicBezTo>
                    <a:pt x="2922" y="3689"/>
                    <a:pt x="2863" y="3718"/>
                    <a:pt x="2833" y="3748"/>
                  </a:cubicBezTo>
                  <a:lnTo>
                    <a:pt x="1977" y="4574"/>
                  </a:lnTo>
                  <a:cubicBezTo>
                    <a:pt x="1845" y="4722"/>
                    <a:pt x="1668" y="4796"/>
                    <a:pt x="1490" y="4796"/>
                  </a:cubicBezTo>
                  <a:cubicBezTo>
                    <a:pt x="1313" y="4796"/>
                    <a:pt x="1136" y="4722"/>
                    <a:pt x="1004" y="4574"/>
                  </a:cubicBezTo>
                  <a:cubicBezTo>
                    <a:pt x="738" y="4309"/>
                    <a:pt x="738" y="3896"/>
                    <a:pt x="1004" y="3600"/>
                  </a:cubicBezTo>
                  <a:lnTo>
                    <a:pt x="1859" y="2774"/>
                  </a:lnTo>
                  <a:cubicBezTo>
                    <a:pt x="1948" y="2686"/>
                    <a:pt x="1948" y="2538"/>
                    <a:pt x="1859" y="2450"/>
                  </a:cubicBezTo>
                  <a:lnTo>
                    <a:pt x="1004" y="1623"/>
                  </a:lnTo>
                  <a:cubicBezTo>
                    <a:pt x="738" y="1358"/>
                    <a:pt x="738" y="915"/>
                    <a:pt x="1004" y="650"/>
                  </a:cubicBezTo>
                  <a:cubicBezTo>
                    <a:pt x="1151" y="517"/>
                    <a:pt x="1328" y="451"/>
                    <a:pt x="1502" y="451"/>
                  </a:cubicBezTo>
                  <a:cubicBezTo>
                    <a:pt x="1675" y="451"/>
                    <a:pt x="1845" y="517"/>
                    <a:pt x="1977" y="650"/>
                  </a:cubicBezTo>
                  <a:lnTo>
                    <a:pt x="2833" y="1476"/>
                  </a:lnTo>
                  <a:cubicBezTo>
                    <a:pt x="2877" y="1520"/>
                    <a:pt x="2936" y="1542"/>
                    <a:pt x="2995" y="1542"/>
                  </a:cubicBezTo>
                  <a:cubicBezTo>
                    <a:pt x="3054" y="1542"/>
                    <a:pt x="3113" y="1520"/>
                    <a:pt x="3158" y="1476"/>
                  </a:cubicBezTo>
                  <a:lnTo>
                    <a:pt x="3954" y="650"/>
                  </a:lnTo>
                  <a:cubicBezTo>
                    <a:pt x="4101" y="503"/>
                    <a:pt x="4279" y="438"/>
                    <a:pt x="4453" y="438"/>
                  </a:cubicBezTo>
                  <a:cubicBezTo>
                    <a:pt x="4804" y="438"/>
                    <a:pt x="5135" y="707"/>
                    <a:pt x="5135" y="1122"/>
                  </a:cubicBezTo>
                  <a:cubicBezTo>
                    <a:pt x="5135" y="1299"/>
                    <a:pt x="5076" y="1476"/>
                    <a:pt x="4928" y="1623"/>
                  </a:cubicBezTo>
                  <a:lnTo>
                    <a:pt x="4102" y="2450"/>
                  </a:lnTo>
                  <a:cubicBezTo>
                    <a:pt x="4013" y="2538"/>
                    <a:pt x="4013" y="2686"/>
                    <a:pt x="4102" y="2774"/>
                  </a:cubicBezTo>
                  <a:lnTo>
                    <a:pt x="4928" y="3600"/>
                  </a:lnTo>
                  <a:cubicBezTo>
                    <a:pt x="5371" y="4043"/>
                    <a:pt x="5076" y="4781"/>
                    <a:pt x="4456" y="4781"/>
                  </a:cubicBezTo>
                  <a:cubicBezTo>
                    <a:pt x="4397" y="4781"/>
                    <a:pt x="4338" y="4781"/>
                    <a:pt x="4249" y="4751"/>
                  </a:cubicBezTo>
                  <a:lnTo>
                    <a:pt x="4190" y="4751"/>
                  </a:lnTo>
                  <a:cubicBezTo>
                    <a:pt x="3954" y="4751"/>
                    <a:pt x="3895" y="5105"/>
                    <a:pt x="4131" y="5194"/>
                  </a:cubicBezTo>
                  <a:cubicBezTo>
                    <a:pt x="4249" y="5223"/>
                    <a:pt x="4338" y="5223"/>
                    <a:pt x="4456" y="5253"/>
                  </a:cubicBezTo>
                  <a:lnTo>
                    <a:pt x="4485" y="5223"/>
                  </a:lnTo>
                  <a:cubicBezTo>
                    <a:pt x="5105" y="5223"/>
                    <a:pt x="5607" y="4722"/>
                    <a:pt x="5607" y="4102"/>
                  </a:cubicBezTo>
                  <a:cubicBezTo>
                    <a:pt x="5607" y="3778"/>
                    <a:pt x="5489" y="3512"/>
                    <a:pt x="5282" y="3276"/>
                  </a:cubicBezTo>
                  <a:lnTo>
                    <a:pt x="4604" y="2597"/>
                  </a:lnTo>
                  <a:lnTo>
                    <a:pt x="5282" y="1919"/>
                  </a:lnTo>
                  <a:cubicBezTo>
                    <a:pt x="5489" y="1712"/>
                    <a:pt x="5607" y="1417"/>
                    <a:pt x="5607" y="1122"/>
                  </a:cubicBezTo>
                  <a:cubicBezTo>
                    <a:pt x="5607" y="827"/>
                    <a:pt x="5489" y="532"/>
                    <a:pt x="5282" y="325"/>
                  </a:cubicBezTo>
                  <a:cubicBezTo>
                    <a:pt x="5076" y="119"/>
                    <a:pt x="4781" y="1"/>
                    <a:pt x="4485" y="1"/>
                  </a:cubicBezTo>
                  <a:cubicBezTo>
                    <a:pt x="4161" y="1"/>
                    <a:pt x="3895" y="119"/>
                    <a:pt x="3659" y="325"/>
                  </a:cubicBezTo>
                  <a:lnTo>
                    <a:pt x="2981" y="1004"/>
                  </a:lnTo>
                  <a:lnTo>
                    <a:pt x="2302" y="325"/>
                  </a:lnTo>
                  <a:cubicBezTo>
                    <a:pt x="2095" y="119"/>
                    <a:pt x="1800" y="1"/>
                    <a:pt x="15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9" name="Google Shape;2509;p71"/>
          <p:cNvGrpSpPr/>
          <p:nvPr/>
        </p:nvGrpSpPr>
        <p:grpSpPr>
          <a:xfrm>
            <a:off x="7181274" y="3521294"/>
            <a:ext cx="437251" cy="413065"/>
            <a:chOff x="6089543" y="3145984"/>
            <a:chExt cx="437251" cy="413065"/>
          </a:xfrm>
        </p:grpSpPr>
        <p:sp>
          <p:nvSpPr>
            <p:cNvPr id="2510" name="Google Shape;2510;p71"/>
            <p:cNvSpPr/>
            <p:nvPr/>
          </p:nvSpPr>
          <p:spPr>
            <a:xfrm>
              <a:off x="6111217" y="3152645"/>
              <a:ext cx="393083" cy="373101"/>
            </a:xfrm>
            <a:custGeom>
              <a:avLst/>
              <a:gdLst/>
              <a:ahLst/>
              <a:cxnLst/>
              <a:rect l="l" t="t" r="r" b="b"/>
              <a:pathLst>
                <a:path w="13928" h="13220" extrusionOk="0">
                  <a:moveTo>
                    <a:pt x="1741" y="0"/>
                  </a:moveTo>
                  <a:cubicBezTo>
                    <a:pt x="767" y="0"/>
                    <a:pt x="0" y="767"/>
                    <a:pt x="0" y="1712"/>
                  </a:cubicBezTo>
                  <a:lnTo>
                    <a:pt x="0" y="13219"/>
                  </a:lnTo>
                  <a:lnTo>
                    <a:pt x="13928" y="13219"/>
                  </a:lnTo>
                  <a:lnTo>
                    <a:pt x="13928" y="1712"/>
                  </a:lnTo>
                  <a:cubicBezTo>
                    <a:pt x="13928" y="767"/>
                    <a:pt x="13160" y="0"/>
                    <a:pt x="12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6111217" y="3152645"/>
              <a:ext cx="66633" cy="373101"/>
            </a:xfrm>
            <a:custGeom>
              <a:avLst/>
              <a:gdLst/>
              <a:ahLst/>
              <a:cxnLst/>
              <a:rect l="l" t="t" r="r" b="b"/>
              <a:pathLst>
                <a:path w="2361" h="13220" extrusionOk="0">
                  <a:moveTo>
                    <a:pt x="1741" y="0"/>
                  </a:moveTo>
                  <a:cubicBezTo>
                    <a:pt x="767" y="0"/>
                    <a:pt x="0" y="767"/>
                    <a:pt x="0" y="1712"/>
                  </a:cubicBezTo>
                  <a:lnTo>
                    <a:pt x="0" y="13219"/>
                  </a:lnTo>
                  <a:lnTo>
                    <a:pt x="620" y="13219"/>
                  </a:lnTo>
                  <a:lnTo>
                    <a:pt x="620" y="1712"/>
                  </a:lnTo>
                  <a:cubicBezTo>
                    <a:pt x="620" y="767"/>
                    <a:pt x="1416" y="0"/>
                    <a:pt x="2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6145337" y="3185946"/>
              <a:ext cx="325659" cy="278161"/>
            </a:xfrm>
            <a:custGeom>
              <a:avLst/>
              <a:gdLst/>
              <a:ahLst/>
              <a:cxnLst/>
              <a:rect l="l" t="t" r="r" b="b"/>
              <a:pathLst>
                <a:path w="11539" h="9856" extrusionOk="0">
                  <a:moveTo>
                    <a:pt x="532" y="1"/>
                  </a:moveTo>
                  <a:cubicBezTo>
                    <a:pt x="237" y="1"/>
                    <a:pt x="1" y="237"/>
                    <a:pt x="1" y="532"/>
                  </a:cubicBezTo>
                  <a:lnTo>
                    <a:pt x="1" y="9236"/>
                  </a:lnTo>
                  <a:cubicBezTo>
                    <a:pt x="1" y="9590"/>
                    <a:pt x="266" y="9856"/>
                    <a:pt x="620" y="9856"/>
                  </a:cubicBezTo>
                  <a:lnTo>
                    <a:pt x="10919" y="9856"/>
                  </a:lnTo>
                  <a:cubicBezTo>
                    <a:pt x="11243" y="9856"/>
                    <a:pt x="11538" y="9590"/>
                    <a:pt x="11538" y="9236"/>
                  </a:cubicBezTo>
                  <a:lnTo>
                    <a:pt x="11538" y="532"/>
                  </a:lnTo>
                  <a:cubicBezTo>
                    <a:pt x="11538" y="237"/>
                    <a:pt x="11302" y="1"/>
                    <a:pt x="110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6089543" y="3498221"/>
              <a:ext cx="437251" cy="55006"/>
            </a:xfrm>
            <a:custGeom>
              <a:avLst/>
              <a:gdLst/>
              <a:ahLst/>
              <a:cxnLst/>
              <a:rect l="l" t="t" r="r" b="b"/>
              <a:pathLst>
                <a:path w="15493" h="1949" extrusionOk="0">
                  <a:moveTo>
                    <a:pt x="1270" y="0"/>
                  </a:moveTo>
                  <a:cubicBezTo>
                    <a:pt x="1" y="0"/>
                    <a:pt x="11" y="1919"/>
                    <a:pt x="1299" y="1948"/>
                  </a:cubicBezTo>
                  <a:lnTo>
                    <a:pt x="14194" y="1948"/>
                  </a:lnTo>
                  <a:cubicBezTo>
                    <a:pt x="15492" y="1948"/>
                    <a:pt x="15492" y="1"/>
                    <a:pt x="14194" y="1"/>
                  </a:cubicBezTo>
                  <a:lnTo>
                    <a:pt x="1299" y="1"/>
                  </a:lnTo>
                  <a:cubicBezTo>
                    <a:pt x="1289" y="1"/>
                    <a:pt x="1280" y="0"/>
                    <a:pt x="12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6089543" y="3498221"/>
              <a:ext cx="82494" cy="55006"/>
            </a:xfrm>
            <a:custGeom>
              <a:avLst/>
              <a:gdLst/>
              <a:ahLst/>
              <a:cxnLst/>
              <a:rect l="l" t="t" r="r" b="b"/>
              <a:pathLst>
                <a:path w="2923" h="1949" extrusionOk="0">
                  <a:moveTo>
                    <a:pt x="2887" y="0"/>
                  </a:moveTo>
                  <a:cubicBezTo>
                    <a:pt x="2876" y="0"/>
                    <a:pt x="2864" y="0"/>
                    <a:pt x="2853" y="1"/>
                  </a:cubicBezTo>
                  <a:lnTo>
                    <a:pt x="2922" y="1"/>
                  </a:lnTo>
                  <a:cubicBezTo>
                    <a:pt x="2910" y="0"/>
                    <a:pt x="2899" y="0"/>
                    <a:pt x="2887" y="0"/>
                  </a:cubicBezTo>
                  <a:close/>
                  <a:moveTo>
                    <a:pt x="1299" y="1"/>
                  </a:moveTo>
                  <a:cubicBezTo>
                    <a:pt x="1" y="1"/>
                    <a:pt x="1" y="1948"/>
                    <a:pt x="1299" y="1948"/>
                  </a:cubicBezTo>
                  <a:lnTo>
                    <a:pt x="2922" y="1948"/>
                  </a:lnTo>
                  <a:cubicBezTo>
                    <a:pt x="2656" y="1948"/>
                    <a:pt x="2420" y="1830"/>
                    <a:pt x="2243" y="1653"/>
                  </a:cubicBezTo>
                  <a:cubicBezTo>
                    <a:pt x="1641" y="1050"/>
                    <a:pt x="2043" y="29"/>
                    <a:pt x="2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6131226" y="3429896"/>
              <a:ext cx="92429" cy="68355"/>
            </a:xfrm>
            <a:custGeom>
              <a:avLst/>
              <a:gdLst/>
              <a:ahLst/>
              <a:cxnLst/>
              <a:rect l="l" t="t" r="r" b="b"/>
              <a:pathLst>
                <a:path w="3275" h="2422" extrusionOk="0">
                  <a:moveTo>
                    <a:pt x="863" y="1"/>
                  </a:moveTo>
                  <a:cubicBezTo>
                    <a:pt x="385" y="1"/>
                    <a:pt x="0" y="402"/>
                    <a:pt x="29" y="858"/>
                  </a:cubicBezTo>
                  <a:lnTo>
                    <a:pt x="29" y="1743"/>
                  </a:lnTo>
                  <a:cubicBezTo>
                    <a:pt x="29" y="2097"/>
                    <a:pt x="324" y="2422"/>
                    <a:pt x="707" y="2422"/>
                  </a:cubicBezTo>
                  <a:lnTo>
                    <a:pt x="2596" y="2422"/>
                  </a:lnTo>
                  <a:cubicBezTo>
                    <a:pt x="2979" y="2422"/>
                    <a:pt x="3275" y="2097"/>
                    <a:pt x="3275" y="1743"/>
                  </a:cubicBezTo>
                  <a:lnTo>
                    <a:pt x="3275" y="1537"/>
                  </a:lnTo>
                  <a:cubicBezTo>
                    <a:pt x="3275" y="1064"/>
                    <a:pt x="2891" y="681"/>
                    <a:pt x="2419" y="681"/>
                  </a:cubicBezTo>
                  <a:cubicBezTo>
                    <a:pt x="2153" y="681"/>
                    <a:pt x="1888" y="828"/>
                    <a:pt x="1740" y="1035"/>
                  </a:cubicBezTo>
                  <a:lnTo>
                    <a:pt x="1740" y="887"/>
                  </a:lnTo>
                  <a:cubicBezTo>
                    <a:pt x="1740" y="415"/>
                    <a:pt x="1386" y="32"/>
                    <a:pt x="914" y="2"/>
                  </a:cubicBezTo>
                  <a:cubicBezTo>
                    <a:pt x="897" y="1"/>
                    <a:pt x="880" y="1"/>
                    <a:pt x="8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6131198" y="3429896"/>
              <a:ext cx="42503" cy="68355"/>
            </a:xfrm>
            <a:custGeom>
              <a:avLst/>
              <a:gdLst/>
              <a:ahLst/>
              <a:cxnLst/>
              <a:rect l="l" t="t" r="r" b="b"/>
              <a:pathLst>
                <a:path w="1506" h="2422" extrusionOk="0">
                  <a:moveTo>
                    <a:pt x="864" y="1"/>
                  </a:moveTo>
                  <a:cubicBezTo>
                    <a:pt x="386" y="1"/>
                    <a:pt x="0" y="402"/>
                    <a:pt x="0" y="858"/>
                  </a:cubicBezTo>
                  <a:lnTo>
                    <a:pt x="0" y="1743"/>
                  </a:lnTo>
                  <a:cubicBezTo>
                    <a:pt x="0" y="2097"/>
                    <a:pt x="325" y="2422"/>
                    <a:pt x="708" y="2422"/>
                  </a:cubicBezTo>
                  <a:lnTo>
                    <a:pt x="1505" y="2422"/>
                  </a:lnTo>
                  <a:cubicBezTo>
                    <a:pt x="1121" y="2422"/>
                    <a:pt x="826" y="2097"/>
                    <a:pt x="826" y="1743"/>
                  </a:cubicBezTo>
                  <a:lnTo>
                    <a:pt x="826" y="858"/>
                  </a:lnTo>
                  <a:cubicBezTo>
                    <a:pt x="826" y="533"/>
                    <a:pt x="1003" y="238"/>
                    <a:pt x="1269" y="91"/>
                  </a:cubicBezTo>
                  <a:cubicBezTo>
                    <a:pt x="1151" y="32"/>
                    <a:pt x="1033" y="2"/>
                    <a:pt x="915" y="2"/>
                  </a:cubicBezTo>
                  <a:cubicBezTo>
                    <a:pt x="898" y="1"/>
                    <a:pt x="881" y="1"/>
                    <a:pt x="8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6092054" y="3145984"/>
              <a:ext cx="432228" cy="413065"/>
            </a:xfrm>
            <a:custGeom>
              <a:avLst/>
              <a:gdLst/>
              <a:ahLst/>
              <a:cxnLst/>
              <a:rect l="l" t="t" r="r" b="b"/>
              <a:pathLst>
                <a:path w="15315" h="14636" extrusionOk="0">
                  <a:moveTo>
                    <a:pt x="2302" y="10298"/>
                  </a:moveTo>
                  <a:cubicBezTo>
                    <a:pt x="2627" y="10298"/>
                    <a:pt x="2892" y="10593"/>
                    <a:pt x="2892" y="10947"/>
                  </a:cubicBezTo>
                  <a:lnTo>
                    <a:pt x="2892" y="11095"/>
                  </a:lnTo>
                  <a:cubicBezTo>
                    <a:pt x="2892" y="11183"/>
                    <a:pt x="2951" y="11272"/>
                    <a:pt x="3040" y="11301"/>
                  </a:cubicBezTo>
                  <a:cubicBezTo>
                    <a:pt x="3063" y="11309"/>
                    <a:pt x="3089" y="11313"/>
                    <a:pt x="3115" y="11313"/>
                  </a:cubicBezTo>
                  <a:cubicBezTo>
                    <a:pt x="3187" y="11313"/>
                    <a:pt x="3262" y="11286"/>
                    <a:pt x="3305" y="11242"/>
                  </a:cubicBezTo>
                  <a:cubicBezTo>
                    <a:pt x="3423" y="11065"/>
                    <a:pt x="3600" y="10977"/>
                    <a:pt x="3807" y="10977"/>
                  </a:cubicBezTo>
                  <a:cubicBezTo>
                    <a:pt x="4161" y="10977"/>
                    <a:pt x="4456" y="11272"/>
                    <a:pt x="4456" y="11597"/>
                  </a:cubicBezTo>
                  <a:lnTo>
                    <a:pt x="4456" y="11803"/>
                  </a:lnTo>
                  <a:cubicBezTo>
                    <a:pt x="4456" y="12039"/>
                    <a:pt x="4249" y="12246"/>
                    <a:pt x="3984" y="12246"/>
                  </a:cubicBezTo>
                  <a:lnTo>
                    <a:pt x="2095" y="12246"/>
                  </a:lnTo>
                  <a:cubicBezTo>
                    <a:pt x="1830" y="12246"/>
                    <a:pt x="1623" y="12039"/>
                    <a:pt x="1623" y="11803"/>
                  </a:cubicBezTo>
                  <a:lnTo>
                    <a:pt x="1623" y="10918"/>
                  </a:lnTo>
                  <a:cubicBezTo>
                    <a:pt x="1623" y="10741"/>
                    <a:pt x="1712" y="10593"/>
                    <a:pt x="1830" y="10475"/>
                  </a:cubicBezTo>
                  <a:cubicBezTo>
                    <a:pt x="1948" y="10357"/>
                    <a:pt x="2095" y="10298"/>
                    <a:pt x="2272" y="10298"/>
                  </a:cubicBezTo>
                  <a:close/>
                  <a:moveTo>
                    <a:pt x="12895" y="443"/>
                  </a:moveTo>
                  <a:cubicBezTo>
                    <a:pt x="13721" y="443"/>
                    <a:pt x="14400" y="1121"/>
                    <a:pt x="14400" y="1948"/>
                  </a:cubicBezTo>
                  <a:lnTo>
                    <a:pt x="14400" y="12275"/>
                  </a:lnTo>
                  <a:cubicBezTo>
                    <a:pt x="14282" y="12246"/>
                    <a:pt x="14193" y="12246"/>
                    <a:pt x="14105" y="12246"/>
                  </a:cubicBezTo>
                  <a:lnTo>
                    <a:pt x="13220" y="12246"/>
                  </a:lnTo>
                  <a:cubicBezTo>
                    <a:pt x="13102" y="12246"/>
                    <a:pt x="13013" y="12334"/>
                    <a:pt x="13013" y="12482"/>
                  </a:cubicBezTo>
                  <a:cubicBezTo>
                    <a:pt x="13013" y="12600"/>
                    <a:pt x="13102" y="12688"/>
                    <a:pt x="13220" y="12688"/>
                  </a:cubicBezTo>
                  <a:lnTo>
                    <a:pt x="14105" y="12688"/>
                  </a:lnTo>
                  <a:cubicBezTo>
                    <a:pt x="14223" y="12688"/>
                    <a:pt x="14370" y="12718"/>
                    <a:pt x="14488" y="12806"/>
                  </a:cubicBezTo>
                  <a:cubicBezTo>
                    <a:pt x="14518" y="12836"/>
                    <a:pt x="14577" y="12865"/>
                    <a:pt x="14607" y="12895"/>
                  </a:cubicBezTo>
                  <a:cubicBezTo>
                    <a:pt x="15108" y="13367"/>
                    <a:pt x="14754" y="14193"/>
                    <a:pt x="14075" y="14193"/>
                  </a:cubicBezTo>
                  <a:lnTo>
                    <a:pt x="1210" y="14193"/>
                  </a:lnTo>
                  <a:cubicBezTo>
                    <a:pt x="797" y="14193"/>
                    <a:pt x="472" y="13869"/>
                    <a:pt x="472" y="13455"/>
                  </a:cubicBezTo>
                  <a:cubicBezTo>
                    <a:pt x="472" y="13042"/>
                    <a:pt x="797" y="12718"/>
                    <a:pt x="1210" y="12718"/>
                  </a:cubicBezTo>
                  <a:lnTo>
                    <a:pt x="12334" y="12718"/>
                  </a:lnTo>
                  <a:cubicBezTo>
                    <a:pt x="12452" y="12718"/>
                    <a:pt x="12541" y="12600"/>
                    <a:pt x="12541" y="12482"/>
                  </a:cubicBezTo>
                  <a:cubicBezTo>
                    <a:pt x="12541" y="12364"/>
                    <a:pt x="12452" y="12275"/>
                    <a:pt x="12334" y="12275"/>
                  </a:cubicBezTo>
                  <a:lnTo>
                    <a:pt x="4781" y="12275"/>
                  </a:lnTo>
                  <a:cubicBezTo>
                    <a:pt x="4840" y="12128"/>
                    <a:pt x="4899" y="11980"/>
                    <a:pt x="4899" y="11803"/>
                  </a:cubicBezTo>
                  <a:lnTo>
                    <a:pt x="4899" y="11626"/>
                  </a:lnTo>
                  <a:lnTo>
                    <a:pt x="4899" y="11508"/>
                  </a:lnTo>
                  <a:lnTo>
                    <a:pt x="12807" y="11508"/>
                  </a:lnTo>
                  <a:cubicBezTo>
                    <a:pt x="13279" y="11508"/>
                    <a:pt x="13662" y="11154"/>
                    <a:pt x="13662" y="10682"/>
                  </a:cubicBezTo>
                  <a:lnTo>
                    <a:pt x="13662" y="1977"/>
                  </a:lnTo>
                  <a:cubicBezTo>
                    <a:pt x="13662" y="1564"/>
                    <a:pt x="13338" y="1239"/>
                    <a:pt x="12925" y="1210"/>
                  </a:cubicBezTo>
                  <a:lnTo>
                    <a:pt x="2449" y="1210"/>
                  </a:lnTo>
                  <a:cubicBezTo>
                    <a:pt x="2036" y="1210"/>
                    <a:pt x="1682" y="1564"/>
                    <a:pt x="1712" y="1977"/>
                  </a:cubicBezTo>
                  <a:lnTo>
                    <a:pt x="1712" y="2007"/>
                  </a:lnTo>
                  <a:cubicBezTo>
                    <a:pt x="1697" y="2139"/>
                    <a:pt x="1815" y="2206"/>
                    <a:pt x="1933" y="2206"/>
                  </a:cubicBezTo>
                  <a:cubicBezTo>
                    <a:pt x="2051" y="2206"/>
                    <a:pt x="2169" y="2139"/>
                    <a:pt x="2154" y="2007"/>
                  </a:cubicBezTo>
                  <a:lnTo>
                    <a:pt x="2154" y="1977"/>
                  </a:lnTo>
                  <a:cubicBezTo>
                    <a:pt x="2154" y="1800"/>
                    <a:pt x="2272" y="1653"/>
                    <a:pt x="2449" y="1653"/>
                  </a:cubicBezTo>
                  <a:lnTo>
                    <a:pt x="12925" y="1653"/>
                  </a:lnTo>
                  <a:cubicBezTo>
                    <a:pt x="13102" y="1682"/>
                    <a:pt x="13249" y="1800"/>
                    <a:pt x="13249" y="1977"/>
                  </a:cubicBezTo>
                  <a:lnTo>
                    <a:pt x="13249" y="10682"/>
                  </a:lnTo>
                  <a:cubicBezTo>
                    <a:pt x="13220" y="10888"/>
                    <a:pt x="13043" y="11065"/>
                    <a:pt x="12836" y="11065"/>
                  </a:cubicBezTo>
                  <a:lnTo>
                    <a:pt x="4722" y="11065"/>
                  </a:lnTo>
                  <a:cubicBezTo>
                    <a:pt x="4544" y="10741"/>
                    <a:pt x="4190" y="10534"/>
                    <a:pt x="3807" y="10534"/>
                  </a:cubicBezTo>
                  <a:cubicBezTo>
                    <a:pt x="3630" y="10534"/>
                    <a:pt x="3453" y="10593"/>
                    <a:pt x="3305" y="10682"/>
                  </a:cubicBezTo>
                  <a:cubicBezTo>
                    <a:pt x="3187" y="10210"/>
                    <a:pt x="2774" y="9885"/>
                    <a:pt x="2302" y="9856"/>
                  </a:cubicBezTo>
                  <a:lnTo>
                    <a:pt x="2095" y="9856"/>
                  </a:lnTo>
                  <a:lnTo>
                    <a:pt x="2095" y="2892"/>
                  </a:lnTo>
                  <a:cubicBezTo>
                    <a:pt x="2081" y="2759"/>
                    <a:pt x="1977" y="2693"/>
                    <a:pt x="1874" y="2693"/>
                  </a:cubicBezTo>
                  <a:cubicBezTo>
                    <a:pt x="1771" y="2693"/>
                    <a:pt x="1668" y="2759"/>
                    <a:pt x="1653" y="2892"/>
                  </a:cubicBezTo>
                  <a:lnTo>
                    <a:pt x="1653" y="10033"/>
                  </a:lnTo>
                  <a:cubicBezTo>
                    <a:pt x="1594" y="10062"/>
                    <a:pt x="1564" y="10092"/>
                    <a:pt x="1505" y="10151"/>
                  </a:cubicBezTo>
                  <a:cubicBezTo>
                    <a:pt x="1299" y="10357"/>
                    <a:pt x="1181" y="10623"/>
                    <a:pt x="1181" y="10918"/>
                  </a:cubicBezTo>
                  <a:lnTo>
                    <a:pt x="1181" y="11803"/>
                  </a:lnTo>
                  <a:cubicBezTo>
                    <a:pt x="1181" y="11951"/>
                    <a:pt x="1210" y="12098"/>
                    <a:pt x="1299" y="12246"/>
                  </a:cubicBezTo>
                  <a:lnTo>
                    <a:pt x="1210" y="12246"/>
                  </a:lnTo>
                  <a:cubicBezTo>
                    <a:pt x="1092" y="12246"/>
                    <a:pt x="1004" y="12246"/>
                    <a:pt x="915" y="12275"/>
                  </a:cubicBezTo>
                  <a:lnTo>
                    <a:pt x="915" y="1948"/>
                  </a:lnTo>
                  <a:cubicBezTo>
                    <a:pt x="915" y="1121"/>
                    <a:pt x="1594" y="443"/>
                    <a:pt x="2420" y="443"/>
                  </a:cubicBezTo>
                  <a:close/>
                  <a:moveTo>
                    <a:pt x="2420" y="0"/>
                  </a:moveTo>
                  <a:cubicBezTo>
                    <a:pt x="1328" y="0"/>
                    <a:pt x="472" y="885"/>
                    <a:pt x="472" y="1948"/>
                  </a:cubicBezTo>
                  <a:lnTo>
                    <a:pt x="472" y="12482"/>
                  </a:lnTo>
                  <a:cubicBezTo>
                    <a:pt x="177" y="12718"/>
                    <a:pt x="0" y="13072"/>
                    <a:pt x="0" y="13455"/>
                  </a:cubicBezTo>
                  <a:cubicBezTo>
                    <a:pt x="0" y="14105"/>
                    <a:pt x="531" y="14636"/>
                    <a:pt x="1210" y="14636"/>
                  </a:cubicBezTo>
                  <a:lnTo>
                    <a:pt x="14105" y="14636"/>
                  </a:lnTo>
                  <a:cubicBezTo>
                    <a:pt x="14754" y="14636"/>
                    <a:pt x="15315" y="14105"/>
                    <a:pt x="15315" y="13455"/>
                  </a:cubicBezTo>
                  <a:cubicBezTo>
                    <a:pt x="15285" y="13131"/>
                    <a:pt x="15167" y="12806"/>
                    <a:pt x="14931" y="12600"/>
                  </a:cubicBezTo>
                  <a:lnTo>
                    <a:pt x="14961" y="12600"/>
                  </a:lnTo>
                  <a:lnTo>
                    <a:pt x="14843" y="12482"/>
                  </a:lnTo>
                  <a:lnTo>
                    <a:pt x="14843" y="1948"/>
                  </a:lnTo>
                  <a:cubicBezTo>
                    <a:pt x="14843" y="885"/>
                    <a:pt x="13957" y="0"/>
                    <a:pt x="128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6198959" y="3301543"/>
              <a:ext cx="68806" cy="63472"/>
            </a:xfrm>
            <a:custGeom>
              <a:avLst/>
              <a:gdLst/>
              <a:ahLst/>
              <a:cxnLst/>
              <a:rect l="l" t="t" r="r" b="b"/>
              <a:pathLst>
                <a:path w="2438" h="2249" extrusionOk="0">
                  <a:moveTo>
                    <a:pt x="2109" y="0"/>
                  </a:moveTo>
                  <a:cubicBezTo>
                    <a:pt x="2050" y="0"/>
                    <a:pt x="1989" y="28"/>
                    <a:pt x="1937" y="95"/>
                  </a:cubicBezTo>
                  <a:lnTo>
                    <a:pt x="1199" y="832"/>
                  </a:lnTo>
                  <a:lnTo>
                    <a:pt x="461" y="95"/>
                  </a:lnTo>
                  <a:cubicBezTo>
                    <a:pt x="414" y="54"/>
                    <a:pt x="363" y="37"/>
                    <a:pt x="313" y="37"/>
                  </a:cubicBezTo>
                  <a:cubicBezTo>
                    <a:pt x="145" y="37"/>
                    <a:pt x="0" y="237"/>
                    <a:pt x="137" y="419"/>
                  </a:cubicBezTo>
                  <a:lnTo>
                    <a:pt x="875" y="1157"/>
                  </a:lnTo>
                  <a:lnTo>
                    <a:pt x="137" y="1894"/>
                  </a:lnTo>
                  <a:cubicBezTo>
                    <a:pt x="48" y="1954"/>
                    <a:pt x="48" y="2101"/>
                    <a:pt x="137" y="2190"/>
                  </a:cubicBezTo>
                  <a:cubicBezTo>
                    <a:pt x="196" y="2219"/>
                    <a:pt x="255" y="2249"/>
                    <a:pt x="314" y="2249"/>
                  </a:cubicBezTo>
                  <a:cubicBezTo>
                    <a:pt x="373" y="2249"/>
                    <a:pt x="432" y="2219"/>
                    <a:pt x="461" y="2190"/>
                  </a:cubicBezTo>
                  <a:lnTo>
                    <a:pt x="1199" y="1452"/>
                  </a:lnTo>
                  <a:lnTo>
                    <a:pt x="1937" y="2190"/>
                  </a:lnTo>
                  <a:cubicBezTo>
                    <a:pt x="1996" y="2219"/>
                    <a:pt x="2055" y="2249"/>
                    <a:pt x="2114" y="2249"/>
                  </a:cubicBezTo>
                  <a:cubicBezTo>
                    <a:pt x="2291" y="2249"/>
                    <a:pt x="2379" y="2013"/>
                    <a:pt x="2261" y="1894"/>
                  </a:cubicBezTo>
                  <a:lnTo>
                    <a:pt x="1524" y="1157"/>
                  </a:lnTo>
                  <a:lnTo>
                    <a:pt x="2261" y="419"/>
                  </a:lnTo>
                  <a:cubicBezTo>
                    <a:pt x="2438" y="243"/>
                    <a:pt x="2284" y="0"/>
                    <a:pt x="21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6311902" y="3301487"/>
              <a:ext cx="66238" cy="63529"/>
            </a:xfrm>
            <a:custGeom>
              <a:avLst/>
              <a:gdLst/>
              <a:ahLst/>
              <a:cxnLst/>
              <a:rect l="l" t="t" r="r" b="b"/>
              <a:pathLst>
                <a:path w="2347" h="2251" extrusionOk="0">
                  <a:moveTo>
                    <a:pt x="251" y="1"/>
                  </a:moveTo>
                  <a:cubicBezTo>
                    <a:pt x="192" y="1"/>
                    <a:pt x="133" y="23"/>
                    <a:pt x="89" y="67"/>
                  </a:cubicBezTo>
                  <a:cubicBezTo>
                    <a:pt x="0" y="156"/>
                    <a:pt x="0" y="303"/>
                    <a:pt x="89" y="392"/>
                  </a:cubicBezTo>
                  <a:lnTo>
                    <a:pt x="827" y="1129"/>
                  </a:lnTo>
                  <a:lnTo>
                    <a:pt x="89" y="1867"/>
                  </a:lnTo>
                  <a:cubicBezTo>
                    <a:pt x="0" y="1956"/>
                    <a:pt x="0" y="2103"/>
                    <a:pt x="89" y="2192"/>
                  </a:cubicBezTo>
                  <a:cubicBezTo>
                    <a:pt x="118" y="2221"/>
                    <a:pt x="177" y="2251"/>
                    <a:pt x="236" y="2251"/>
                  </a:cubicBezTo>
                  <a:cubicBezTo>
                    <a:pt x="295" y="2251"/>
                    <a:pt x="354" y="2221"/>
                    <a:pt x="413" y="2192"/>
                  </a:cubicBezTo>
                  <a:lnTo>
                    <a:pt x="1299" y="1277"/>
                  </a:lnTo>
                  <a:lnTo>
                    <a:pt x="2184" y="392"/>
                  </a:lnTo>
                  <a:cubicBezTo>
                    <a:pt x="2346" y="229"/>
                    <a:pt x="2199" y="13"/>
                    <a:pt x="2028" y="13"/>
                  </a:cubicBezTo>
                  <a:cubicBezTo>
                    <a:pt x="1982" y="13"/>
                    <a:pt x="1933" y="29"/>
                    <a:pt x="1889" y="67"/>
                  </a:cubicBezTo>
                  <a:lnTo>
                    <a:pt x="1151" y="805"/>
                  </a:lnTo>
                  <a:lnTo>
                    <a:pt x="413" y="67"/>
                  </a:lnTo>
                  <a:cubicBezTo>
                    <a:pt x="369" y="23"/>
                    <a:pt x="310" y="1"/>
                    <a:pt x="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6268807" y="3315033"/>
              <a:ext cx="42898" cy="38947"/>
            </a:xfrm>
            <a:custGeom>
              <a:avLst/>
              <a:gdLst/>
              <a:ahLst/>
              <a:cxnLst/>
              <a:rect l="l" t="t" r="r" b="b"/>
              <a:pathLst>
                <a:path w="1520" h="1380" extrusionOk="0">
                  <a:moveTo>
                    <a:pt x="760" y="0"/>
                  </a:moveTo>
                  <a:cubicBezTo>
                    <a:pt x="635" y="0"/>
                    <a:pt x="509" y="59"/>
                    <a:pt x="524" y="177"/>
                  </a:cubicBezTo>
                  <a:lnTo>
                    <a:pt x="524" y="472"/>
                  </a:lnTo>
                  <a:lnTo>
                    <a:pt x="258" y="472"/>
                  </a:lnTo>
                  <a:cubicBezTo>
                    <a:pt x="251" y="471"/>
                    <a:pt x="244" y="471"/>
                    <a:pt x="236" y="471"/>
                  </a:cubicBezTo>
                  <a:cubicBezTo>
                    <a:pt x="0" y="471"/>
                    <a:pt x="0" y="916"/>
                    <a:pt x="236" y="916"/>
                  </a:cubicBezTo>
                  <a:cubicBezTo>
                    <a:pt x="244" y="916"/>
                    <a:pt x="251" y="916"/>
                    <a:pt x="258" y="915"/>
                  </a:cubicBezTo>
                  <a:lnTo>
                    <a:pt x="524" y="915"/>
                  </a:lnTo>
                  <a:lnTo>
                    <a:pt x="524" y="1180"/>
                  </a:lnTo>
                  <a:cubicBezTo>
                    <a:pt x="509" y="1313"/>
                    <a:pt x="635" y="1380"/>
                    <a:pt x="760" y="1380"/>
                  </a:cubicBezTo>
                  <a:cubicBezTo>
                    <a:pt x="886" y="1380"/>
                    <a:pt x="1011" y="1313"/>
                    <a:pt x="996" y="1180"/>
                  </a:cubicBezTo>
                  <a:lnTo>
                    <a:pt x="996" y="915"/>
                  </a:lnTo>
                  <a:lnTo>
                    <a:pt x="1262" y="915"/>
                  </a:lnTo>
                  <a:cubicBezTo>
                    <a:pt x="1269" y="916"/>
                    <a:pt x="1277" y="916"/>
                    <a:pt x="1284" y="916"/>
                  </a:cubicBezTo>
                  <a:cubicBezTo>
                    <a:pt x="1520" y="916"/>
                    <a:pt x="1520" y="471"/>
                    <a:pt x="1284" y="471"/>
                  </a:cubicBezTo>
                  <a:cubicBezTo>
                    <a:pt x="1277" y="471"/>
                    <a:pt x="1269" y="471"/>
                    <a:pt x="1262" y="472"/>
                  </a:cubicBezTo>
                  <a:lnTo>
                    <a:pt x="996" y="472"/>
                  </a:lnTo>
                  <a:lnTo>
                    <a:pt x="996" y="177"/>
                  </a:lnTo>
                  <a:cubicBezTo>
                    <a:pt x="1011" y="59"/>
                    <a:pt x="886" y="0"/>
                    <a:pt x="7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6165346" y="3287827"/>
              <a:ext cx="38439" cy="93840"/>
            </a:xfrm>
            <a:custGeom>
              <a:avLst/>
              <a:gdLst/>
              <a:ahLst/>
              <a:cxnLst/>
              <a:rect l="l" t="t" r="r" b="b"/>
              <a:pathLst>
                <a:path w="1362" h="3325" extrusionOk="0">
                  <a:moveTo>
                    <a:pt x="1028" y="1"/>
                  </a:moveTo>
                  <a:cubicBezTo>
                    <a:pt x="971" y="1"/>
                    <a:pt x="911" y="24"/>
                    <a:pt x="856" y="79"/>
                  </a:cubicBezTo>
                  <a:cubicBezTo>
                    <a:pt x="0" y="964"/>
                    <a:pt x="0" y="2380"/>
                    <a:pt x="856" y="3236"/>
                  </a:cubicBezTo>
                  <a:cubicBezTo>
                    <a:pt x="915" y="3295"/>
                    <a:pt x="974" y="3295"/>
                    <a:pt x="1033" y="3325"/>
                  </a:cubicBezTo>
                  <a:lnTo>
                    <a:pt x="1033" y="3295"/>
                  </a:lnTo>
                  <a:cubicBezTo>
                    <a:pt x="1210" y="3295"/>
                    <a:pt x="1298" y="3059"/>
                    <a:pt x="1180" y="2941"/>
                  </a:cubicBezTo>
                  <a:cubicBezTo>
                    <a:pt x="502" y="2233"/>
                    <a:pt x="502" y="1112"/>
                    <a:pt x="1180" y="404"/>
                  </a:cubicBezTo>
                  <a:cubicBezTo>
                    <a:pt x="1361" y="245"/>
                    <a:pt x="1213" y="1"/>
                    <a:pt x="10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6373482" y="3287714"/>
              <a:ext cx="39201" cy="93134"/>
            </a:xfrm>
            <a:custGeom>
              <a:avLst/>
              <a:gdLst/>
              <a:ahLst/>
              <a:cxnLst/>
              <a:rect l="l" t="t" r="r" b="b"/>
              <a:pathLst>
                <a:path w="1389" h="3300" extrusionOk="0">
                  <a:moveTo>
                    <a:pt x="336" y="1"/>
                  </a:moveTo>
                  <a:cubicBezTo>
                    <a:pt x="159" y="1"/>
                    <a:pt x="1" y="229"/>
                    <a:pt x="179" y="408"/>
                  </a:cubicBezTo>
                  <a:cubicBezTo>
                    <a:pt x="887" y="1086"/>
                    <a:pt x="887" y="2207"/>
                    <a:pt x="179" y="2916"/>
                  </a:cubicBezTo>
                  <a:cubicBezTo>
                    <a:pt x="90" y="3004"/>
                    <a:pt x="90" y="3152"/>
                    <a:pt x="208" y="3240"/>
                  </a:cubicBezTo>
                  <a:cubicBezTo>
                    <a:pt x="238" y="3270"/>
                    <a:pt x="297" y="3299"/>
                    <a:pt x="356" y="3299"/>
                  </a:cubicBezTo>
                  <a:cubicBezTo>
                    <a:pt x="415" y="3299"/>
                    <a:pt x="474" y="3270"/>
                    <a:pt x="503" y="3240"/>
                  </a:cubicBezTo>
                  <a:cubicBezTo>
                    <a:pt x="1389" y="2355"/>
                    <a:pt x="1389" y="939"/>
                    <a:pt x="503" y="83"/>
                  </a:cubicBezTo>
                  <a:cubicBezTo>
                    <a:pt x="453" y="25"/>
                    <a:pt x="393" y="1"/>
                    <a:pt x="3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6402663" y="3241854"/>
              <a:ext cx="39173" cy="57376"/>
            </a:xfrm>
            <a:custGeom>
              <a:avLst/>
              <a:gdLst/>
              <a:ahLst/>
              <a:cxnLst/>
              <a:rect l="l" t="t" r="r" b="b"/>
              <a:pathLst>
                <a:path w="1388" h="2033" extrusionOk="0">
                  <a:moveTo>
                    <a:pt x="618" y="0"/>
                  </a:moveTo>
                  <a:cubicBezTo>
                    <a:pt x="351" y="0"/>
                    <a:pt x="82" y="159"/>
                    <a:pt x="1" y="498"/>
                  </a:cubicBezTo>
                  <a:cubicBezTo>
                    <a:pt x="1" y="616"/>
                    <a:pt x="60" y="734"/>
                    <a:pt x="178" y="764"/>
                  </a:cubicBezTo>
                  <a:cubicBezTo>
                    <a:pt x="296" y="764"/>
                    <a:pt x="414" y="705"/>
                    <a:pt x="443" y="587"/>
                  </a:cubicBezTo>
                  <a:cubicBezTo>
                    <a:pt x="457" y="487"/>
                    <a:pt x="533" y="443"/>
                    <a:pt x="611" y="443"/>
                  </a:cubicBezTo>
                  <a:cubicBezTo>
                    <a:pt x="695" y="443"/>
                    <a:pt x="782" y="495"/>
                    <a:pt x="797" y="587"/>
                  </a:cubicBezTo>
                  <a:lnTo>
                    <a:pt x="797" y="646"/>
                  </a:lnTo>
                  <a:cubicBezTo>
                    <a:pt x="768" y="734"/>
                    <a:pt x="709" y="793"/>
                    <a:pt x="650" y="882"/>
                  </a:cubicBezTo>
                  <a:cubicBezTo>
                    <a:pt x="414" y="1236"/>
                    <a:pt x="266" y="1413"/>
                    <a:pt x="207" y="1531"/>
                  </a:cubicBezTo>
                  <a:cubicBezTo>
                    <a:pt x="119" y="1619"/>
                    <a:pt x="30" y="1737"/>
                    <a:pt x="60" y="1855"/>
                  </a:cubicBezTo>
                  <a:cubicBezTo>
                    <a:pt x="89" y="1914"/>
                    <a:pt x="148" y="1973"/>
                    <a:pt x="207" y="2003"/>
                  </a:cubicBezTo>
                  <a:cubicBezTo>
                    <a:pt x="355" y="2033"/>
                    <a:pt x="473" y="2033"/>
                    <a:pt x="591" y="2033"/>
                  </a:cubicBezTo>
                  <a:lnTo>
                    <a:pt x="1092" y="2033"/>
                  </a:lnTo>
                  <a:cubicBezTo>
                    <a:pt x="1379" y="2033"/>
                    <a:pt x="1387" y="1589"/>
                    <a:pt x="1118" y="1589"/>
                  </a:cubicBezTo>
                  <a:cubicBezTo>
                    <a:pt x="1110" y="1589"/>
                    <a:pt x="1101" y="1589"/>
                    <a:pt x="1092" y="1590"/>
                  </a:cubicBezTo>
                  <a:lnTo>
                    <a:pt x="738" y="1590"/>
                  </a:lnTo>
                  <a:cubicBezTo>
                    <a:pt x="797" y="1472"/>
                    <a:pt x="915" y="1324"/>
                    <a:pt x="1033" y="1147"/>
                  </a:cubicBezTo>
                  <a:cubicBezTo>
                    <a:pt x="1122" y="1000"/>
                    <a:pt x="1210" y="882"/>
                    <a:pt x="1240" y="734"/>
                  </a:cubicBezTo>
                  <a:cubicBezTo>
                    <a:pt x="1240" y="705"/>
                    <a:pt x="1240" y="705"/>
                    <a:pt x="1240" y="705"/>
                  </a:cubicBezTo>
                  <a:lnTo>
                    <a:pt x="1240" y="646"/>
                  </a:lnTo>
                  <a:lnTo>
                    <a:pt x="1240" y="616"/>
                  </a:lnTo>
                  <a:cubicBezTo>
                    <a:pt x="1240" y="218"/>
                    <a:pt x="930" y="0"/>
                    <a:pt x="6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71"/>
          <p:cNvGrpSpPr/>
          <p:nvPr/>
        </p:nvGrpSpPr>
        <p:grpSpPr>
          <a:xfrm>
            <a:off x="6374620" y="3534979"/>
            <a:ext cx="431409" cy="397232"/>
            <a:chOff x="5426669" y="3154141"/>
            <a:chExt cx="431409" cy="397232"/>
          </a:xfrm>
        </p:grpSpPr>
        <p:sp>
          <p:nvSpPr>
            <p:cNvPr id="2525" name="Google Shape;2525;p71"/>
            <p:cNvSpPr/>
            <p:nvPr/>
          </p:nvSpPr>
          <p:spPr>
            <a:xfrm>
              <a:off x="5470780" y="3165062"/>
              <a:ext cx="80011" cy="67621"/>
            </a:xfrm>
            <a:custGeom>
              <a:avLst/>
              <a:gdLst/>
              <a:ahLst/>
              <a:cxnLst/>
              <a:rect l="l" t="t" r="r" b="b"/>
              <a:pathLst>
                <a:path w="2835" h="2396" extrusionOk="0">
                  <a:moveTo>
                    <a:pt x="1648" y="660"/>
                  </a:moveTo>
                  <a:cubicBezTo>
                    <a:pt x="1920" y="660"/>
                    <a:pt x="2185" y="877"/>
                    <a:pt x="2185" y="1213"/>
                  </a:cubicBezTo>
                  <a:cubicBezTo>
                    <a:pt x="2185" y="1478"/>
                    <a:pt x="1949" y="1744"/>
                    <a:pt x="1654" y="1744"/>
                  </a:cubicBezTo>
                  <a:cubicBezTo>
                    <a:pt x="1182" y="1744"/>
                    <a:pt x="946" y="1154"/>
                    <a:pt x="1271" y="829"/>
                  </a:cubicBezTo>
                  <a:cubicBezTo>
                    <a:pt x="1378" y="712"/>
                    <a:pt x="1514" y="660"/>
                    <a:pt x="1648" y="660"/>
                  </a:cubicBezTo>
                  <a:close/>
                  <a:moveTo>
                    <a:pt x="1570" y="1"/>
                  </a:moveTo>
                  <a:cubicBezTo>
                    <a:pt x="0" y="1"/>
                    <a:pt x="0" y="2395"/>
                    <a:pt x="1570" y="2395"/>
                  </a:cubicBezTo>
                  <a:cubicBezTo>
                    <a:pt x="1598" y="2395"/>
                    <a:pt x="1626" y="2394"/>
                    <a:pt x="1654" y="2393"/>
                  </a:cubicBezTo>
                  <a:cubicBezTo>
                    <a:pt x="1861" y="2393"/>
                    <a:pt x="2067" y="2334"/>
                    <a:pt x="2244" y="2216"/>
                  </a:cubicBezTo>
                  <a:cubicBezTo>
                    <a:pt x="2303" y="2334"/>
                    <a:pt x="2392" y="2393"/>
                    <a:pt x="2510" y="2393"/>
                  </a:cubicBezTo>
                  <a:cubicBezTo>
                    <a:pt x="2687" y="2393"/>
                    <a:pt x="2835" y="2245"/>
                    <a:pt x="2835" y="2068"/>
                  </a:cubicBezTo>
                  <a:lnTo>
                    <a:pt x="2835" y="327"/>
                  </a:lnTo>
                  <a:cubicBezTo>
                    <a:pt x="2835" y="150"/>
                    <a:pt x="2687" y="3"/>
                    <a:pt x="2510" y="3"/>
                  </a:cubicBezTo>
                  <a:cubicBezTo>
                    <a:pt x="2392" y="3"/>
                    <a:pt x="2303" y="62"/>
                    <a:pt x="2244" y="180"/>
                  </a:cubicBezTo>
                  <a:cubicBezTo>
                    <a:pt x="2067" y="62"/>
                    <a:pt x="1861" y="3"/>
                    <a:pt x="1654" y="3"/>
                  </a:cubicBezTo>
                  <a:cubicBezTo>
                    <a:pt x="1626" y="1"/>
                    <a:pt x="1598" y="1"/>
                    <a:pt x="1570"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5432511" y="3420583"/>
              <a:ext cx="81676" cy="91892"/>
            </a:xfrm>
            <a:custGeom>
              <a:avLst/>
              <a:gdLst/>
              <a:ahLst/>
              <a:cxnLst/>
              <a:rect l="l" t="t" r="r" b="b"/>
              <a:pathLst>
                <a:path w="2894" h="3256" extrusionOk="0">
                  <a:moveTo>
                    <a:pt x="1225" y="1461"/>
                  </a:moveTo>
                  <a:cubicBezTo>
                    <a:pt x="1506" y="1461"/>
                    <a:pt x="1771" y="1678"/>
                    <a:pt x="1771" y="2014"/>
                  </a:cubicBezTo>
                  <a:cubicBezTo>
                    <a:pt x="1771" y="2339"/>
                    <a:pt x="1535" y="2575"/>
                    <a:pt x="1210" y="2575"/>
                  </a:cubicBezTo>
                  <a:cubicBezTo>
                    <a:pt x="709" y="2575"/>
                    <a:pt x="473" y="1985"/>
                    <a:pt x="827" y="1630"/>
                  </a:cubicBezTo>
                  <a:cubicBezTo>
                    <a:pt x="943" y="1514"/>
                    <a:pt x="1086" y="1461"/>
                    <a:pt x="1225" y="1461"/>
                  </a:cubicBezTo>
                  <a:close/>
                  <a:moveTo>
                    <a:pt x="340" y="0"/>
                  </a:moveTo>
                  <a:cubicBezTo>
                    <a:pt x="170" y="0"/>
                    <a:pt x="0" y="111"/>
                    <a:pt x="0" y="332"/>
                  </a:cubicBezTo>
                  <a:lnTo>
                    <a:pt x="0" y="2929"/>
                  </a:lnTo>
                  <a:cubicBezTo>
                    <a:pt x="0" y="3106"/>
                    <a:pt x="148" y="3253"/>
                    <a:pt x="325" y="3253"/>
                  </a:cubicBezTo>
                  <a:cubicBezTo>
                    <a:pt x="443" y="3253"/>
                    <a:pt x="561" y="3194"/>
                    <a:pt x="620" y="3076"/>
                  </a:cubicBezTo>
                  <a:cubicBezTo>
                    <a:pt x="797" y="3194"/>
                    <a:pt x="1004" y="3253"/>
                    <a:pt x="1210" y="3253"/>
                  </a:cubicBezTo>
                  <a:cubicBezTo>
                    <a:pt x="1239" y="3255"/>
                    <a:pt x="1267" y="3256"/>
                    <a:pt x="1294" y="3256"/>
                  </a:cubicBezTo>
                  <a:cubicBezTo>
                    <a:pt x="2894" y="3256"/>
                    <a:pt x="2894" y="802"/>
                    <a:pt x="1294" y="802"/>
                  </a:cubicBezTo>
                  <a:cubicBezTo>
                    <a:pt x="1267" y="802"/>
                    <a:pt x="1239" y="803"/>
                    <a:pt x="1210" y="804"/>
                  </a:cubicBezTo>
                  <a:cubicBezTo>
                    <a:pt x="1033" y="804"/>
                    <a:pt x="827" y="834"/>
                    <a:pt x="679" y="922"/>
                  </a:cubicBezTo>
                  <a:lnTo>
                    <a:pt x="679" y="332"/>
                  </a:lnTo>
                  <a:cubicBezTo>
                    <a:pt x="679" y="111"/>
                    <a:pt x="509" y="0"/>
                    <a:pt x="340"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5740636" y="3160180"/>
              <a:ext cx="77668" cy="72419"/>
            </a:xfrm>
            <a:custGeom>
              <a:avLst/>
              <a:gdLst/>
              <a:ahLst/>
              <a:cxnLst/>
              <a:rect l="l" t="t" r="r" b="b"/>
              <a:pathLst>
                <a:path w="2752" h="2566" extrusionOk="0">
                  <a:moveTo>
                    <a:pt x="1537" y="1"/>
                  </a:moveTo>
                  <a:cubicBezTo>
                    <a:pt x="1047" y="1"/>
                    <a:pt x="567" y="281"/>
                    <a:pt x="354" y="795"/>
                  </a:cubicBezTo>
                  <a:cubicBezTo>
                    <a:pt x="0" y="1622"/>
                    <a:pt x="620" y="2566"/>
                    <a:pt x="1535" y="2566"/>
                  </a:cubicBezTo>
                  <a:cubicBezTo>
                    <a:pt x="1859" y="2566"/>
                    <a:pt x="2184" y="2418"/>
                    <a:pt x="2449" y="2182"/>
                  </a:cubicBezTo>
                  <a:cubicBezTo>
                    <a:pt x="2570" y="1918"/>
                    <a:pt x="2356" y="1633"/>
                    <a:pt x="2114" y="1633"/>
                  </a:cubicBezTo>
                  <a:cubicBezTo>
                    <a:pt x="2059" y="1633"/>
                    <a:pt x="2002" y="1648"/>
                    <a:pt x="1948" y="1681"/>
                  </a:cubicBezTo>
                  <a:cubicBezTo>
                    <a:pt x="1822" y="1796"/>
                    <a:pt x="1672" y="1849"/>
                    <a:pt x="1526" y="1849"/>
                  </a:cubicBezTo>
                  <a:cubicBezTo>
                    <a:pt x="1225" y="1849"/>
                    <a:pt x="944" y="1625"/>
                    <a:pt x="944" y="1268"/>
                  </a:cubicBezTo>
                  <a:cubicBezTo>
                    <a:pt x="944" y="932"/>
                    <a:pt x="1223" y="701"/>
                    <a:pt x="1521" y="701"/>
                  </a:cubicBezTo>
                  <a:cubicBezTo>
                    <a:pt x="1669" y="701"/>
                    <a:pt x="1821" y="757"/>
                    <a:pt x="1948" y="884"/>
                  </a:cubicBezTo>
                  <a:cubicBezTo>
                    <a:pt x="1992" y="966"/>
                    <a:pt x="2057" y="999"/>
                    <a:pt x="2130" y="999"/>
                  </a:cubicBezTo>
                  <a:cubicBezTo>
                    <a:pt x="2396" y="999"/>
                    <a:pt x="2751" y="545"/>
                    <a:pt x="2449" y="382"/>
                  </a:cubicBezTo>
                  <a:cubicBezTo>
                    <a:pt x="2191" y="124"/>
                    <a:pt x="1862" y="1"/>
                    <a:pt x="1537"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5469143" y="3179907"/>
              <a:ext cx="367288" cy="348350"/>
            </a:xfrm>
            <a:custGeom>
              <a:avLst/>
              <a:gdLst/>
              <a:ahLst/>
              <a:cxnLst/>
              <a:rect l="l" t="t" r="r" b="b"/>
              <a:pathLst>
                <a:path w="13014" h="12343" extrusionOk="0">
                  <a:moveTo>
                    <a:pt x="6522" y="982"/>
                  </a:moveTo>
                  <a:lnTo>
                    <a:pt x="12069" y="4995"/>
                  </a:lnTo>
                  <a:lnTo>
                    <a:pt x="9945" y="11486"/>
                  </a:lnTo>
                  <a:lnTo>
                    <a:pt x="3099" y="11486"/>
                  </a:lnTo>
                  <a:lnTo>
                    <a:pt x="1004" y="4995"/>
                  </a:lnTo>
                  <a:lnTo>
                    <a:pt x="6522" y="982"/>
                  </a:lnTo>
                  <a:close/>
                  <a:moveTo>
                    <a:pt x="6507" y="1"/>
                  </a:moveTo>
                  <a:cubicBezTo>
                    <a:pt x="6419" y="1"/>
                    <a:pt x="6330" y="23"/>
                    <a:pt x="6256" y="67"/>
                  </a:cubicBezTo>
                  <a:lnTo>
                    <a:pt x="207" y="4464"/>
                  </a:lnTo>
                  <a:cubicBezTo>
                    <a:pt x="60" y="4582"/>
                    <a:pt x="1" y="4759"/>
                    <a:pt x="60" y="4936"/>
                  </a:cubicBezTo>
                  <a:lnTo>
                    <a:pt x="2361" y="12047"/>
                  </a:lnTo>
                  <a:cubicBezTo>
                    <a:pt x="2420" y="12224"/>
                    <a:pt x="2597" y="12342"/>
                    <a:pt x="2774" y="12342"/>
                  </a:cubicBezTo>
                  <a:lnTo>
                    <a:pt x="10240" y="12342"/>
                  </a:lnTo>
                  <a:cubicBezTo>
                    <a:pt x="10417" y="12342"/>
                    <a:pt x="10594" y="12224"/>
                    <a:pt x="10653" y="12047"/>
                  </a:cubicBezTo>
                  <a:lnTo>
                    <a:pt x="12955" y="4936"/>
                  </a:lnTo>
                  <a:cubicBezTo>
                    <a:pt x="13014" y="4759"/>
                    <a:pt x="12955" y="4582"/>
                    <a:pt x="12807" y="4464"/>
                  </a:cubicBezTo>
                  <a:lnTo>
                    <a:pt x="6758" y="67"/>
                  </a:lnTo>
                  <a:cubicBezTo>
                    <a:pt x="6684" y="23"/>
                    <a:pt x="6596" y="1"/>
                    <a:pt x="6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5615727" y="3163454"/>
              <a:ext cx="65815" cy="56501"/>
            </a:xfrm>
            <a:custGeom>
              <a:avLst/>
              <a:gdLst/>
              <a:ahLst/>
              <a:cxnLst/>
              <a:rect l="l" t="t" r="r" b="b"/>
              <a:pathLst>
                <a:path w="2332" h="2002" extrusionOk="0">
                  <a:moveTo>
                    <a:pt x="1328" y="1"/>
                  </a:moveTo>
                  <a:cubicBezTo>
                    <a:pt x="443" y="1"/>
                    <a:pt x="0" y="1063"/>
                    <a:pt x="620" y="1712"/>
                  </a:cubicBezTo>
                  <a:cubicBezTo>
                    <a:pt x="819" y="1912"/>
                    <a:pt x="1065" y="2001"/>
                    <a:pt x="1306" y="2001"/>
                  </a:cubicBezTo>
                  <a:cubicBezTo>
                    <a:pt x="1816" y="2001"/>
                    <a:pt x="2311" y="1604"/>
                    <a:pt x="2331" y="1004"/>
                  </a:cubicBezTo>
                  <a:cubicBezTo>
                    <a:pt x="2331" y="443"/>
                    <a:pt x="1859" y="1"/>
                    <a:pt x="13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5786440" y="3287545"/>
              <a:ext cx="65815" cy="56473"/>
            </a:xfrm>
            <a:custGeom>
              <a:avLst/>
              <a:gdLst/>
              <a:ahLst/>
              <a:cxnLst/>
              <a:rect l="l" t="t" r="r" b="b"/>
              <a:pathLst>
                <a:path w="2332" h="2001" extrusionOk="0">
                  <a:moveTo>
                    <a:pt x="1328" y="0"/>
                  </a:moveTo>
                  <a:cubicBezTo>
                    <a:pt x="443" y="0"/>
                    <a:pt x="0" y="1063"/>
                    <a:pt x="620" y="1712"/>
                  </a:cubicBezTo>
                  <a:cubicBezTo>
                    <a:pt x="819" y="1911"/>
                    <a:pt x="1068" y="2001"/>
                    <a:pt x="1313" y="2001"/>
                  </a:cubicBezTo>
                  <a:cubicBezTo>
                    <a:pt x="1829" y="2001"/>
                    <a:pt x="2331" y="1604"/>
                    <a:pt x="2331" y="1004"/>
                  </a:cubicBezTo>
                  <a:cubicBezTo>
                    <a:pt x="2331" y="443"/>
                    <a:pt x="1859" y="0"/>
                    <a:pt x="1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5720655" y="3488230"/>
              <a:ext cx="65815" cy="56473"/>
            </a:xfrm>
            <a:custGeom>
              <a:avLst/>
              <a:gdLst/>
              <a:ahLst/>
              <a:cxnLst/>
              <a:rect l="l" t="t" r="r" b="b"/>
              <a:pathLst>
                <a:path w="2332" h="2001" extrusionOk="0">
                  <a:moveTo>
                    <a:pt x="1357" y="1"/>
                  </a:moveTo>
                  <a:cubicBezTo>
                    <a:pt x="443" y="1"/>
                    <a:pt x="0" y="1063"/>
                    <a:pt x="649" y="1712"/>
                  </a:cubicBezTo>
                  <a:cubicBezTo>
                    <a:pt x="849" y="1912"/>
                    <a:pt x="1094" y="2001"/>
                    <a:pt x="1335" y="2001"/>
                  </a:cubicBezTo>
                  <a:cubicBezTo>
                    <a:pt x="1843" y="2001"/>
                    <a:pt x="2331" y="1604"/>
                    <a:pt x="2331" y="1004"/>
                  </a:cubicBezTo>
                  <a:cubicBezTo>
                    <a:pt x="2331" y="443"/>
                    <a:pt x="1889" y="1"/>
                    <a:pt x="1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5509951" y="3488230"/>
              <a:ext cx="65815" cy="56473"/>
            </a:xfrm>
            <a:custGeom>
              <a:avLst/>
              <a:gdLst/>
              <a:ahLst/>
              <a:cxnLst/>
              <a:rect l="l" t="t" r="r" b="b"/>
              <a:pathLst>
                <a:path w="2332" h="2001" extrusionOk="0">
                  <a:moveTo>
                    <a:pt x="1328" y="1"/>
                  </a:moveTo>
                  <a:cubicBezTo>
                    <a:pt x="443" y="1"/>
                    <a:pt x="1" y="1092"/>
                    <a:pt x="620" y="1712"/>
                  </a:cubicBezTo>
                  <a:cubicBezTo>
                    <a:pt x="829" y="1912"/>
                    <a:pt x="1081" y="2001"/>
                    <a:pt x="1326" y="2001"/>
                  </a:cubicBezTo>
                  <a:cubicBezTo>
                    <a:pt x="1843" y="2001"/>
                    <a:pt x="2332" y="1604"/>
                    <a:pt x="2332" y="1004"/>
                  </a:cubicBezTo>
                  <a:cubicBezTo>
                    <a:pt x="2332" y="443"/>
                    <a:pt x="1889" y="1"/>
                    <a:pt x="13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5445013" y="3287545"/>
              <a:ext cx="65815" cy="56473"/>
            </a:xfrm>
            <a:custGeom>
              <a:avLst/>
              <a:gdLst/>
              <a:ahLst/>
              <a:cxnLst/>
              <a:rect l="l" t="t" r="r" b="b"/>
              <a:pathLst>
                <a:path w="2332" h="2001" extrusionOk="0">
                  <a:moveTo>
                    <a:pt x="1328" y="0"/>
                  </a:moveTo>
                  <a:cubicBezTo>
                    <a:pt x="443" y="0"/>
                    <a:pt x="0" y="1063"/>
                    <a:pt x="620" y="1712"/>
                  </a:cubicBezTo>
                  <a:cubicBezTo>
                    <a:pt x="819" y="1911"/>
                    <a:pt x="1065" y="2001"/>
                    <a:pt x="1306" y="2001"/>
                  </a:cubicBezTo>
                  <a:cubicBezTo>
                    <a:pt x="1816" y="2001"/>
                    <a:pt x="2311" y="1604"/>
                    <a:pt x="2331" y="1004"/>
                  </a:cubicBezTo>
                  <a:cubicBezTo>
                    <a:pt x="2331" y="443"/>
                    <a:pt x="1889" y="0"/>
                    <a:pt x="1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5473320" y="3158995"/>
              <a:ext cx="84131" cy="79446"/>
            </a:xfrm>
            <a:custGeom>
              <a:avLst/>
              <a:gdLst/>
              <a:ahLst/>
              <a:cxnLst/>
              <a:rect l="l" t="t" r="r" b="b"/>
              <a:pathLst>
                <a:path w="2981" h="2815" extrusionOk="0">
                  <a:moveTo>
                    <a:pt x="1509" y="451"/>
                  </a:moveTo>
                  <a:cubicBezTo>
                    <a:pt x="1537" y="451"/>
                    <a:pt x="1565" y="452"/>
                    <a:pt x="1594" y="454"/>
                  </a:cubicBezTo>
                  <a:lnTo>
                    <a:pt x="1564" y="454"/>
                  </a:lnTo>
                  <a:cubicBezTo>
                    <a:pt x="1741" y="454"/>
                    <a:pt x="1889" y="483"/>
                    <a:pt x="2066" y="572"/>
                  </a:cubicBezTo>
                  <a:cubicBezTo>
                    <a:pt x="2095" y="592"/>
                    <a:pt x="2131" y="601"/>
                    <a:pt x="2169" y="601"/>
                  </a:cubicBezTo>
                  <a:cubicBezTo>
                    <a:pt x="2243" y="601"/>
                    <a:pt x="2322" y="562"/>
                    <a:pt x="2361" y="483"/>
                  </a:cubicBezTo>
                  <a:cubicBezTo>
                    <a:pt x="2382" y="462"/>
                    <a:pt x="2410" y="453"/>
                    <a:pt x="2438" y="453"/>
                  </a:cubicBezTo>
                  <a:cubicBezTo>
                    <a:pt x="2489" y="453"/>
                    <a:pt x="2538" y="485"/>
                    <a:pt x="2538" y="542"/>
                  </a:cubicBezTo>
                  <a:lnTo>
                    <a:pt x="2538" y="2254"/>
                  </a:lnTo>
                  <a:cubicBezTo>
                    <a:pt x="2538" y="2325"/>
                    <a:pt x="2495" y="2364"/>
                    <a:pt x="2447" y="2364"/>
                  </a:cubicBezTo>
                  <a:cubicBezTo>
                    <a:pt x="2417" y="2364"/>
                    <a:pt x="2384" y="2348"/>
                    <a:pt x="2361" y="2313"/>
                  </a:cubicBezTo>
                  <a:cubicBezTo>
                    <a:pt x="2302" y="2254"/>
                    <a:pt x="2243" y="2224"/>
                    <a:pt x="2154" y="2224"/>
                  </a:cubicBezTo>
                  <a:cubicBezTo>
                    <a:pt x="2125" y="2224"/>
                    <a:pt x="2095" y="2224"/>
                    <a:pt x="2066" y="2254"/>
                  </a:cubicBezTo>
                  <a:cubicBezTo>
                    <a:pt x="1918" y="2313"/>
                    <a:pt x="1741" y="2372"/>
                    <a:pt x="1594" y="2372"/>
                  </a:cubicBezTo>
                  <a:cubicBezTo>
                    <a:pt x="1565" y="2374"/>
                    <a:pt x="1537" y="2375"/>
                    <a:pt x="1509" y="2375"/>
                  </a:cubicBezTo>
                  <a:cubicBezTo>
                    <a:pt x="235" y="2375"/>
                    <a:pt x="235" y="451"/>
                    <a:pt x="1509" y="451"/>
                  </a:cubicBezTo>
                  <a:close/>
                  <a:moveTo>
                    <a:pt x="1574" y="0"/>
                  </a:moveTo>
                  <a:cubicBezTo>
                    <a:pt x="919" y="0"/>
                    <a:pt x="317" y="456"/>
                    <a:pt x="177" y="1133"/>
                  </a:cubicBezTo>
                  <a:cubicBezTo>
                    <a:pt x="0" y="2018"/>
                    <a:pt x="679" y="2814"/>
                    <a:pt x="1564" y="2814"/>
                  </a:cubicBezTo>
                  <a:cubicBezTo>
                    <a:pt x="1741" y="2814"/>
                    <a:pt x="1918" y="2785"/>
                    <a:pt x="2095" y="2726"/>
                  </a:cubicBezTo>
                  <a:cubicBezTo>
                    <a:pt x="2184" y="2785"/>
                    <a:pt x="2302" y="2814"/>
                    <a:pt x="2420" y="2814"/>
                  </a:cubicBezTo>
                  <a:cubicBezTo>
                    <a:pt x="2715" y="2814"/>
                    <a:pt x="2981" y="2578"/>
                    <a:pt x="2981" y="2283"/>
                  </a:cubicBezTo>
                  <a:lnTo>
                    <a:pt x="2981" y="542"/>
                  </a:lnTo>
                  <a:cubicBezTo>
                    <a:pt x="2981" y="247"/>
                    <a:pt x="2715" y="11"/>
                    <a:pt x="2420" y="11"/>
                  </a:cubicBezTo>
                  <a:cubicBezTo>
                    <a:pt x="2302" y="11"/>
                    <a:pt x="2184" y="41"/>
                    <a:pt x="2095" y="100"/>
                  </a:cubicBezTo>
                  <a:cubicBezTo>
                    <a:pt x="1923" y="32"/>
                    <a:pt x="1746" y="0"/>
                    <a:pt x="15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5495812" y="3177367"/>
              <a:ext cx="49982" cy="42757"/>
            </a:xfrm>
            <a:custGeom>
              <a:avLst/>
              <a:gdLst/>
              <a:ahLst/>
              <a:cxnLst/>
              <a:rect l="l" t="t" r="r" b="b"/>
              <a:pathLst>
                <a:path w="1771" h="1515" extrusionOk="0">
                  <a:moveTo>
                    <a:pt x="767" y="452"/>
                  </a:moveTo>
                  <a:cubicBezTo>
                    <a:pt x="1033" y="452"/>
                    <a:pt x="1180" y="777"/>
                    <a:pt x="974" y="983"/>
                  </a:cubicBezTo>
                  <a:cubicBezTo>
                    <a:pt x="916" y="1051"/>
                    <a:pt x="839" y="1080"/>
                    <a:pt x="762" y="1080"/>
                  </a:cubicBezTo>
                  <a:cubicBezTo>
                    <a:pt x="603" y="1080"/>
                    <a:pt x="443" y="955"/>
                    <a:pt x="443" y="777"/>
                  </a:cubicBezTo>
                  <a:cubicBezTo>
                    <a:pt x="443" y="600"/>
                    <a:pt x="590" y="452"/>
                    <a:pt x="767" y="452"/>
                  </a:cubicBezTo>
                  <a:close/>
                  <a:moveTo>
                    <a:pt x="782" y="0"/>
                  </a:moveTo>
                  <a:cubicBezTo>
                    <a:pt x="387" y="0"/>
                    <a:pt x="0" y="312"/>
                    <a:pt x="0" y="777"/>
                  </a:cubicBezTo>
                  <a:cubicBezTo>
                    <a:pt x="0" y="1190"/>
                    <a:pt x="354" y="1514"/>
                    <a:pt x="767" y="1514"/>
                  </a:cubicBezTo>
                  <a:cubicBezTo>
                    <a:pt x="1446" y="1514"/>
                    <a:pt x="1770" y="688"/>
                    <a:pt x="1298" y="216"/>
                  </a:cubicBezTo>
                  <a:cubicBezTo>
                    <a:pt x="1149" y="67"/>
                    <a:pt x="965" y="0"/>
                    <a:pt x="7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5426669" y="3416829"/>
              <a:ext cx="83313" cy="102278"/>
            </a:xfrm>
            <a:custGeom>
              <a:avLst/>
              <a:gdLst/>
              <a:ahLst/>
              <a:cxnLst/>
              <a:rect l="l" t="t" r="r" b="b"/>
              <a:pathLst>
                <a:path w="2952" h="3624" extrusionOk="0">
                  <a:moveTo>
                    <a:pt x="532" y="347"/>
                  </a:moveTo>
                  <a:cubicBezTo>
                    <a:pt x="591" y="347"/>
                    <a:pt x="650" y="406"/>
                    <a:pt x="650" y="465"/>
                  </a:cubicBezTo>
                  <a:lnTo>
                    <a:pt x="650" y="1055"/>
                  </a:lnTo>
                  <a:cubicBezTo>
                    <a:pt x="650" y="1144"/>
                    <a:pt x="680" y="1203"/>
                    <a:pt x="768" y="1232"/>
                  </a:cubicBezTo>
                  <a:cubicBezTo>
                    <a:pt x="798" y="1262"/>
                    <a:pt x="834" y="1277"/>
                    <a:pt x="871" y="1277"/>
                  </a:cubicBezTo>
                  <a:cubicBezTo>
                    <a:pt x="908" y="1277"/>
                    <a:pt x="945" y="1262"/>
                    <a:pt x="975" y="1232"/>
                  </a:cubicBezTo>
                  <a:cubicBezTo>
                    <a:pt x="1122" y="1173"/>
                    <a:pt x="1270" y="1144"/>
                    <a:pt x="1417" y="1144"/>
                  </a:cubicBezTo>
                  <a:cubicBezTo>
                    <a:pt x="1446" y="1142"/>
                    <a:pt x="1474" y="1141"/>
                    <a:pt x="1501" y="1141"/>
                  </a:cubicBezTo>
                  <a:cubicBezTo>
                    <a:pt x="2806" y="1141"/>
                    <a:pt x="2806" y="3123"/>
                    <a:pt x="1501" y="3123"/>
                  </a:cubicBezTo>
                  <a:cubicBezTo>
                    <a:pt x="1474" y="3123"/>
                    <a:pt x="1446" y="3123"/>
                    <a:pt x="1417" y="3121"/>
                  </a:cubicBezTo>
                  <a:lnTo>
                    <a:pt x="1417" y="3150"/>
                  </a:lnTo>
                  <a:cubicBezTo>
                    <a:pt x="1240" y="3150"/>
                    <a:pt x="1093" y="3091"/>
                    <a:pt x="945" y="3032"/>
                  </a:cubicBezTo>
                  <a:cubicBezTo>
                    <a:pt x="904" y="3001"/>
                    <a:pt x="863" y="2989"/>
                    <a:pt x="824" y="2989"/>
                  </a:cubicBezTo>
                  <a:cubicBezTo>
                    <a:pt x="752" y="2989"/>
                    <a:pt x="689" y="3034"/>
                    <a:pt x="650" y="3091"/>
                  </a:cubicBezTo>
                  <a:cubicBezTo>
                    <a:pt x="628" y="3136"/>
                    <a:pt x="588" y="3156"/>
                    <a:pt x="549" y="3156"/>
                  </a:cubicBezTo>
                  <a:cubicBezTo>
                    <a:pt x="486" y="3156"/>
                    <a:pt x="425" y="3105"/>
                    <a:pt x="444" y="3032"/>
                  </a:cubicBezTo>
                  <a:lnTo>
                    <a:pt x="444" y="465"/>
                  </a:lnTo>
                  <a:cubicBezTo>
                    <a:pt x="444" y="406"/>
                    <a:pt x="473" y="347"/>
                    <a:pt x="532" y="347"/>
                  </a:cubicBezTo>
                  <a:close/>
                  <a:moveTo>
                    <a:pt x="547" y="0"/>
                  </a:moveTo>
                  <a:cubicBezTo>
                    <a:pt x="296" y="0"/>
                    <a:pt x="45" y="155"/>
                    <a:pt x="1" y="465"/>
                  </a:cubicBezTo>
                  <a:lnTo>
                    <a:pt x="1" y="3062"/>
                  </a:lnTo>
                  <a:cubicBezTo>
                    <a:pt x="1" y="3357"/>
                    <a:pt x="237" y="3593"/>
                    <a:pt x="562" y="3622"/>
                  </a:cubicBezTo>
                  <a:cubicBezTo>
                    <a:pt x="680" y="3593"/>
                    <a:pt x="798" y="3563"/>
                    <a:pt x="886" y="3504"/>
                  </a:cubicBezTo>
                  <a:cubicBezTo>
                    <a:pt x="1063" y="3563"/>
                    <a:pt x="1240" y="3622"/>
                    <a:pt x="1447" y="3622"/>
                  </a:cubicBezTo>
                  <a:cubicBezTo>
                    <a:pt x="1465" y="3623"/>
                    <a:pt x="1483" y="3623"/>
                    <a:pt x="1501" y="3623"/>
                  </a:cubicBezTo>
                  <a:cubicBezTo>
                    <a:pt x="2302" y="3623"/>
                    <a:pt x="2952" y="2985"/>
                    <a:pt x="2952" y="2177"/>
                  </a:cubicBezTo>
                  <a:cubicBezTo>
                    <a:pt x="2952" y="1384"/>
                    <a:pt x="2327" y="727"/>
                    <a:pt x="1547" y="727"/>
                  </a:cubicBezTo>
                  <a:cubicBezTo>
                    <a:pt x="1514" y="727"/>
                    <a:pt x="1480" y="728"/>
                    <a:pt x="1447" y="731"/>
                  </a:cubicBezTo>
                  <a:lnTo>
                    <a:pt x="1417" y="701"/>
                  </a:lnTo>
                  <a:cubicBezTo>
                    <a:pt x="1329" y="701"/>
                    <a:pt x="1211" y="731"/>
                    <a:pt x="1093" y="731"/>
                  </a:cubicBezTo>
                  <a:lnTo>
                    <a:pt x="1093" y="465"/>
                  </a:lnTo>
                  <a:cubicBezTo>
                    <a:pt x="1048" y="155"/>
                    <a:pt x="798" y="0"/>
                    <a:pt x="5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5437506" y="3456594"/>
              <a:ext cx="51647" cy="43322"/>
            </a:xfrm>
            <a:custGeom>
              <a:avLst/>
              <a:gdLst/>
              <a:ahLst/>
              <a:cxnLst/>
              <a:rect l="l" t="t" r="r" b="b"/>
              <a:pathLst>
                <a:path w="1830" h="1535" extrusionOk="0">
                  <a:moveTo>
                    <a:pt x="1026" y="435"/>
                  </a:moveTo>
                  <a:cubicBezTo>
                    <a:pt x="1195" y="435"/>
                    <a:pt x="1358" y="567"/>
                    <a:pt x="1358" y="768"/>
                  </a:cubicBezTo>
                  <a:cubicBezTo>
                    <a:pt x="1358" y="945"/>
                    <a:pt x="1210" y="1092"/>
                    <a:pt x="1033" y="1092"/>
                  </a:cubicBezTo>
                  <a:cubicBezTo>
                    <a:pt x="738" y="1092"/>
                    <a:pt x="591" y="738"/>
                    <a:pt x="797" y="532"/>
                  </a:cubicBezTo>
                  <a:cubicBezTo>
                    <a:pt x="864" y="465"/>
                    <a:pt x="945" y="435"/>
                    <a:pt x="1026" y="435"/>
                  </a:cubicBezTo>
                  <a:close/>
                  <a:moveTo>
                    <a:pt x="1033" y="0"/>
                  </a:moveTo>
                  <a:cubicBezTo>
                    <a:pt x="355" y="0"/>
                    <a:pt x="1" y="827"/>
                    <a:pt x="502" y="1299"/>
                  </a:cubicBezTo>
                  <a:cubicBezTo>
                    <a:pt x="656" y="1462"/>
                    <a:pt x="851" y="1535"/>
                    <a:pt x="1043" y="1535"/>
                  </a:cubicBezTo>
                  <a:cubicBezTo>
                    <a:pt x="1441" y="1535"/>
                    <a:pt x="1830" y="1225"/>
                    <a:pt x="1830" y="768"/>
                  </a:cubicBezTo>
                  <a:cubicBezTo>
                    <a:pt x="1830" y="325"/>
                    <a:pt x="1476" y="0"/>
                    <a:pt x="1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5737306" y="3154141"/>
              <a:ext cx="86615" cy="84301"/>
            </a:xfrm>
            <a:custGeom>
              <a:avLst/>
              <a:gdLst/>
              <a:ahLst/>
              <a:cxnLst/>
              <a:rect l="l" t="t" r="r" b="b"/>
              <a:pathLst>
                <a:path w="3069" h="2987" extrusionOk="0">
                  <a:moveTo>
                    <a:pt x="1866" y="1"/>
                  </a:moveTo>
                  <a:cubicBezTo>
                    <a:pt x="1614" y="1"/>
                    <a:pt x="1553" y="393"/>
                    <a:pt x="1830" y="449"/>
                  </a:cubicBezTo>
                  <a:cubicBezTo>
                    <a:pt x="2036" y="478"/>
                    <a:pt x="2243" y="596"/>
                    <a:pt x="2390" y="744"/>
                  </a:cubicBezTo>
                  <a:cubicBezTo>
                    <a:pt x="2420" y="803"/>
                    <a:pt x="2420" y="862"/>
                    <a:pt x="2390" y="921"/>
                  </a:cubicBezTo>
                  <a:cubicBezTo>
                    <a:pt x="2361" y="950"/>
                    <a:pt x="2331" y="950"/>
                    <a:pt x="2302" y="950"/>
                  </a:cubicBezTo>
                  <a:cubicBezTo>
                    <a:pt x="2272" y="950"/>
                    <a:pt x="2243" y="950"/>
                    <a:pt x="2213" y="921"/>
                  </a:cubicBezTo>
                  <a:cubicBezTo>
                    <a:pt x="2034" y="742"/>
                    <a:pt x="1837" y="668"/>
                    <a:pt x="1647" y="668"/>
                  </a:cubicBezTo>
                  <a:cubicBezTo>
                    <a:pt x="1024" y="668"/>
                    <a:pt x="497" y="1476"/>
                    <a:pt x="1062" y="2042"/>
                  </a:cubicBezTo>
                  <a:cubicBezTo>
                    <a:pt x="1210" y="2190"/>
                    <a:pt x="1417" y="2278"/>
                    <a:pt x="1623" y="2278"/>
                  </a:cubicBezTo>
                  <a:cubicBezTo>
                    <a:pt x="1859" y="2278"/>
                    <a:pt x="2066" y="2190"/>
                    <a:pt x="2213" y="2042"/>
                  </a:cubicBezTo>
                  <a:cubicBezTo>
                    <a:pt x="2228" y="2027"/>
                    <a:pt x="2257" y="2020"/>
                    <a:pt x="2291" y="2020"/>
                  </a:cubicBezTo>
                  <a:cubicBezTo>
                    <a:pt x="2324" y="2020"/>
                    <a:pt x="2361" y="2027"/>
                    <a:pt x="2390" y="2042"/>
                  </a:cubicBezTo>
                  <a:cubicBezTo>
                    <a:pt x="2420" y="2101"/>
                    <a:pt x="2420" y="2190"/>
                    <a:pt x="2390" y="2249"/>
                  </a:cubicBezTo>
                  <a:cubicBezTo>
                    <a:pt x="2159" y="2473"/>
                    <a:pt x="1903" y="2568"/>
                    <a:pt x="1657" y="2568"/>
                  </a:cubicBezTo>
                  <a:cubicBezTo>
                    <a:pt x="837" y="2568"/>
                    <a:pt x="136" y="1516"/>
                    <a:pt x="885" y="744"/>
                  </a:cubicBezTo>
                  <a:cubicBezTo>
                    <a:pt x="974" y="685"/>
                    <a:pt x="1033" y="626"/>
                    <a:pt x="1121" y="567"/>
                  </a:cubicBezTo>
                  <a:cubicBezTo>
                    <a:pt x="1239" y="508"/>
                    <a:pt x="1269" y="360"/>
                    <a:pt x="1210" y="272"/>
                  </a:cubicBezTo>
                  <a:cubicBezTo>
                    <a:pt x="1171" y="193"/>
                    <a:pt x="1092" y="154"/>
                    <a:pt x="1018" y="154"/>
                  </a:cubicBezTo>
                  <a:cubicBezTo>
                    <a:pt x="980" y="154"/>
                    <a:pt x="944" y="164"/>
                    <a:pt x="915" y="183"/>
                  </a:cubicBezTo>
                  <a:cubicBezTo>
                    <a:pt x="767" y="242"/>
                    <a:pt x="679" y="331"/>
                    <a:pt x="590" y="419"/>
                  </a:cubicBezTo>
                  <a:cubicBezTo>
                    <a:pt x="0" y="1009"/>
                    <a:pt x="0" y="1954"/>
                    <a:pt x="590" y="2544"/>
                  </a:cubicBezTo>
                  <a:cubicBezTo>
                    <a:pt x="856" y="2839"/>
                    <a:pt x="1239" y="2986"/>
                    <a:pt x="1653" y="2986"/>
                  </a:cubicBezTo>
                  <a:cubicBezTo>
                    <a:pt x="2036" y="2986"/>
                    <a:pt x="2420" y="2839"/>
                    <a:pt x="2715" y="2544"/>
                  </a:cubicBezTo>
                  <a:cubicBezTo>
                    <a:pt x="3069" y="2190"/>
                    <a:pt x="2803" y="1570"/>
                    <a:pt x="2302" y="1570"/>
                  </a:cubicBezTo>
                  <a:cubicBezTo>
                    <a:pt x="2154" y="1570"/>
                    <a:pt x="2007" y="1629"/>
                    <a:pt x="1889" y="1747"/>
                  </a:cubicBezTo>
                  <a:cubicBezTo>
                    <a:pt x="1833" y="1772"/>
                    <a:pt x="1778" y="1784"/>
                    <a:pt x="1725" y="1784"/>
                  </a:cubicBezTo>
                  <a:cubicBezTo>
                    <a:pt x="1467" y="1784"/>
                    <a:pt x="1265" y="1515"/>
                    <a:pt x="1387" y="1246"/>
                  </a:cubicBezTo>
                  <a:cubicBezTo>
                    <a:pt x="1461" y="1172"/>
                    <a:pt x="1557" y="1135"/>
                    <a:pt x="1649" y="1135"/>
                  </a:cubicBezTo>
                  <a:cubicBezTo>
                    <a:pt x="1741" y="1135"/>
                    <a:pt x="1830" y="1172"/>
                    <a:pt x="1889" y="1246"/>
                  </a:cubicBezTo>
                  <a:cubicBezTo>
                    <a:pt x="2007" y="1334"/>
                    <a:pt x="2154" y="1423"/>
                    <a:pt x="2302" y="1423"/>
                  </a:cubicBezTo>
                  <a:cubicBezTo>
                    <a:pt x="2449" y="1423"/>
                    <a:pt x="2597" y="1334"/>
                    <a:pt x="2715" y="1246"/>
                  </a:cubicBezTo>
                  <a:cubicBezTo>
                    <a:pt x="2951" y="1009"/>
                    <a:pt x="2951" y="655"/>
                    <a:pt x="2715" y="419"/>
                  </a:cubicBezTo>
                  <a:cubicBezTo>
                    <a:pt x="2508" y="213"/>
                    <a:pt x="2213" y="65"/>
                    <a:pt x="1918" y="6"/>
                  </a:cubicBezTo>
                  <a:cubicBezTo>
                    <a:pt x="1900" y="3"/>
                    <a:pt x="1882" y="1"/>
                    <a:pt x="18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5431438" y="3155552"/>
              <a:ext cx="426640" cy="395821"/>
            </a:xfrm>
            <a:custGeom>
              <a:avLst/>
              <a:gdLst/>
              <a:ahLst/>
              <a:cxnLst/>
              <a:rect l="l" t="t" r="r" b="b"/>
              <a:pathLst>
                <a:path w="15117" h="14025" extrusionOk="0">
                  <a:moveTo>
                    <a:pt x="7858" y="517"/>
                  </a:moveTo>
                  <a:cubicBezTo>
                    <a:pt x="8537" y="517"/>
                    <a:pt x="8891" y="1343"/>
                    <a:pt x="8389" y="1815"/>
                  </a:cubicBezTo>
                  <a:cubicBezTo>
                    <a:pt x="8235" y="1979"/>
                    <a:pt x="8043" y="2051"/>
                    <a:pt x="7855" y="2051"/>
                  </a:cubicBezTo>
                  <a:cubicBezTo>
                    <a:pt x="7466" y="2051"/>
                    <a:pt x="7091" y="1741"/>
                    <a:pt x="7091" y="1284"/>
                  </a:cubicBezTo>
                  <a:cubicBezTo>
                    <a:pt x="7091" y="871"/>
                    <a:pt x="7415" y="517"/>
                    <a:pt x="7858" y="517"/>
                  </a:cubicBezTo>
                  <a:close/>
                  <a:moveTo>
                    <a:pt x="6737" y="1815"/>
                  </a:moveTo>
                  <a:cubicBezTo>
                    <a:pt x="6796" y="1933"/>
                    <a:pt x="6884" y="2051"/>
                    <a:pt x="6973" y="2140"/>
                  </a:cubicBezTo>
                  <a:lnTo>
                    <a:pt x="2901" y="5120"/>
                  </a:lnTo>
                  <a:cubicBezTo>
                    <a:pt x="2842" y="5002"/>
                    <a:pt x="2753" y="4884"/>
                    <a:pt x="2665" y="4795"/>
                  </a:cubicBezTo>
                  <a:lnTo>
                    <a:pt x="6737" y="1815"/>
                  </a:lnTo>
                  <a:close/>
                  <a:moveTo>
                    <a:pt x="8950" y="1845"/>
                  </a:moveTo>
                  <a:lnTo>
                    <a:pt x="13051" y="4795"/>
                  </a:lnTo>
                  <a:cubicBezTo>
                    <a:pt x="12963" y="4913"/>
                    <a:pt x="12874" y="5002"/>
                    <a:pt x="12815" y="5120"/>
                  </a:cubicBezTo>
                  <a:lnTo>
                    <a:pt x="8714" y="2169"/>
                  </a:lnTo>
                  <a:cubicBezTo>
                    <a:pt x="8802" y="2081"/>
                    <a:pt x="8891" y="1963"/>
                    <a:pt x="8950" y="1845"/>
                  </a:cubicBezTo>
                  <a:close/>
                  <a:moveTo>
                    <a:pt x="1804" y="4904"/>
                  </a:moveTo>
                  <a:cubicBezTo>
                    <a:pt x="1991" y="4904"/>
                    <a:pt x="2182" y="4971"/>
                    <a:pt x="2340" y="5120"/>
                  </a:cubicBezTo>
                  <a:cubicBezTo>
                    <a:pt x="2812" y="5622"/>
                    <a:pt x="2488" y="6448"/>
                    <a:pt x="1779" y="6448"/>
                  </a:cubicBezTo>
                  <a:cubicBezTo>
                    <a:pt x="1366" y="6448"/>
                    <a:pt x="1012" y="6094"/>
                    <a:pt x="1012" y="5681"/>
                  </a:cubicBezTo>
                  <a:cubicBezTo>
                    <a:pt x="1012" y="5216"/>
                    <a:pt x="1399" y="4904"/>
                    <a:pt x="1804" y="4904"/>
                  </a:cubicBezTo>
                  <a:close/>
                  <a:moveTo>
                    <a:pt x="13907" y="4913"/>
                  </a:moveTo>
                  <a:cubicBezTo>
                    <a:pt x="14320" y="4913"/>
                    <a:pt x="14674" y="5238"/>
                    <a:pt x="14674" y="5681"/>
                  </a:cubicBezTo>
                  <a:cubicBezTo>
                    <a:pt x="14674" y="6138"/>
                    <a:pt x="14299" y="6448"/>
                    <a:pt x="13901" y="6448"/>
                  </a:cubicBezTo>
                  <a:cubicBezTo>
                    <a:pt x="13708" y="6448"/>
                    <a:pt x="13510" y="6375"/>
                    <a:pt x="13346" y="6212"/>
                  </a:cubicBezTo>
                  <a:cubicBezTo>
                    <a:pt x="12874" y="5740"/>
                    <a:pt x="13199" y="4913"/>
                    <a:pt x="13907" y="4913"/>
                  </a:cubicBezTo>
                  <a:close/>
                  <a:moveTo>
                    <a:pt x="13346" y="6743"/>
                  </a:moveTo>
                  <a:cubicBezTo>
                    <a:pt x="13464" y="6802"/>
                    <a:pt x="13582" y="6861"/>
                    <a:pt x="13700" y="6890"/>
                  </a:cubicBezTo>
                  <a:lnTo>
                    <a:pt x="12137" y="11700"/>
                  </a:lnTo>
                  <a:cubicBezTo>
                    <a:pt x="12018" y="11641"/>
                    <a:pt x="11900" y="11612"/>
                    <a:pt x="11753" y="11582"/>
                  </a:cubicBezTo>
                  <a:lnTo>
                    <a:pt x="11782" y="11582"/>
                  </a:lnTo>
                  <a:lnTo>
                    <a:pt x="13346" y="6743"/>
                  </a:lnTo>
                  <a:close/>
                  <a:moveTo>
                    <a:pt x="8301" y="2405"/>
                  </a:moveTo>
                  <a:lnTo>
                    <a:pt x="12668" y="5592"/>
                  </a:lnTo>
                  <a:lnTo>
                    <a:pt x="12668" y="5681"/>
                  </a:lnTo>
                  <a:cubicBezTo>
                    <a:pt x="12668" y="5976"/>
                    <a:pt x="12756" y="6241"/>
                    <a:pt x="12963" y="6448"/>
                  </a:cubicBezTo>
                  <a:lnTo>
                    <a:pt x="11281" y="11612"/>
                  </a:lnTo>
                  <a:cubicBezTo>
                    <a:pt x="10986" y="11700"/>
                    <a:pt x="10720" y="11877"/>
                    <a:pt x="10543" y="12143"/>
                  </a:cubicBezTo>
                  <a:lnTo>
                    <a:pt x="5143" y="12143"/>
                  </a:lnTo>
                  <a:cubicBezTo>
                    <a:pt x="4966" y="11877"/>
                    <a:pt x="4701" y="11671"/>
                    <a:pt x="4406" y="11612"/>
                  </a:cubicBezTo>
                  <a:lnTo>
                    <a:pt x="4229" y="11051"/>
                  </a:lnTo>
                  <a:cubicBezTo>
                    <a:pt x="4195" y="10938"/>
                    <a:pt x="4109" y="10890"/>
                    <a:pt x="4023" y="10890"/>
                  </a:cubicBezTo>
                  <a:cubicBezTo>
                    <a:pt x="3884" y="10890"/>
                    <a:pt x="3742" y="11016"/>
                    <a:pt x="3815" y="11199"/>
                  </a:cubicBezTo>
                  <a:lnTo>
                    <a:pt x="3933" y="11582"/>
                  </a:lnTo>
                  <a:cubicBezTo>
                    <a:pt x="3786" y="11582"/>
                    <a:pt x="3668" y="11641"/>
                    <a:pt x="3550" y="11700"/>
                  </a:cubicBezTo>
                  <a:lnTo>
                    <a:pt x="1986" y="6890"/>
                  </a:lnTo>
                  <a:cubicBezTo>
                    <a:pt x="2104" y="6861"/>
                    <a:pt x="2252" y="6802"/>
                    <a:pt x="2370" y="6743"/>
                  </a:cubicBezTo>
                  <a:lnTo>
                    <a:pt x="3520" y="10372"/>
                  </a:lnTo>
                  <a:cubicBezTo>
                    <a:pt x="3550" y="10461"/>
                    <a:pt x="3638" y="10520"/>
                    <a:pt x="3756" y="10520"/>
                  </a:cubicBezTo>
                  <a:lnTo>
                    <a:pt x="3815" y="10520"/>
                  </a:lnTo>
                  <a:cubicBezTo>
                    <a:pt x="3933" y="10490"/>
                    <a:pt x="3992" y="10343"/>
                    <a:pt x="3963" y="10225"/>
                  </a:cubicBezTo>
                  <a:lnTo>
                    <a:pt x="2724" y="6448"/>
                  </a:lnTo>
                  <a:cubicBezTo>
                    <a:pt x="2901" y="6241"/>
                    <a:pt x="3019" y="5976"/>
                    <a:pt x="3019" y="5681"/>
                  </a:cubicBezTo>
                  <a:lnTo>
                    <a:pt x="3019" y="5592"/>
                  </a:lnTo>
                  <a:lnTo>
                    <a:pt x="7386" y="2405"/>
                  </a:lnTo>
                  <a:cubicBezTo>
                    <a:pt x="7533" y="2464"/>
                    <a:pt x="7688" y="2494"/>
                    <a:pt x="7843" y="2494"/>
                  </a:cubicBezTo>
                  <a:cubicBezTo>
                    <a:pt x="7998" y="2494"/>
                    <a:pt x="8153" y="2464"/>
                    <a:pt x="8301" y="2405"/>
                  </a:cubicBezTo>
                  <a:close/>
                  <a:moveTo>
                    <a:pt x="10366" y="12585"/>
                  </a:moveTo>
                  <a:cubicBezTo>
                    <a:pt x="10366" y="12644"/>
                    <a:pt x="10366" y="12703"/>
                    <a:pt x="10366" y="12792"/>
                  </a:cubicBezTo>
                  <a:cubicBezTo>
                    <a:pt x="10366" y="12851"/>
                    <a:pt x="10366" y="12910"/>
                    <a:pt x="10366" y="12998"/>
                  </a:cubicBezTo>
                  <a:lnTo>
                    <a:pt x="5291" y="12998"/>
                  </a:lnTo>
                  <a:cubicBezTo>
                    <a:pt x="5320" y="12910"/>
                    <a:pt x="5320" y="12851"/>
                    <a:pt x="5320" y="12792"/>
                  </a:cubicBezTo>
                  <a:cubicBezTo>
                    <a:pt x="5320" y="12703"/>
                    <a:pt x="5320" y="12644"/>
                    <a:pt x="5291" y="12585"/>
                  </a:cubicBezTo>
                  <a:close/>
                  <a:moveTo>
                    <a:pt x="4099" y="12009"/>
                  </a:moveTo>
                  <a:cubicBezTo>
                    <a:pt x="4499" y="12009"/>
                    <a:pt x="4878" y="12313"/>
                    <a:pt x="4878" y="12792"/>
                  </a:cubicBezTo>
                  <a:cubicBezTo>
                    <a:pt x="4878" y="13205"/>
                    <a:pt x="4524" y="13559"/>
                    <a:pt x="4110" y="13559"/>
                  </a:cubicBezTo>
                  <a:cubicBezTo>
                    <a:pt x="3402" y="13559"/>
                    <a:pt x="3078" y="12733"/>
                    <a:pt x="3550" y="12231"/>
                  </a:cubicBezTo>
                  <a:cubicBezTo>
                    <a:pt x="3712" y="12079"/>
                    <a:pt x="3908" y="12009"/>
                    <a:pt x="4099" y="12009"/>
                  </a:cubicBezTo>
                  <a:close/>
                  <a:moveTo>
                    <a:pt x="11575" y="12009"/>
                  </a:moveTo>
                  <a:cubicBezTo>
                    <a:pt x="11968" y="12009"/>
                    <a:pt x="12353" y="12313"/>
                    <a:pt x="12373" y="12792"/>
                  </a:cubicBezTo>
                  <a:cubicBezTo>
                    <a:pt x="12343" y="13205"/>
                    <a:pt x="12018" y="13530"/>
                    <a:pt x="11605" y="13559"/>
                  </a:cubicBezTo>
                  <a:cubicBezTo>
                    <a:pt x="10897" y="13559"/>
                    <a:pt x="10543" y="12733"/>
                    <a:pt x="11045" y="12231"/>
                  </a:cubicBezTo>
                  <a:cubicBezTo>
                    <a:pt x="11197" y="12079"/>
                    <a:pt x="11387" y="12009"/>
                    <a:pt x="11575" y="12009"/>
                  </a:cubicBezTo>
                  <a:close/>
                  <a:moveTo>
                    <a:pt x="7843" y="0"/>
                  </a:moveTo>
                  <a:cubicBezTo>
                    <a:pt x="7209" y="0"/>
                    <a:pt x="6574" y="428"/>
                    <a:pt x="6619" y="1284"/>
                  </a:cubicBezTo>
                  <a:cubicBezTo>
                    <a:pt x="6619" y="1314"/>
                    <a:pt x="6619" y="1343"/>
                    <a:pt x="6619" y="1373"/>
                  </a:cubicBezTo>
                  <a:lnTo>
                    <a:pt x="2252" y="4559"/>
                  </a:lnTo>
                  <a:cubicBezTo>
                    <a:pt x="2064" y="4481"/>
                    <a:pt x="1887" y="4446"/>
                    <a:pt x="1723" y="4446"/>
                  </a:cubicBezTo>
                  <a:cubicBezTo>
                    <a:pt x="471" y="4446"/>
                    <a:pt x="0" y="6496"/>
                    <a:pt x="1514" y="6861"/>
                  </a:cubicBezTo>
                  <a:lnTo>
                    <a:pt x="3196" y="12025"/>
                  </a:lnTo>
                  <a:cubicBezTo>
                    <a:pt x="2438" y="12972"/>
                    <a:pt x="3287" y="14025"/>
                    <a:pt x="4169" y="14025"/>
                  </a:cubicBezTo>
                  <a:cubicBezTo>
                    <a:pt x="4522" y="14025"/>
                    <a:pt x="4881" y="13855"/>
                    <a:pt x="5143" y="13441"/>
                  </a:cubicBezTo>
                  <a:lnTo>
                    <a:pt x="10573" y="13441"/>
                  </a:lnTo>
                  <a:cubicBezTo>
                    <a:pt x="10843" y="13855"/>
                    <a:pt x="11208" y="14025"/>
                    <a:pt x="11566" y="14025"/>
                  </a:cubicBezTo>
                  <a:cubicBezTo>
                    <a:pt x="12458" y="14025"/>
                    <a:pt x="13308" y="12972"/>
                    <a:pt x="12550" y="12025"/>
                  </a:cubicBezTo>
                  <a:lnTo>
                    <a:pt x="14202" y="6861"/>
                  </a:lnTo>
                  <a:cubicBezTo>
                    <a:pt x="14763" y="6713"/>
                    <a:pt x="15117" y="6241"/>
                    <a:pt x="15117" y="5681"/>
                  </a:cubicBezTo>
                  <a:cubicBezTo>
                    <a:pt x="15117" y="4988"/>
                    <a:pt x="14556" y="4469"/>
                    <a:pt x="13919" y="4469"/>
                  </a:cubicBezTo>
                  <a:cubicBezTo>
                    <a:pt x="13770" y="4469"/>
                    <a:pt x="13616" y="4498"/>
                    <a:pt x="13464" y="4559"/>
                  </a:cubicBezTo>
                  <a:lnTo>
                    <a:pt x="9068" y="1373"/>
                  </a:lnTo>
                  <a:cubicBezTo>
                    <a:pt x="9068" y="1343"/>
                    <a:pt x="9068" y="1314"/>
                    <a:pt x="9068" y="1284"/>
                  </a:cubicBezTo>
                  <a:cubicBezTo>
                    <a:pt x="9112" y="428"/>
                    <a:pt x="8478" y="0"/>
                    <a:pt x="78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0" name="Google Shape;2540;p71"/>
          <p:cNvGrpSpPr/>
          <p:nvPr/>
        </p:nvGrpSpPr>
        <p:grpSpPr>
          <a:xfrm>
            <a:off x="5589004" y="3582630"/>
            <a:ext cx="434739" cy="338585"/>
            <a:chOff x="4730494" y="3183830"/>
            <a:chExt cx="434739" cy="338585"/>
          </a:xfrm>
        </p:grpSpPr>
        <p:sp>
          <p:nvSpPr>
            <p:cNvPr id="2541" name="Google Shape;2541;p71"/>
            <p:cNvSpPr/>
            <p:nvPr/>
          </p:nvSpPr>
          <p:spPr>
            <a:xfrm>
              <a:off x="4775479" y="3437431"/>
              <a:ext cx="147406" cy="77471"/>
            </a:xfrm>
            <a:custGeom>
              <a:avLst/>
              <a:gdLst/>
              <a:ahLst/>
              <a:cxnLst/>
              <a:rect l="l" t="t" r="r" b="b"/>
              <a:pathLst>
                <a:path w="5223" h="2745" extrusionOk="0">
                  <a:moveTo>
                    <a:pt x="5223" y="1"/>
                  </a:moveTo>
                  <a:lnTo>
                    <a:pt x="531" y="1948"/>
                  </a:lnTo>
                  <a:cubicBezTo>
                    <a:pt x="0" y="1948"/>
                    <a:pt x="0" y="2745"/>
                    <a:pt x="531" y="2745"/>
                  </a:cubicBezTo>
                  <a:lnTo>
                    <a:pt x="5223" y="2745"/>
                  </a:lnTo>
                  <a:lnTo>
                    <a:pt x="5223" y="1"/>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4737154" y="3193453"/>
              <a:ext cx="419753" cy="298142"/>
            </a:xfrm>
            <a:custGeom>
              <a:avLst/>
              <a:gdLst/>
              <a:ahLst/>
              <a:cxnLst/>
              <a:rect l="l" t="t" r="r" b="b"/>
              <a:pathLst>
                <a:path w="14873" h="10564" extrusionOk="0">
                  <a:moveTo>
                    <a:pt x="7437" y="3246"/>
                  </a:moveTo>
                  <a:cubicBezTo>
                    <a:pt x="8971" y="3246"/>
                    <a:pt x="10240" y="4456"/>
                    <a:pt x="10269" y="5990"/>
                  </a:cubicBezTo>
                  <a:lnTo>
                    <a:pt x="8410" y="5990"/>
                  </a:lnTo>
                  <a:cubicBezTo>
                    <a:pt x="8440" y="5311"/>
                    <a:pt x="7938" y="4972"/>
                    <a:pt x="7437" y="4972"/>
                  </a:cubicBezTo>
                  <a:cubicBezTo>
                    <a:pt x="6935" y="4972"/>
                    <a:pt x="6433" y="5311"/>
                    <a:pt x="6463" y="5990"/>
                  </a:cubicBezTo>
                  <a:lnTo>
                    <a:pt x="4604" y="5990"/>
                  </a:lnTo>
                  <a:cubicBezTo>
                    <a:pt x="4633" y="4456"/>
                    <a:pt x="5902" y="3246"/>
                    <a:pt x="7437" y="3246"/>
                  </a:cubicBezTo>
                  <a:close/>
                  <a:moveTo>
                    <a:pt x="7437" y="0"/>
                  </a:moveTo>
                  <a:cubicBezTo>
                    <a:pt x="4102" y="0"/>
                    <a:pt x="1388" y="2656"/>
                    <a:pt x="1299" y="5990"/>
                  </a:cubicBezTo>
                  <a:lnTo>
                    <a:pt x="974" y="5990"/>
                  </a:lnTo>
                  <a:cubicBezTo>
                    <a:pt x="443" y="5990"/>
                    <a:pt x="1" y="6433"/>
                    <a:pt x="1" y="6964"/>
                  </a:cubicBezTo>
                  <a:lnTo>
                    <a:pt x="1" y="9590"/>
                  </a:lnTo>
                  <a:cubicBezTo>
                    <a:pt x="1" y="10121"/>
                    <a:pt x="443" y="10564"/>
                    <a:pt x="974" y="10564"/>
                  </a:cubicBezTo>
                  <a:lnTo>
                    <a:pt x="13899" y="10564"/>
                  </a:lnTo>
                  <a:cubicBezTo>
                    <a:pt x="14430" y="10564"/>
                    <a:pt x="14872" y="10121"/>
                    <a:pt x="14872" y="9590"/>
                  </a:cubicBezTo>
                  <a:lnTo>
                    <a:pt x="14872" y="6964"/>
                  </a:lnTo>
                  <a:cubicBezTo>
                    <a:pt x="14872" y="6433"/>
                    <a:pt x="14430" y="5990"/>
                    <a:pt x="13899" y="5990"/>
                  </a:cubicBezTo>
                  <a:lnTo>
                    <a:pt x="13574" y="5990"/>
                  </a:lnTo>
                  <a:cubicBezTo>
                    <a:pt x="13486" y="2656"/>
                    <a:pt x="10771" y="0"/>
                    <a:pt x="74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4959514" y="3282550"/>
              <a:ext cx="93304" cy="79983"/>
            </a:xfrm>
            <a:custGeom>
              <a:avLst/>
              <a:gdLst/>
              <a:ahLst/>
              <a:cxnLst/>
              <a:rect l="l" t="t" r="r" b="b"/>
              <a:pathLst>
                <a:path w="3306" h="2834" extrusionOk="0">
                  <a:moveTo>
                    <a:pt x="443" y="0"/>
                  </a:moveTo>
                  <a:cubicBezTo>
                    <a:pt x="295" y="0"/>
                    <a:pt x="148" y="0"/>
                    <a:pt x="0" y="30"/>
                  </a:cubicBezTo>
                  <a:cubicBezTo>
                    <a:pt x="1387" y="236"/>
                    <a:pt x="2390" y="1446"/>
                    <a:pt x="2420" y="2833"/>
                  </a:cubicBezTo>
                  <a:lnTo>
                    <a:pt x="3305" y="2833"/>
                  </a:lnTo>
                  <a:cubicBezTo>
                    <a:pt x="3276" y="1269"/>
                    <a:pt x="2007" y="0"/>
                    <a:pt x="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4737154" y="3190123"/>
              <a:ext cx="222393" cy="301473"/>
            </a:xfrm>
            <a:custGeom>
              <a:avLst/>
              <a:gdLst/>
              <a:ahLst/>
              <a:cxnLst/>
              <a:rect l="l" t="t" r="r" b="b"/>
              <a:pathLst>
                <a:path w="7880" h="10682" extrusionOk="0">
                  <a:moveTo>
                    <a:pt x="7437" y="0"/>
                  </a:moveTo>
                  <a:cubicBezTo>
                    <a:pt x="4073" y="0"/>
                    <a:pt x="1329" y="2744"/>
                    <a:pt x="1299" y="6108"/>
                  </a:cubicBezTo>
                  <a:lnTo>
                    <a:pt x="974" y="6108"/>
                  </a:lnTo>
                  <a:cubicBezTo>
                    <a:pt x="443" y="6108"/>
                    <a:pt x="1" y="6551"/>
                    <a:pt x="1" y="7082"/>
                  </a:cubicBezTo>
                  <a:lnTo>
                    <a:pt x="1" y="9708"/>
                  </a:lnTo>
                  <a:cubicBezTo>
                    <a:pt x="1" y="10239"/>
                    <a:pt x="443" y="10682"/>
                    <a:pt x="974" y="10682"/>
                  </a:cubicBezTo>
                  <a:lnTo>
                    <a:pt x="1860" y="10682"/>
                  </a:lnTo>
                  <a:cubicBezTo>
                    <a:pt x="1329" y="10682"/>
                    <a:pt x="886" y="10239"/>
                    <a:pt x="886" y="9708"/>
                  </a:cubicBezTo>
                  <a:lnTo>
                    <a:pt x="886" y="7111"/>
                  </a:lnTo>
                  <a:cubicBezTo>
                    <a:pt x="886" y="6551"/>
                    <a:pt x="1329" y="6138"/>
                    <a:pt x="1860" y="6138"/>
                  </a:cubicBezTo>
                  <a:lnTo>
                    <a:pt x="2184" y="6138"/>
                  </a:lnTo>
                  <a:cubicBezTo>
                    <a:pt x="2184" y="2921"/>
                    <a:pt x="4663" y="236"/>
                    <a:pt x="7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4764642" y="3433282"/>
              <a:ext cx="28335" cy="59154"/>
            </a:xfrm>
            <a:custGeom>
              <a:avLst/>
              <a:gdLst/>
              <a:ahLst/>
              <a:cxnLst/>
              <a:rect l="l" t="t" r="r" b="b"/>
              <a:pathLst>
                <a:path w="1004" h="2096" extrusionOk="0">
                  <a:moveTo>
                    <a:pt x="502" y="0"/>
                  </a:moveTo>
                  <a:cubicBezTo>
                    <a:pt x="237" y="0"/>
                    <a:pt x="0" y="236"/>
                    <a:pt x="0" y="502"/>
                  </a:cubicBezTo>
                  <a:lnTo>
                    <a:pt x="0" y="2095"/>
                  </a:lnTo>
                  <a:lnTo>
                    <a:pt x="1004" y="2095"/>
                  </a:lnTo>
                  <a:lnTo>
                    <a:pt x="1004" y="502"/>
                  </a:lnTo>
                  <a:cubicBezTo>
                    <a:pt x="1004" y="236"/>
                    <a:pt x="797" y="0"/>
                    <a:pt x="5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5101074" y="3433282"/>
              <a:ext cx="28335" cy="59154"/>
            </a:xfrm>
            <a:custGeom>
              <a:avLst/>
              <a:gdLst/>
              <a:ahLst/>
              <a:cxnLst/>
              <a:rect l="l" t="t" r="r" b="b"/>
              <a:pathLst>
                <a:path w="1004" h="2096" extrusionOk="0">
                  <a:moveTo>
                    <a:pt x="502" y="0"/>
                  </a:moveTo>
                  <a:cubicBezTo>
                    <a:pt x="207" y="0"/>
                    <a:pt x="0" y="236"/>
                    <a:pt x="0" y="502"/>
                  </a:cubicBezTo>
                  <a:lnTo>
                    <a:pt x="0" y="2095"/>
                  </a:lnTo>
                  <a:lnTo>
                    <a:pt x="1004" y="2095"/>
                  </a:lnTo>
                  <a:lnTo>
                    <a:pt x="1004" y="502"/>
                  </a:lnTo>
                  <a:cubicBezTo>
                    <a:pt x="1004" y="236"/>
                    <a:pt x="768" y="0"/>
                    <a:pt x="5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5044433" y="3454082"/>
              <a:ext cx="29182" cy="38354"/>
            </a:xfrm>
            <a:custGeom>
              <a:avLst/>
              <a:gdLst/>
              <a:ahLst/>
              <a:cxnLst/>
              <a:rect l="l" t="t" r="r" b="b"/>
              <a:pathLst>
                <a:path w="1034" h="1359" extrusionOk="0">
                  <a:moveTo>
                    <a:pt x="503" y="1"/>
                  </a:moveTo>
                  <a:cubicBezTo>
                    <a:pt x="237" y="1"/>
                    <a:pt x="1" y="237"/>
                    <a:pt x="1" y="502"/>
                  </a:cubicBezTo>
                  <a:lnTo>
                    <a:pt x="1" y="1358"/>
                  </a:lnTo>
                  <a:lnTo>
                    <a:pt x="1034" y="1358"/>
                  </a:lnTo>
                  <a:lnTo>
                    <a:pt x="1034" y="502"/>
                  </a:lnTo>
                  <a:cubicBezTo>
                    <a:pt x="1034" y="237"/>
                    <a:pt x="798" y="1"/>
                    <a:pt x="5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4877049" y="3454082"/>
              <a:ext cx="28364" cy="38354"/>
            </a:xfrm>
            <a:custGeom>
              <a:avLst/>
              <a:gdLst/>
              <a:ahLst/>
              <a:cxnLst/>
              <a:rect l="l" t="t" r="r" b="b"/>
              <a:pathLst>
                <a:path w="1005" h="1359" extrusionOk="0">
                  <a:moveTo>
                    <a:pt x="503" y="1"/>
                  </a:moveTo>
                  <a:cubicBezTo>
                    <a:pt x="208" y="1"/>
                    <a:pt x="1" y="237"/>
                    <a:pt x="1" y="502"/>
                  </a:cubicBezTo>
                  <a:lnTo>
                    <a:pt x="1" y="1358"/>
                  </a:lnTo>
                  <a:lnTo>
                    <a:pt x="1004" y="1358"/>
                  </a:lnTo>
                  <a:lnTo>
                    <a:pt x="1004" y="502"/>
                  </a:lnTo>
                  <a:cubicBezTo>
                    <a:pt x="1004" y="237"/>
                    <a:pt x="768" y="1"/>
                    <a:pt x="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4821283" y="3454082"/>
              <a:ext cx="28335" cy="38354"/>
            </a:xfrm>
            <a:custGeom>
              <a:avLst/>
              <a:gdLst/>
              <a:ahLst/>
              <a:cxnLst/>
              <a:rect l="l" t="t" r="r" b="b"/>
              <a:pathLst>
                <a:path w="1004" h="1359" extrusionOk="0">
                  <a:moveTo>
                    <a:pt x="502" y="1"/>
                  </a:moveTo>
                  <a:cubicBezTo>
                    <a:pt x="207" y="1"/>
                    <a:pt x="0" y="237"/>
                    <a:pt x="0" y="502"/>
                  </a:cubicBezTo>
                  <a:lnTo>
                    <a:pt x="0" y="1358"/>
                  </a:lnTo>
                  <a:lnTo>
                    <a:pt x="1003" y="1358"/>
                  </a:lnTo>
                  <a:lnTo>
                    <a:pt x="1003" y="502"/>
                  </a:lnTo>
                  <a:cubicBezTo>
                    <a:pt x="1003" y="237"/>
                    <a:pt x="767"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4914528" y="3268523"/>
              <a:ext cx="220728" cy="213080"/>
            </a:xfrm>
            <a:custGeom>
              <a:avLst/>
              <a:gdLst/>
              <a:ahLst/>
              <a:cxnLst/>
              <a:rect l="l" t="t" r="r" b="b"/>
              <a:pathLst>
                <a:path w="7821" h="7550" extrusionOk="0">
                  <a:moveTo>
                    <a:pt x="6336" y="0"/>
                  </a:moveTo>
                  <a:cubicBezTo>
                    <a:pt x="5782" y="0"/>
                    <a:pt x="5229" y="216"/>
                    <a:pt x="4811" y="615"/>
                  </a:cubicBezTo>
                  <a:lnTo>
                    <a:pt x="119" y="5337"/>
                  </a:lnTo>
                  <a:cubicBezTo>
                    <a:pt x="60" y="5366"/>
                    <a:pt x="30" y="5396"/>
                    <a:pt x="1" y="5455"/>
                  </a:cubicBezTo>
                  <a:lnTo>
                    <a:pt x="620" y="6841"/>
                  </a:lnTo>
                  <a:lnTo>
                    <a:pt x="916" y="7550"/>
                  </a:lnTo>
                  <a:lnTo>
                    <a:pt x="7820" y="615"/>
                  </a:lnTo>
                  <a:cubicBezTo>
                    <a:pt x="7643" y="438"/>
                    <a:pt x="7466" y="320"/>
                    <a:pt x="7230" y="202"/>
                  </a:cubicBezTo>
                  <a:cubicBezTo>
                    <a:pt x="6947" y="66"/>
                    <a:pt x="6641" y="0"/>
                    <a:pt x="6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4940351" y="3285880"/>
              <a:ext cx="219063" cy="220700"/>
            </a:xfrm>
            <a:custGeom>
              <a:avLst/>
              <a:gdLst/>
              <a:ahLst/>
              <a:cxnLst/>
              <a:rect l="l" t="t" r="r" b="b"/>
              <a:pathLst>
                <a:path w="7762" h="7820" extrusionOk="0">
                  <a:moveTo>
                    <a:pt x="6935" y="0"/>
                  </a:moveTo>
                  <a:lnTo>
                    <a:pt x="1" y="6935"/>
                  </a:lnTo>
                  <a:lnTo>
                    <a:pt x="709" y="7230"/>
                  </a:lnTo>
                  <a:lnTo>
                    <a:pt x="2096" y="7820"/>
                  </a:lnTo>
                  <a:cubicBezTo>
                    <a:pt x="2125" y="7790"/>
                    <a:pt x="2184" y="7761"/>
                    <a:pt x="2214" y="7731"/>
                  </a:cubicBezTo>
                  <a:lnTo>
                    <a:pt x="6935" y="3010"/>
                  </a:lnTo>
                  <a:cubicBezTo>
                    <a:pt x="7761" y="2184"/>
                    <a:pt x="7761" y="827"/>
                    <a:pt x="69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4917858" y="3274224"/>
              <a:ext cx="229054" cy="229026"/>
            </a:xfrm>
            <a:custGeom>
              <a:avLst/>
              <a:gdLst/>
              <a:ahLst/>
              <a:cxnLst/>
              <a:rect l="l" t="t" r="r" b="b"/>
              <a:pathLst>
                <a:path w="8116" h="8115" extrusionOk="0">
                  <a:moveTo>
                    <a:pt x="7112" y="0"/>
                  </a:moveTo>
                  <a:lnTo>
                    <a:pt x="1" y="7112"/>
                  </a:lnTo>
                  <a:lnTo>
                    <a:pt x="1004" y="8115"/>
                  </a:lnTo>
                  <a:lnTo>
                    <a:pt x="8115" y="1004"/>
                  </a:lnTo>
                  <a:cubicBezTo>
                    <a:pt x="8027" y="797"/>
                    <a:pt x="7879" y="590"/>
                    <a:pt x="7702" y="413"/>
                  </a:cubicBezTo>
                  <a:cubicBezTo>
                    <a:pt x="7525" y="236"/>
                    <a:pt x="7348" y="118"/>
                    <a:pt x="7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4906203" y="3463254"/>
              <a:ext cx="52494" cy="52494"/>
            </a:xfrm>
            <a:custGeom>
              <a:avLst/>
              <a:gdLst/>
              <a:ahLst/>
              <a:cxnLst/>
              <a:rect l="l" t="t" r="r" b="b"/>
              <a:pathLst>
                <a:path w="1860" h="1860" extrusionOk="0">
                  <a:moveTo>
                    <a:pt x="60" y="0"/>
                  </a:moveTo>
                  <a:lnTo>
                    <a:pt x="30" y="1269"/>
                  </a:lnTo>
                  <a:cubicBezTo>
                    <a:pt x="1" y="1594"/>
                    <a:pt x="266" y="1859"/>
                    <a:pt x="591" y="1859"/>
                  </a:cubicBezTo>
                  <a:lnTo>
                    <a:pt x="1860" y="1800"/>
                  </a:lnTo>
                  <a:lnTo>
                    <a:pt x="1771" y="177"/>
                  </a:lnTo>
                  <a:lnTo>
                    <a:pt x="975" y="89"/>
                  </a:lnTo>
                  <a:lnTo>
                    <a:pt x="60" y="0"/>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4906203" y="3462407"/>
              <a:ext cx="26670" cy="45833"/>
            </a:xfrm>
            <a:custGeom>
              <a:avLst/>
              <a:gdLst/>
              <a:ahLst/>
              <a:cxnLst/>
              <a:rect l="l" t="t" r="r" b="b"/>
              <a:pathLst>
                <a:path w="945" h="1624" extrusionOk="0">
                  <a:moveTo>
                    <a:pt x="30" y="1"/>
                  </a:moveTo>
                  <a:lnTo>
                    <a:pt x="1" y="1270"/>
                  </a:lnTo>
                  <a:cubicBezTo>
                    <a:pt x="1" y="1417"/>
                    <a:pt x="30" y="1535"/>
                    <a:pt x="89" y="1624"/>
                  </a:cubicBezTo>
                  <a:lnTo>
                    <a:pt x="945" y="119"/>
                  </a:lnTo>
                  <a:lnTo>
                    <a:pt x="30"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4907049" y="3418522"/>
              <a:ext cx="102899" cy="95561"/>
            </a:xfrm>
            <a:custGeom>
              <a:avLst/>
              <a:gdLst/>
              <a:ahLst/>
              <a:cxnLst/>
              <a:rect l="l" t="t" r="r" b="b"/>
              <a:pathLst>
                <a:path w="3646" h="3386" extrusionOk="0">
                  <a:moveTo>
                    <a:pt x="679" y="1"/>
                  </a:moveTo>
                  <a:cubicBezTo>
                    <a:pt x="544" y="1"/>
                    <a:pt x="403" y="42"/>
                    <a:pt x="266" y="140"/>
                  </a:cubicBezTo>
                  <a:cubicBezTo>
                    <a:pt x="118" y="317"/>
                    <a:pt x="59" y="553"/>
                    <a:pt x="30" y="789"/>
                  </a:cubicBezTo>
                  <a:lnTo>
                    <a:pt x="0" y="1585"/>
                  </a:lnTo>
                  <a:lnTo>
                    <a:pt x="1830" y="3385"/>
                  </a:lnTo>
                  <a:lnTo>
                    <a:pt x="2597" y="3356"/>
                  </a:lnTo>
                  <a:cubicBezTo>
                    <a:pt x="2833" y="3356"/>
                    <a:pt x="3069" y="3267"/>
                    <a:pt x="3246" y="3120"/>
                  </a:cubicBezTo>
                  <a:cubicBezTo>
                    <a:pt x="3646" y="2587"/>
                    <a:pt x="3176" y="1987"/>
                    <a:pt x="2668" y="1987"/>
                  </a:cubicBezTo>
                  <a:cubicBezTo>
                    <a:pt x="2522" y="1987"/>
                    <a:pt x="2372" y="2037"/>
                    <a:pt x="2239" y="2152"/>
                  </a:cubicBezTo>
                  <a:lnTo>
                    <a:pt x="2239" y="2152"/>
                  </a:lnTo>
                  <a:cubicBezTo>
                    <a:pt x="2713" y="1658"/>
                    <a:pt x="2241" y="955"/>
                    <a:pt x="1697" y="955"/>
                  </a:cubicBezTo>
                  <a:cubicBezTo>
                    <a:pt x="1538" y="955"/>
                    <a:pt x="1372" y="1016"/>
                    <a:pt x="1222" y="1160"/>
                  </a:cubicBezTo>
                  <a:lnTo>
                    <a:pt x="1222" y="1160"/>
                  </a:lnTo>
                  <a:cubicBezTo>
                    <a:pt x="1654" y="684"/>
                    <a:pt x="1223" y="1"/>
                    <a:pt x="6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4907049" y="3418833"/>
              <a:ext cx="46849" cy="61948"/>
            </a:xfrm>
            <a:custGeom>
              <a:avLst/>
              <a:gdLst/>
              <a:ahLst/>
              <a:cxnLst/>
              <a:rect l="l" t="t" r="r" b="b"/>
              <a:pathLst>
                <a:path w="1660" h="2195" extrusionOk="0">
                  <a:moveTo>
                    <a:pt x="666" y="1"/>
                  </a:moveTo>
                  <a:cubicBezTo>
                    <a:pt x="536" y="1"/>
                    <a:pt x="399" y="40"/>
                    <a:pt x="266" y="129"/>
                  </a:cubicBezTo>
                  <a:cubicBezTo>
                    <a:pt x="118" y="306"/>
                    <a:pt x="59" y="542"/>
                    <a:pt x="30" y="778"/>
                  </a:cubicBezTo>
                  <a:lnTo>
                    <a:pt x="0" y="1574"/>
                  </a:lnTo>
                  <a:lnTo>
                    <a:pt x="620" y="2194"/>
                  </a:lnTo>
                  <a:lnTo>
                    <a:pt x="1181" y="1220"/>
                  </a:lnTo>
                  <a:cubicBezTo>
                    <a:pt x="1659" y="718"/>
                    <a:pt x="1225" y="1"/>
                    <a:pt x="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4730494" y="3183830"/>
              <a:ext cx="434739" cy="338585"/>
            </a:xfrm>
            <a:custGeom>
              <a:avLst/>
              <a:gdLst/>
              <a:ahLst/>
              <a:cxnLst/>
              <a:rect l="l" t="t" r="r" b="b"/>
              <a:pathLst>
                <a:path w="15404" h="11997" extrusionOk="0">
                  <a:moveTo>
                    <a:pt x="7688" y="3729"/>
                  </a:moveTo>
                  <a:cubicBezTo>
                    <a:pt x="8478" y="3729"/>
                    <a:pt x="9280" y="4081"/>
                    <a:pt x="9827" y="4856"/>
                  </a:cubicBezTo>
                  <a:lnTo>
                    <a:pt x="8764" y="5918"/>
                  </a:lnTo>
                  <a:cubicBezTo>
                    <a:pt x="8595" y="5468"/>
                    <a:pt x="8185" y="5178"/>
                    <a:pt x="7737" y="5178"/>
                  </a:cubicBezTo>
                  <a:cubicBezTo>
                    <a:pt x="7716" y="5178"/>
                    <a:pt x="7694" y="5179"/>
                    <a:pt x="7673" y="5180"/>
                  </a:cubicBezTo>
                  <a:lnTo>
                    <a:pt x="7673" y="5151"/>
                  </a:lnTo>
                  <a:cubicBezTo>
                    <a:pt x="7112" y="5151"/>
                    <a:pt x="6610" y="5564"/>
                    <a:pt x="6522" y="6125"/>
                  </a:cubicBezTo>
                  <a:lnTo>
                    <a:pt x="5076" y="6125"/>
                  </a:lnTo>
                  <a:cubicBezTo>
                    <a:pt x="5203" y="4621"/>
                    <a:pt x="6431" y="3729"/>
                    <a:pt x="7688" y="3729"/>
                  </a:cubicBezTo>
                  <a:close/>
                  <a:moveTo>
                    <a:pt x="12834" y="3224"/>
                  </a:moveTo>
                  <a:cubicBezTo>
                    <a:pt x="13003" y="3224"/>
                    <a:pt x="13172" y="3247"/>
                    <a:pt x="13338" y="3292"/>
                  </a:cubicBezTo>
                  <a:lnTo>
                    <a:pt x="7820" y="8810"/>
                  </a:lnTo>
                  <a:cubicBezTo>
                    <a:pt x="7761" y="8456"/>
                    <a:pt x="7496" y="8190"/>
                    <a:pt x="7141" y="8131"/>
                  </a:cubicBezTo>
                  <a:lnTo>
                    <a:pt x="11509" y="3764"/>
                  </a:lnTo>
                  <a:cubicBezTo>
                    <a:pt x="11860" y="3412"/>
                    <a:pt x="12342" y="3224"/>
                    <a:pt x="12834" y="3224"/>
                  </a:cubicBezTo>
                  <a:close/>
                  <a:moveTo>
                    <a:pt x="13781" y="3498"/>
                  </a:moveTo>
                  <a:cubicBezTo>
                    <a:pt x="13928" y="3557"/>
                    <a:pt x="14046" y="3675"/>
                    <a:pt x="14164" y="3764"/>
                  </a:cubicBezTo>
                  <a:lnTo>
                    <a:pt x="14194" y="3764"/>
                  </a:lnTo>
                  <a:cubicBezTo>
                    <a:pt x="14312" y="3882"/>
                    <a:pt x="14400" y="4000"/>
                    <a:pt x="14489" y="4148"/>
                  </a:cubicBezTo>
                  <a:lnTo>
                    <a:pt x="8823" y="9813"/>
                  </a:lnTo>
                  <a:cubicBezTo>
                    <a:pt x="8794" y="9636"/>
                    <a:pt x="8705" y="9488"/>
                    <a:pt x="8587" y="9370"/>
                  </a:cubicBezTo>
                  <a:cubicBezTo>
                    <a:pt x="8469" y="9252"/>
                    <a:pt x="8292" y="9164"/>
                    <a:pt x="8145" y="9134"/>
                  </a:cubicBezTo>
                  <a:lnTo>
                    <a:pt x="13781" y="3498"/>
                  </a:lnTo>
                  <a:close/>
                  <a:moveTo>
                    <a:pt x="1751" y="9071"/>
                  </a:moveTo>
                  <a:cubicBezTo>
                    <a:pt x="1884" y="9071"/>
                    <a:pt x="2007" y="9206"/>
                    <a:pt x="2007" y="9341"/>
                  </a:cubicBezTo>
                  <a:lnTo>
                    <a:pt x="2007" y="10698"/>
                  </a:lnTo>
                  <a:lnTo>
                    <a:pt x="1447" y="10698"/>
                  </a:lnTo>
                  <a:lnTo>
                    <a:pt x="1447" y="9341"/>
                  </a:lnTo>
                  <a:cubicBezTo>
                    <a:pt x="1447" y="9193"/>
                    <a:pt x="1565" y="9075"/>
                    <a:pt x="1712" y="9075"/>
                  </a:cubicBezTo>
                  <a:cubicBezTo>
                    <a:pt x="1725" y="9073"/>
                    <a:pt x="1738" y="9071"/>
                    <a:pt x="1751" y="9071"/>
                  </a:cubicBezTo>
                  <a:close/>
                  <a:moveTo>
                    <a:pt x="3704" y="9791"/>
                  </a:moveTo>
                  <a:cubicBezTo>
                    <a:pt x="3844" y="9791"/>
                    <a:pt x="3984" y="9887"/>
                    <a:pt x="3984" y="10078"/>
                  </a:cubicBezTo>
                  <a:lnTo>
                    <a:pt x="3984" y="10698"/>
                  </a:lnTo>
                  <a:lnTo>
                    <a:pt x="3424" y="10698"/>
                  </a:lnTo>
                  <a:lnTo>
                    <a:pt x="3424" y="10078"/>
                  </a:lnTo>
                  <a:cubicBezTo>
                    <a:pt x="3424" y="9887"/>
                    <a:pt x="3564" y="9791"/>
                    <a:pt x="3704" y="9791"/>
                  </a:cubicBezTo>
                  <a:close/>
                  <a:moveTo>
                    <a:pt x="5681" y="9791"/>
                  </a:moveTo>
                  <a:cubicBezTo>
                    <a:pt x="5821" y="9791"/>
                    <a:pt x="5961" y="9887"/>
                    <a:pt x="5961" y="10078"/>
                  </a:cubicBezTo>
                  <a:lnTo>
                    <a:pt x="5961" y="10698"/>
                  </a:lnTo>
                  <a:lnTo>
                    <a:pt x="5401" y="10698"/>
                  </a:lnTo>
                  <a:lnTo>
                    <a:pt x="5401" y="10078"/>
                  </a:lnTo>
                  <a:cubicBezTo>
                    <a:pt x="5401" y="9887"/>
                    <a:pt x="5541" y="9791"/>
                    <a:pt x="5681" y="9791"/>
                  </a:cubicBezTo>
                  <a:close/>
                  <a:moveTo>
                    <a:pt x="10918" y="10374"/>
                  </a:moveTo>
                  <a:lnTo>
                    <a:pt x="10918" y="10698"/>
                  </a:lnTo>
                  <a:lnTo>
                    <a:pt x="10594" y="10698"/>
                  </a:lnTo>
                  <a:lnTo>
                    <a:pt x="10918" y="10374"/>
                  </a:lnTo>
                  <a:close/>
                  <a:moveTo>
                    <a:pt x="11641" y="9813"/>
                  </a:moveTo>
                  <a:cubicBezTo>
                    <a:pt x="11782" y="9813"/>
                    <a:pt x="11922" y="9901"/>
                    <a:pt x="11922" y="10078"/>
                  </a:cubicBezTo>
                  <a:lnTo>
                    <a:pt x="11922" y="10698"/>
                  </a:lnTo>
                  <a:lnTo>
                    <a:pt x="11361" y="10698"/>
                  </a:lnTo>
                  <a:lnTo>
                    <a:pt x="11361" y="10078"/>
                  </a:lnTo>
                  <a:cubicBezTo>
                    <a:pt x="11361" y="9901"/>
                    <a:pt x="11501" y="9813"/>
                    <a:pt x="11641" y="9813"/>
                  </a:cubicBezTo>
                  <a:close/>
                  <a:moveTo>
                    <a:pt x="13618" y="9075"/>
                  </a:moveTo>
                  <a:cubicBezTo>
                    <a:pt x="13759" y="9075"/>
                    <a:pt x="13899" y="9164"/>
                    <a:pt x="13899" y="9341"/>
                  </a:cubicBezTo>
                  <a:lnTo>
                    <a:pt x="13899" y="10698"/>
                  </a:lnTo>
                  <a:lnTo>
                    <a:pt x="13338" y="10698"/>
                  </a:lnTo>
                  <a:lnTo>
                    <a:pt x="13338" y="9341"/>
                  </a:lnTo>
                  <a:cubicBezTo>
                    <a:pt x="13338" y="9164"/>
                    <a:pt x="13478" y="9075"/>
                    <a:pt x="13618" y="9075"/>
                  </a:cubicBezTo>
                  <a:close/>
                  <a:moveTo>
                    <a:pt x="14695" y="4620"/>
                  </a:moveTo>
                  <a:cubicBezTo>
                    <a:pt x="14725" y="4797"/>
                    <a:pt x="14754" y="4974"/>
                    <a:pt x="14754" y="5151"/>
                  </a:cubicBezTo>
                  <a:cubicBezTo>
                    <a:pt x="14754" y="5652"/>
                    <a:pt x="14548" y="6125"/>
                    <a:pt x="14194" y="6479"/>
                  </a:cubicBezTo>
                  <a:lnTo>
                    <a:pt x="13751" y="6921"/>
                  </a:lnTo>
                  <a:cubicBezTo>
                    <a:pt x="13612" y="7083"/>
                    <a:pt x="13764" y="7300"/>
                    <a:pt x="13936" y="7300"/>
                  </a:cubicBezTo>
                  <a:cubicBezTo>
                    <a:pt x="13983" y="7300"/>
                    <a:pt x="14031" y="7284"/>
                    <a:pt x="14076" y="7246"/>
                  </a:cubicBezTo>
                  <a:lnTo>
                    <a:pt x="14518" y="6803"/>
                  </a:lnTo>
                  <a:lnTo>
                    <a:pt x="14577" y="6744"/>
                  </a:lnTo>
                  <a:cubicBezTo>
                    <a:pt x="14784" y="6862"/>
                    <a:pt x="14902" y="7098"/>
                    <a:pt x="14902" y="7334"/>
                  </a:cubicBezTo>
                  <a:lnTo>
                    <a:pt x="14872" y="9960"/>
                  </a:lnTo>
                  <a:cubicBezTo>
                    <a:pt x="14872" y="10285"/>
                    <a:pt x="14666" y="10580"/>
                    <a:pt x="14341" y="10669"/>
                  </a:cubicBezTo>
                  <a:lnTo>
                    <a:pt x="14341" y="9370"/>
                  </a:lnTo>
                  <a:cubicBezTo>
                    <a:pt x="14268" y="8957"/>
                    <a:pt x="13943" y="8751"/>
                    <a:pt x="13618" y="8751"/>
                  </a:cubicBezTo>
                  <a:cubicBezTo>
                    <a:pt x="13294" y="8751"/>
                    <a:pt x="12969" y="8957"/>
                    <a:pt x="12895" y="9370"/>
                  </a:cubicBezTo>
                  <a:lnTo>
                    <a:pt x="12895" y="10728"/>
                  </a:lnTo>
                  <a:lnTo>
                    <a:pt x="12364" y="10728"/>
                  </a:lnTo>
                  <a:lnTo>
                    <a:pt x="12364" y="10108"/>
                  </a:lnTo>
                  <a:cubicBezTo>
                    <a:pt x="12364" y="9783"/>
                    <a:pt x="12158" y="9518"/>
                    <a:pt x="11892" y="9429"/>
                  </a:cubicBezTo>
                  <a:lnTo>
                    <a:pt x="13427" y="7865"/>
                  </a:lnTo>
                  <a:cubicBezTo>
                    <a:pt x="13563" y="7706"/>
                    <a:pt x="13419" y="7512"/>
                    <a:pt x="13252" y="7512"/>
                  </a:cubicBezTo>
                  <a:cubicBezTo>
                    <a:pt x="13202" y="7512"/>
                    <a:pt x="13149" y="7530"/>
                    <a:pt x="13102" y="7570"/>
                  </a:cubicBezTo>
                  <a:lnTo>
                    <a:pt x="9827" y="10816"/>
                  </a:lnTo>
                  <a:cubicBezTo>
                    <a:pt x="9768" y="10492"/>
                    <a:pt x="9502" y="10226"/>
                    <a:pt x="9148" y="10138"/>
                  </a:cubicBezTo>
                  <a:lnTo>
                    <a:pt x="14695" y="4620"/>
                  </a:lnTo>
                  <a:close/>
                  <a:moveTo>
                    <a:pt x="6947" y="8529"/>
                  </a:moveTo>
                  <a:cubicBezTo>
                    <a:pt x="7328" y="8529"/>
                    <a:pt x="7630" y="9030"/>
                    <a:pt x="7289" y="9370"/>
                  </a:cubicBezTo>
                  <a:cubicBezTo>
                    <a:pt x="7230" y="9400"/>
                    <a:pt x="7201" y="9459"/>
                    <a:pt x="7201" y="9518"/>
                  </a:cubicBezTo>
                  <a:cubicBezTo>
                    <a:pt x="7201" y="9577"/>
                    <a:pt x="7230" y="9636"/>
                    <a:pt x="7289" y="9695"/>
                  </a:cubicBezTo>
                  <a:cubicBezTo>
                    <a:pt x="7333" y="9739"/>
                    <a:pt x="7385" y="9761"/>
                    <a:pt x="7437" y="9761"/>
                  </a:cubicBezTo>
                  <a:cubicBezTo>
                    <a:pt x="7488" y="9761"/>
                    <a:pt x="7540" y="9739"/>
                    <a:pt x="7584" y="9695"/>
                  </a:cubicBezTo>
                  <a:cubicBezTo>
                    <a:pt x="7673" y="9577"/>
                    <a:pt x="7820" y="9547"/>
                    <a:pt x="7938" y="9547"/>
                  </a:cubicBezTo>
                  <a:cubicBezTo>
                    <a:pt x="8204" y="9547"/>
                    <a:pt x="8410" y="9754"/>
                    <a:pt x="8410" y="10019"/>
                  </a:cubicBezTo>
                  <a:cubicBezTo>
                    <a:pt x="8410" y="10138"/>
                    <a:pt x="8381" y="10285"/>
                    <a:pt x="8292" y="10374"/>
                  </a:cubicBezTo>
                  <a:cubicBezTo>
                    <a:pt x="8233" y="10403"/>
                    <a:pt x="8204" y="10462"/>
                    <a:pt x="8204" y="10521"/>
                  </a:cubicBezTo>
                  <a:cubicBezTo>
                    <a:pt x="8204" y="10580"/>
                    <a:pt x="8233" y="10639"/>
                    <a:pt x="8292" y="10669"/>
                  </a:cubicBezTo>
                  <a:cubicBezTo>
                    <a:pt x="8322" y="10713"/>
                    <a:pt x="8373" y="10735"/>
                    <a:pt x="8429" y="10735"/>
                  </a:cubicBezTo>
                  <a:cubicBezTo>
                    <a:pt x="8484" y="10735"/>
                    <a:pt x="8543" y="10713"/>
                    <a:pt x="8587" y="10669"/>
                  </a:cubicBezTo>
                  <a:cubicBezTo>
                    <a:pt x="8683" y="10594"/>
                    <a:pt x="8787" y="10561"/>
                    <a:pt x="8886" y="10561"/>
                  </a:cubicBezTo>
                  <a:cubicBezTo>
                    <a:pt x="9217" y="10561"/>
                    <a:pt x="9506" y="10919"/>
                    <a:pt x="9325" y="11259"/>
                  </a:cubicBezTo>
                  <a:cubicBezTo>
                    <a:pt x="9178" y="11377"/>
                    <a:pt x="9000" y="11436"/>
                    <a:pt x="8823" y="11436"/>
                  </a:cubicBezTo>
                  <a:lnTo>
                    <a:pt x="8853" y="11436"/>
                  </a:lnTo>
                  <a:lnTo>
                    <a:pt x="8174" y="11465"/>
                  </a:lnTo>
                  <a:lnTo>
                    <a:pt x="6492" y="9783"/>
                  </a:lnTo>
                  <a:lnTo>
                    <a:pt x="6522" y="9105"/>
                  </a:lnTo>
                  <a:cubicBezTo>
                    <a:pt x="6522" y="8928"/>
                    <a:pt x="6581" y="8751"/>
                    <a:pt x="6699" y="8603"/>
                  </a:cubicBezTo>
                  <a:cubicBezTo>
                    <a:pt x="6782" y="8551"/>
                    <a:pt x="6866" y="8529"/>
                    <a:pt x="6947" y="8529"/>
                  </a:cubicBezTo>
                  <a:close/>
                  <a:moveTo>
                    <a:pt x="5991" y="11141"/>
                  </a:moveTo>
                  <a:cubicBezTo>
                    <a:pt x="5991" y="11259"/>
                    <a:pt x="6020" y="11406"/>
                    <a:pt x="6079" y="11524"/>
                  </a:cubicBezTo>
                  <a:lnTo>
                    <a:pt x="2125" y="11524"/>
                  </a:lnTo>
                  <a:cubicBezTo>
                    <a:pt x="2037" y="11495"/>
                    <a:pt x="1948" y="11436"/>
                    <a:pt x="1948" y="11318"/>
                  </a:cubicBezTo>
                  <a:cubicBezTo>
                    <a:pt x="1948" y="11288"/>
                    <a:pt x="1978" y="11229"/>
                    <a:pt x="2007" y="11200"/>
                  </a:cubicBezTo>
                  <a:cubicBezTo>
                    <a:pt x="2037" y="11170"/>
                    <a:pt x="2066" y="11141"/>
                    <a:pt x="2125" y="11141"/>
                  </a:cubicBezTo>
                  <a:close/>
                  <a:moveTo>
                    <a:pt x="6463" y="10403"/>
                  </a:moveTo>
                  <a:lnTo>
                    <a:pt x="7555" y="11495"/>
                  </a:lnTo>
                  <a:lnTo>
                    <a:pt x="6787" y="11524"/>
                  </a:lnTo>
                  <a:cubicBezTo>
                    <a:pt x="6699" y="11524"/>
                    <a:pt x="6610" y="11465"/>
                    <a:pt x="6551" y="11406"/>
                  </a:cubicBezTo>
                  <a:cubicBezTo>
                    <a:pt x="6492" y="11347"/>
                    <a:pt x="6433" y="11259"/>
                    <a:pt x="6463" y="11170"/>
                  </a:cubicBezTo>
                  <a:lnTo>
                    <a:pt x="6463" y="10403"/>
                  </a:lnTo>
                  <a:close/>
                  <a:moveTo>
                    <a:pt x="7673" y="1"/>
                  </a:moveTo>
                  <a:cubicBezTo>
                    <a:pt x="6229" y="1"/>
                    <a:pt x="4773" y="487"/>
                    <a:pt x="3571" y="1492"/>
                  </a:cubicBezTo>
                  <a:cubicBezTo>
                    <a:pt x="3483" y="1580"/>
                    <a:pt x="3483" y="1728"/>
                    <a:pt x="3542" y="1816"/>
                  </a:cubicBezTo>
                  <a:cubicBezTo>
                    <a:pt x="3590" y="1865"/>
                    <a:pt x="3657" y="1887"/>
                    <a:pt x="3722" y="1887"/>
                  </a:cubicBezTo>
                  <a:cubicBezTo>
                    <a:pt x="3775" y="1887"/>
                    <a:pt x="3826" y="1872"/>
                    <a:pt x="3866" y="1846"/>
                  </a:cubicBezTo>
                  <a:cubicBezTo>
                    <a:pt x="4975" y="901"/>
                    <a:pt x="6327" y="445"/>
                    <a:pt x="7670" y="445"/>
                  </a:cubicBezTo>
                  <a:cubicBezTo>
                    <a:pt x="9471" y="445"/>
                    <a:pt x="11257" y="1265"/>
                    <a:pt x="12423" y="2820"/>
                  </a:cubicBezTo>
                  <a:cubicBezTo>
                    <a:pt x="11951" y="2908"/>
                    <a:pt x="11538" y="3144"/>
                    <a:pt x="11184" y="3469"/>
                  </a:cubicBezTo>
                  <a:lnTo>
                    <a:pt x="10151" y="4531"/>
                  </a:lnTo>
                  <a:cubicBezTo>
                    <a:pt x="9510" y="3666"/>
                    <a:pt x="8603" y="3280"/>
                    <a:pt x="7707" y="3280"/>
                  </a:cubicBezTo>
                  <a:cubicBezTo>
                    <a:pt x="6128" y="3280"/>
                    <a:pt x="4585" y="4478"/>
                    <a:pt x="4604" y="6361"/>
                  </a:cubicBezTo>
                  <a:cubicBezTo>
                    <a:pt x="4604" y="6479"/>
                    <a:pt x="4692" y="6597"/>
                    <a:pt x="4840" y="6597"/>
                  </a:cubicBezTo>
                  <a:lnTo>
                    <a:pt x="6728" y="6597"/>
                  </a:lnTo>
                  <a:cubicBezTo>
                    <a:pt x="6846" y="6597"/>
                    <a:pt x="6935" y="6479"/>
                    <a:pt x="6935" y="6361"/>
                  </a:cubicBezTo>
                  <a:cubicBezTo>
                    <a:pt x="6904" y="5852"/>
                    <a:pt x="7292" y="5584"/>
                    <a:pt x="7679" y="5584"/>
                  </a:cubicBezTo>
                  <a:cubicBezTo>
                    <a:pt x="8031" y="5584"/>
                    <a:pt x="8382" y="5807"/>
                    <a:pt x="8410" y="6272"/>
                  </a:cubicBezTo>
                  <a:lnTo>
                    <a:pt x="6463" y="8190"/>
                  </a:lnTo>
                  <a:cubicBezTo>
                    <a:pt x="6227" y="8426"/>
                    <a:pt x="6079" y="8751"/>
                    <a:pt x="6079" y="9105"/>
                  </a:cubicBezTo>
                  <a:lnTo>
                    <a:pt x="6079" y="9459"/>
                  </a:lnTo>
                  <a:cubicBezTo>
                    <a:pt x="5961" y="9400"/>
                    <a:pt x="5843" y="9370"/>
                    <a:pt x="5696" y="9370"/>
                  </a:cubicBezTo>
                  <a:cubicBezTo>
                    <a:pt x="5283" y="9370"/>
                    <a:pt x="4958" y="9695"/>
                    <a:pt x="4958" y="10108"/>
                  </a:cubicBezTo>
                  <a:lnTo>
                    <a:pt x="4958" y="10728"/>
                  </a:lnTo>
                  <a:lnTo>
                    <a:pt x="4427" y="10728"/>
                  </a:lnTo>
                  <a:lnTo>
                    <a:pt x="4427" y="10108"/>
                  </a:lnTo>
                  <a:cubicBezTo>
                    <a:pt x="4501" y="9680"/>
                    <a:pt x="4102" y="9466"/>
                    <a:pt x="3704" y="9466"/>
                  </a:cubicBezTo>
                  <a:cubicBezTo>
                    <a:pt x="3306" y="9466"/>
                    <a:pt x="2907" y="9680"/>
                    <a:pt x="2981" y="10108"/>
                  </a:cubicBezTo>
                  <a:lnTo>
                    <a:pt x="2981" y="10728"/>
                  </a:lnTo>
                  <a:lnTo>
                    <a:pt x="2450" y="10728"/>
                  </a:lnTo>
                  <a:lnTo>
                    <a:pt x="2450" y="9370"/>
                  </a:lnTo>
                  <a:cubicBezTo>
                    <a:pt x="2524" y="8942"/>
                    <a:pt x="2125" y="8729"/>
                    <a:pt x="1727" y="8729"/>
                  </a:cubicBezTo>
                  <a:cubicBezTo>
                    <a:pt x="1329" y="8729"/>
                    <a:pt x="930" y="8942"/>
                    <a:pt x="1004" y="9370"/>
                  </a:cubicBezTo>
                  <a:lnTo>
                    <a:pt x="1004" y="10669"/>
                  </a:lnTo>
                  <a:cubicBezTo>
                    <a:pt x="679" y="10580"/>
                    <a:pt x="473" y="10285"/>
                    <a:pt x="473" y="9960"/>
                  </a:cubicBezTo>
                  <a:lnTo>
                    <a:pt x="473" y="7334"/>
                  </a:lnTo>
                  <a:cubicBezTo>
                    <a:pt x="473" y="6921"/>
                    <a:pt x="797" y="6597"/>
                    <a:pt x="1210" y="6597"/>
                  </a:cubicBezTo>
                  <a:lnTo>
                    <a:pt x="1535" y="6597"/>
                  </a:lnTo>
                  <a:cubicBezTo>
                    <a:pt x="1653" y="6597"/>
                    <a:pt x="1742" y="6508"/>
                    <a:pt x="1742" y="6361"/>
                  </a:cubicBezTo>
                  <a:cubicBezTo>
                    <a:pt x="1742" y="4944"/>
                    <a:pt x="2273" y="3528"/>
                    <a:pt x="3217" y="2466"/>
                  </a:cubicBezTo>
                  <a:cubicBezTo>
                    <a:pt x="3351" y="2287"/>
                    <a:pt x="3215" y="2109"/>
                    <a:pt x="3051" y="2109"/>
                  </a:cubicBezTo>
                  <a:cubicBezTo>
                    <a:pt x="2999" y="2109"/>
                    <a:pt x="2943" y="2127"/>
                    <a:pt x="2892" y="2171"/>
                  </a:cubicBezTo>
                  <a:cubicBezTo>
                    <a:pt x="1919" y="3262"/>
                    <a:pt x="1358" y="4679"/>
                    <a:pt x="1299" y="6154"/>
                  </a:cubicBezTo>
                  <a:lnTo>
                    <a:pt x="1210" y="6154"/>
                  </a:lnTo>
                  <a:cubicBezTo>
                    <a:pt x="532" y="6154"/>
                    <a:pt x="1" y="6685"/>
                    <a:pt x="1" y="7364"/>
                  </a:cubicBezTo>
                  <a:lnTo>
                    <a:pt x="1" y="9990"/>
                  </a:lnTo>
                  <a:cubicBezTo>
                    <a:pt x="1" y="10639"/>
                    <a:pt x="532" y="11170"/>
                    <a:pt x="1210" y="11170"/>
                  </a:cubicBezTo>
                  <a:lnTo>
                    <a:pt x="1506" y="11170"/>
                  </a:lnTo>
                  <a:cubicBezTo>
                    <a:pt x="1476" y="11229"/>
                    <a:pt x="1476" y="11288"/>
                    <a:pt x="1476" y="11347"/>
                  </a:cubicBezTo>
                  <a:cubicBezTo>
                    <a:pt x="1476" y="11701"/>
                    <a:pt x="1771" y="11996"/>
                    <a:pt x="2125" y="11996"/>
                  </a:cubicBezTo>
                  <a:lnTo>
                    <a:pt x="6787" y="11996"/>
                  </a:lnTo>
                  <a:lnTo>
                    <a:pt x="8853" y="11937"/>
                  </a:lnTo>
                  <a:cubicBezTo>
                    <a:pt x="9207" y="11908"/>
                    <a:pt x="9532" y="11760"/>
                    <a:pt x="9768" y="11524"/>
                  </a:cubicBezTo>
                  <a:lnTo>
                    <a:pt x="10122" y="11170"/>
                  </a:lnTo>
                  <a:lnTo>
                    <a:pt x="14105" y="11170"/>
                  </a:lnTo>
                  <a:cubicBezTo>
                    <a:pt x="14784" y="11170"/>
                    <a:pt x="15315" y="10639"/>
                    <a:pt x="15315" y="9990"/>
                  </a:cubicBezTo>
                  <a:lnTo>
                    <a:pt x="15315" y="7364"/>
                  </a:lnTo>
                  <a:cubicBezTo>
                    <a:pt x="15315" y="6980"/>
                    <a:pt x="15138" y="6597"/>
                    <a:pt x="14813" y="6390"/>
                  </a:cubicBezTo>
                  <a:lnTo>
                    <a:pt x="14843" y="6361"/>
                  </a:lnTo>
                  <a:cubicBezTo>
                    <a:pt x="15404" y="5446"/>
                    <a:pt x="15256" y="4236"/>
                    <a:pt x="14518" y="3469"/>
                  </a:cubicBezTo>
                  <a:cubicBezTo>
                    <a:pt x="14105" y="3056"/>
                    <a:pt x="13545" y="2820"/>
                    <a:pt x="12954" y="2790"/>
                  </a:cubicBezTo>
                  <a:cubicBezTo>
                    <a:pt x="11713" y="962"/>
                    <a:pt x="9705" y="1"/>
                    <a:pt x="76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8" name="Google Shape;2558;p71"/>
          <p:cNvGrpSpPr/>
          <p:nvPr/>
        </p:nvGrpSpPr>
        <p:grpSpPr>
          <a:xfrm>
            <a:off x="4759950" y="3555920"/>
            <a:ext cx="457224" cy="431147"/>
            <a:chOff x="4036802" y="3137010"/>
            <a:chExt cx="457224" cy="431147"/>
          </a:xfrm>
        </p:grpSpPr>
        <p:sp>
          <p:nvSpPr>
            <p:cNvPr id="2559" name="Google Shape;2559;p71"/>
            <p:cNvSpPr/>
            <p:nvPr/>
          </p:nvSpPr>
          <p:spPr>
            <a:xfrm>
              <a:off x="4045155" y="3187612"/>
              <a:ext cx="107443" cy="92457"/>
            </a:xfrm>
            <a:custGeom>
              <a:avLst/>
              <a:gdLst/>
              <a:ahLst/>
              <a:cxnLst/>
              <a:rect l="l" t="t" r="r" b="b"/>
              <a:pathLst>
                <a:path w="3807" h="3276" extrusionOk="0">
                  <a:moveTo>
                    <a:pt x="2149" y="899"/>
                  </a:moveTo>
                  <a:cubicBezTo>
                    <a:pt x="2530" y="899"/>
                    <a:pt x="2892" y="1195"/>
                    <a:pt x="2892" y="1653"/>
                  </a:cubicBezTo>
                  <a:cubicBezTo>
                    <a:pt x="2892" y="2037"/>
                    <a:pt x="2567" y="2391"/>
                    <a:pt x="2154" y="2391"/>
                  </a:cubicBezTo>
                  <a:cubicBezTo>
                    <a:pt x="1505" y="2391"/>
                    <a:pt x="1180" y="1594"/>
                    <a:pt x="1623" y="1122"/>
                  </a:cubicBezTo>
                  <a:cubicBezTo>
                    <a:pt x="1777" y="968"/>
                    <a:pt x="1965" y="899"/>
                    <a:pt x="2149" y="899"/>
                  </a:cubicBezTo>
                  <a:close/>
                  <a:moveTo>
                    <a:pt x="2184" y="1"/>
                  </a:moveTo>
                  <a:cubicBezTo>
                    <a:pt x="0" y="1"/>
                    <a:pt x="0" y="3276"/>
                    <a:pt x="2184" y="3276"/>
                  </a:cubicBezTo>
                  <a:cubicBezTo>
                    <a:pt x="2449" y="3276"/>
                    <a:pt x="2715" y="3187"/>
                    <a:pt x="2980" y="3069"/>
                  </a:cubicBezTo>
                  <a:cubicBezTo>
                    <a:pt x="3039" y="3187"/>
                    <a:pt x="3187" y="3276"/>
                    <a:pt x="3334" y="3276"/>
                  </a:cubicBezTo>
                  <a:cubicBezTo>
                    <a:pt x="3600" y="3276"/>
                    <a:pt x="3807" y="3069"/>
                    <a:pt x="3807" y="2833"/>
                  </a:cubicBezTo>
                  <a:lnTo>
                    <a:pt x="3807" y="443"/>
                  </a:lnTo>
                  <a:cubicBezTo>
                    <a:pt x="3807" y="207"/>
                    <a:pt x="3600" y="1"/>
                    <a:pt x="3334" y="1"/>
                  </a:cubicBezTo>
                  <a:cubicBezTo>
                    <a:pt x="3187" y="1"/>
                    <a:pt x="3039" y="89"/>
                    <a:pt x="2980" y="207"/>
                  </a:cubicBezTo>
                  <a:cubicBezTo>
                    <a:pt x="2715" y="89"/>
                    <a:pt x="2449" y="1"/>
                    <a:pt x="2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4214204" y="3469576"/>
              <a:ext cx="95307" cy="92796"/>
            </a:xfrm>
            <a:custGeom>
              <a:avLst/>
              <a:gdLst/>
              <a:ahLst/>
              <a:cxnLst/>
              <a:rect l="l" t="t" r="r" b="b"/>
              <a:pathLst>
                <a:path w="3377" h="3288" extrusionOk="0">
                  <a:moveTo>
                    <a:pt x="1942" y="0"/>
                  </a:moveTo>
                  <a:cubicBezTo>
                    <a:pt x="1319" y="0"/>
                    <a:pt x="709" y="358"/>
                    <a:pt x="443" y="1016"/>
                  </a:cubicBezTo>
                  <a:cubicBezTo>
                    <a:pt x="0" y="2078"/>
                    <a:pt x="797" y="3288"/>
                    <a:pt x="1948" y="3288"/>
                  </a:cubicBezTo>
                  <a:cubicBezTo>
                    <a:pt x="2390" y="3288"/>
                    <a:pt x="2803" y="3111"/>
                    <a:pt x="3098" y="2786"/>
                  </a:cubicBezTo>
                  <a:cubicBezTo>
                    <a:pt x="3374" y="2465"/>
                    <a:pt x="3096" y="2054"/>
                    <a:pt x="2764" y="2054"/>
                  </a:cubicBezTo>
                  <a:cubicBezTo>
                    <a:pt x="2670" y="2054"/>
                    <a:pt x="2571" y="2088"/>
                    <a:pt x="2479" y="2167"/>
                  </a:cubicBezTo>
                  <a:cubicBezTo>
                    <a:pt x="2328" y="2317"/>
                    <a:pt x="2145" y="2383"/>
                    <a:pt x="1965" y="2383"/>
                  </a:cubicBezTo>
                  <a:cubicBezTo>
                    <a:pt x="1580" y="2383"/>
                    <a:pt x="1210" y="2078"/>
                    <a:pt x="1210" y="1635"/>
                  </a:cubicBezTo>
                  <a:cubicBezTo>
                    <a:pt x="1210" y="1199"/>
                    <a:pt x="1569" y="910"/>
                    <a:pt x="1949" y="910"/>
                  </a:cubicBezTo>
                  <a:cubicBezTo>
                    <a:pt x="2134" y="910"/>
                    <a:pt x="2324" y="979"/>
                    <a:pt x="2479" y="1134"/>
                  </a:cubicBezTo>
                  <a:cubicBezTo>
                    <a:pt x="2567" y="1210"/>
                    <a:pt x="2663" y="1242"/>
                    <a:pt x="2755" y="1242"/>
                  </a:cubicBezTo>
                  <a:cubicBezTo>
                    <a:pt x="3091" y="1242"/>
                    <a:pt x="3376" y="809"/>
                    <a:pt x="3098" y="485"/>
                  </a:cubicBezTo>
                  <a:cubicBezTo>
                    <a:pt x="2770" y="156"/>
                    <a:pt x="2353" y="0"/>
                    <a:pt x="19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4386583" y="3156370"/>
              <a:ext cx="107443" cy="123699"/>
            </a:xfrm>
            <a:custGeom>
              <a:avLst/>
              <a:gdLst/>
              <a:ahLst/>
              <a:cxnLst/>
              <a:rect l="l" t="t" r="r" b="b"/>
              <a:pathLst>
                <a:path w="3807" h="4383" extrusionOk="0">
                  <a:moveTo>
                    <a:pt x="1647" y="2006"/>
                  </a:moveTo>
                  <a:cubicBezTo>
                    <a:pt x="2028" y="2006"/>
                    <a:pt x="2390" y="2302"/>
                    <a:pt x="2390" y="2760"/>
                  </a:cubicBezTo>
                  <a:cubicBezTo>
                    <a:pt x="2390" y="3144"/>
                    <a:pt x="2066" y="3498"/>
                    <a:pt x="1653" y="3498"/>
                  </a:cubicBezTo>
                  <a:cubicBezTo>
                    <a:pt x="1003" y="3498"/>
                    <a:pt x="679" y="2701"/>
                    <a:pt x="1121" y="2229"/>
                  </a:cubicBezTo>
                  <a:cubicBezTo>
                    <a:pt x="1275" y="2075"/>
                    <a:pt x="1463" y="2006"/>
                    <a:pt x="1647" y="2006"/>
                  </a:cubicBezTo>
                  <a:close/>
                  <a:moveTo>
                    <a:pt x="472" y="1"/>
                  </a:moveTo>
                  <a:cubicBezTo>
                    <a:pt x="236" y="1"/>
                    <a:pt x="0" y="163"/>
                    <a:pt x="30" y="488"/>
                  </a:cubicBezTo>
                  <a:lnTo>
                    <a:pt x="30" y="3940"/>
                  </a:lnTo>
                  <a:cubicBezTo>
                    <a:pt x="30" y="4176"/>
                    <a:pt x="207" y="4383"/>
                    <a:pt x="472" y="4383"/>
                  </a:cubicBezTo>
                  <a:cubicBezTo>
                    <a:pt x="620" y="4383"/>
                    <a:pt x="767" y="4294"/>
                    <a:pt x="826" y="4176"/>
                  </a:cubicBezTo>
                  <a:cubicBezTo>
                    <a:pt x="1092" y="4294"/>
                    <a:pt x="1357" y="4383"/>
                    <a:pt x="1653" y="4383"/>
                  </a:cubicBezTo>
                  <a:cubicBezTo>
                    <a:pt x="3807" y="4383"/>
                    <a:pt x="3807" y="1108"/>
                    <a:pt x="1653" y="1108"/>
                  </a:cubicBezTo>
                  <a:cubicBezTo>
                    <a:pt x="1387" y="1108"/>
                    <a:pt x="1151" y="1167"/>
                    <a:pt x="915" y="1285"/>
                  </a:cubicBezTo>
                  <a:lnTo>
                    <a:pt x="915" y="488"/>
                  </a:lnTo>
                  <a:cubicBezTo>
                    <a:pt x="944" y="163"/>
                    <a:pt x="708" y="1"/>
                    <a:pt x="4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4090113" y="3143049"/>
              <a:ext cx="358962" cy="304408"/>
            </a:xfrm>
            <a:custGeom>
              <a:avLst/>
              <a:gdLst/>
              <a:ahLst/>
              <a:cxnLst/>
              <a:rect l="l" t="t" r="r" b="b"/>
              <a:pathLst>
                <a:path w="12719" h="10786" extrusionOk="0">
                  <a:moveTo>
                    <a:pt x="6359" y="1"/>
                  </a:moveTo>
                  <a:cubicBezTo>
                    <a:pt x="5917" y="1"/>
                    <a:pt x="5474" y="222"/>
                    <a:pt x="5223" y="665"/>
                  </a:cubicBezTo>
                  <a:lnTo>
                    <a:pt x="502" y="8838"/>
                  </a:lnTo>
                  <a:cubicBezTo>
                    <a:pt x="0" y="9694"/>
                    <a:pt x="620" y="10786"/>
                    <a:pt x="1623" y="10786"/>
                  </a:cubicBezTo>
                  <a:lnTo>
                    <a:pt x="11095" y="10786"/>
                  </a:lnTo>
                  <a:cubicBezTo>
                    <a:pt x="12099" y="10786"/>
                    <a:pt x="12718" y="9694"/>
                    <a:pt x="12217" y="8838"/>
                  </a:cubicBezTo>
                  <a:lnTo>
                    <a:pt x="7495" y="665"/>
                  </a:lnTo>
                  <a:cubicBezTo>
                    <a:pt x="7245" y="222"/>
                    <a:pt x="6802" y="1"/>
                    <a:pt x="6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4090113" y="3142908"/>
              <a:ext cx="194058" cy="304549"/>
            </a:xfrm>
            <a:custGeom>
              <a:avLst/>
              <a:gdLst/>
              <a:ahLst/>
              <a:cxnLst/>
              <a:rect l="l" t="t" r="r" b="b"/>
              <a:pathLst>
                <a:path w="6876" h="10791" extrusionOk="0">
                  <a:moveTo>
                    <a:pt x="6358" y="1"/>
                  </a:moveTo>
                  <a:cubicBezTo>
                    <a:pt x="5909" y="1"/>
                    <a:pt x="5488" y="242"/>
                    <a:pt x="5253" y="670"/>
                  </a:cubicBezTo>
                  <a:lnTo>
                    <a:pt x="502" y="8843"/>
                  </a:lnTo>
                  <a:cubicBezTo>
                    <a:pt x="0" y="9699"/>
                    <a:pt x="650" y="10791"/>
                    <a:pt x="1653" y="10791"/>
                  </a:cubicBezTo>
                  <a:lnTo>
                    <a:pt x="2656" y="10791"/>
                  </a:lnTo>
                  <a:cubicBezTo>
                    <a:pt x="1653" y="10791"/>
                    <a:pt x="1033" y="9699"/>
                    <a:pt x="1535" y="8843"/>
                  </a:cubicBezTo>
                  <a:lnTo>
                    <a:pt x="6256" y="670"/>
                  </a:lnTo>
                  <a:cubicBezTo>
                    <a:pt x="6404" y="404"/>
                    <a:pt x="6610" y="227"/>
                    <a:pt x="6876" y="109"/>
                  </a:cubicBezTo>
                  <a:cubicBezTo>
                    <a:pt x="6705" y="36"/>
                    <a:pt x="6529" y="1"/>
                    <a:pt x="6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4082606" y="3137010"/>
              <a:ext cx="373948" cy="317108"/>
            </a:xfrm>
            <a:custGeom>
              <a:avLst/>
              <a:gdLst/>
              <a:ahLst/>
              <a:cxnLst/>
              <a:rect l="l" t="t" r="r" b="b"/>
              <a:pathLst>
                <a:path w="13250" h="11236" extrusionOk="0">
                  <a:moveTo>
                    <a:pt x="6629" y="0"/>
                  </a:moveTo>
                  <a:cubicBezTo>
                    <a:pt x="6107" y="0"/>
                    <a:pt x="5597" y="262"/>
                    <a:pt x="5312" y="761"/>
                  </a:cubicBezTo>
                  <a:lnTo>
                    <a:pt x="562" y="8934"/>
                  </a:lnTo>
                  <a:cubicBezTo>
                    <a:pt x="1" y="9967"/>
                    <a:pt x="739" y="11236"/>
                    <a:pt x="1889" y="11236"/>
                  </a:cubicBezTo>
                  <a:lnTo>
                    <a:pt x="11332" y="11236"/>
                  </a:lnTo>
                  <a:cubicBezTo>
                    <a:pt x="12512" y="11236"/>
                    <a:pt x="13250" y="9967"/>
                    <a:pt x="12660" y="8934"/>
                  </a:cubicBezTo>
                  <a:lnTo>
                    <a:pt x="8174" y="1144"/>
                  </a:lnTo>
                  <a:cubicBezTo>
                    <a:pt x="8128" y="1052"/>
                    <a:pt x="8054" y="1015"/>
                    <a:pt x="7979" y="1015"/>
                  </a:cubicBezTo>
                  <a:cubicBezTo>
                    <a:pt x="7814" y="1015"/>
                    <a:pt x="7649" y="1198"/>
                    <a:pt x="7791" y="1380"/>
                  </a:cubicBezTo>
                  <a:lnTo>
                    <a:pt x="12276" y="9170"/>
                  </a:lnTo>
                  <a:cubicBezTo>
                    <a:pt x="12424" y="9406"/>
                    <a:pt x="12483" y="9701"/>
                    <a:pt x="12394" y="9967"/>
                  </a:cubicBezTo>
                  <a:lnTo>
                    <a:pt x="12128" y="9790"/>
                  </a:lnTo>
                  <a:cubicBezTo>
                    <a:pt x="12097" y="9769"/>
                    <a:pt x="12058" y="9759"/>
                    <a:pt x="12017" y="9759"/>
                  </a:cubicBezTo>
                  <a:cubicBezTo>
                    <a:pt x="11943" y="9759"/>
                    <a:pt x="11861" y="9792"/>
                    <a:pt x="11804" y="9849"/>
                  </a:cubicBezTo>
                  <a:cubicBezTo>
                    <a:pt x="11745" y="9967"/>
                    <a:pt x="11774" y="10085"/>
                    <a:pt x="11892" y="10174"/>
                  </a:cubicBezTo>
                  <a:lnTo>
                    <a:pt x="12187" y="10380"/>
                  </a:lnTo>
                  <a:cubicBezTo>
                    <a:pt x="11998" y="10623"/>
                    <a:pt x="11735" y="10767"/>
                    <a:pt x="11443" y="10767"/>
                  </a:cubicBezTo>
                  <a:cubicBezTo>
                    <a:pt x="11416" y="10767"/>
                    <a:pt x="11389" y="10766"/>
                    <a:pt x="11361" y="10764"/>
                  </a:cubicBezTo>
                  <a:lnTo>
                    <a:pt x="1919" y="10764"/>
                  </a:lnTo>
                  <a:cubicBezTo>
                    <a:pt x="1889" y="10766"/>
                    <a:pt x="1859" y="10767"/>
                    <a:pt x="1830" y="10767"/>
                  </a:cubicBezTo>
                  <a:cubicBezTo>
                    <a:pt x="1516" y="10767"/>
                    <a:pt x="1252" y="10623"/>
                    <a:pt x="1063" y="10380"/>
                  </a:cubicBezTo>
                  <a:lnTo>
                    <a:pt x="1388" y="10174"/>
                  </a:lnTo>
                  <a:cubicBezTo>
                    <a:pt x="1476" y="10085"/>
                    <a:pt x="1506" y="9967"/>
                    <a:pt x="1447" y="9849"/>
                  </a:cubicBezTo>
                  <a:cubicBezTo>
                    <a:pt x="1390" y="9792"/>
                    <a:pt x="1320" y="9759"/>
                    <a:pt x="1246" y="9759"/>
                  </a:cubicBezTo>
                  <a:cubicBezTo>
                    <a:pt x="1206" y="9759"/>
                    <a:pt x="1164" y="9769"/>
                    <a:pt x="1122" y="9790"/>
                  </a:cubicBezTo>
                  <a:lnTo>
                    <a:pt x="857" y="9967"/>
                  </a:lnTo>
                  <a:cubicBezTo>
                    <a:pt x="798" y="9701"/>
                    <a:pt x="827" y="9406"/>
                    <a:pt x="975" y="9170"/>
                  </a:cubicBezTo>
                  <a:lnTo>
                    <a:pt x="5696" y="997"/>
                  </a:lnTo>
                  <a:cubicBezTo>
                    <a:pt x="5843" y="702"/>
                    <a:pt x="6109" y="525"/>
                    <a:pt x="6434" y="466"/>
                  </a:cubicBezTo>
                  <a:cubicBezTo>
                    <a:pt x="6500" y="454"/>
                    <a:pt x="6566" y="448"/>
                    <a:pt x="6632" y="448"/>
                  </a:cubicBezTo>
                  <a:cubicBezTo>
                    <a:pt x="6887" y="448"/>
                    <a:pt x="7131" y="537"/>
                    <a:pt x="7319" y="702"/>
                  </a:cubicBezTo>
                  <a:cubicBezTo>
                    <a:pt x="7366" y="737"/>
                    <a:pt x="7415" y="753"/>
                    <a:pt x="7461" y="753"/>
                  </a:cubicBezTo>
                  <a:cubicBezTo>
                    <a:pt x="7643" y="753"/>
                    <a:pt x="7779" y="513"/>
                    <a:pt x="7614" y="348"/>
                  </a:cubicBezTo>
                  <a:cubicBezTo>
                    <a:pt x="7321" y="114"/>
                    <a:pt x="6973" y="0"/>
                    <a:pt x="6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4036802" y="3181233"/>
              <a:ext cx="121639" cy="105496"/>
            </a:xfrm>
            <a:custGeom>
              <a:avLst/>
              <a:gdLst/>
              <a:ahLst/>
              <a:cxnLst/>
              <a:rect l="l" t="t" r="r" b="b"/>
              <a:pathLst>
                <a:path w="4310" h="3738" extrusionOk="0">
                  <a:moveTo>
                    <a:pt x="3630" y="463"/>
                  </a:moveTo>
                  <a:cubicBezTo>
                    <a:pt x="3748" y="463"/>
                    <a:pt x="3866" y="551"/>
                    <a:pt x="3866" y="669"/>
                  </a:cubicBezTo>
                  <a:lnTo>
                    <a:pt x="3866" y="3059"/>
                  </a:lnTo>
                  <a:cubicBezTo>
                    <a:pt x="3866" y="3177"/>
                    <a:pt x="3748" y="3266"/>
                    <a:pt x="3630" y="3266"/>
                  </a:cubicBezTo>
                  <a:cubicBezTo>
                    <a:pt x="3571" y="3266"/>
                    <a:pt x="3483" y="3236"/>
                    <a:pt x="3453" y="3177"/>
                  </a:cubicBezTo>
                  <a:cubicBezTo>
                    <a:pt x="3394" y="3089"/>
                    <a:pt x="3335" y="3059"/>
                    <a:pt x="3247" y="3059"/>
                  </a:cubicBezTo>
                  <a:cubicBezTo>
                    <a:pt x="3217" y="3059"/>
                    <a:pt x="3188" y="3059"/>
                    <a:pt x="3158" y="3089"/>
                  </a:cubicBezTo>
                  <a:cubicBezTo>
                    <a:pt x="2922" y="3207"/>
                    <a:pt x="2686" y="3266"/>
                    <a:pt x="2450" y="3266"/>
                  </a:cubicBezTo>
                  <a:cubicBezTo>
                    <a:pt x="1683" y="3266"/>
                    <a:pt x="1034" y="2646"/>
                    <a:pt x="1034" y="1879"/>
                  </a:cubicBezTo>
                  <a:cubicBezTo>
                    <a:pt x="1034" y="1082"/>
                    <a:pt x="1683" y="463"/>
                    <a:pt x="2450" y="463"/>
                  </a:cubicBezTo>
                  <a:cubicBezTo>
                    <a:pt x="2686" y="463"/>
                    <a:pt x="2922" y="522"/>
                    <a:pt x="3158" y="640"/>
                  </a:cubicBezTo>
                  <a:cubicBezTo>
                    <a:pt x="3188" y="659"/>
                    <a:pt x="3224" y="669"/>
                    <a:pt x="3261" y="669"/>
                  </a:cubicBezTo>
                  <a:cubicBezTo>
                    <a:pt x="3335" y="669"/>
                    <a:pt x="3414" y="630"/>
                    <a:pt x="3453" y="551"/>
                  </a:cubicBezTo>
                  <a:cubicBezTo>
                    <a:pt x="3483" y="492"/>
                    <a:pt x="3571" y="463"/>
                    <a:pt x="3630" y="463"/>
                  </a:cubicBezTo>
                  <a:close/>
                  <a:moveTo>
                    <a:pt x="3637" y="1"/>
                  </a:moveTo>
                  <a:cubicBezTo>
                    <a:pt x="3490" y="1"/>
                    <a:pt x="3342" y="52"/>
                    <a:pt x="3217" y="168"/>
                  </a:cubicBezTo>
                  <a:cubicBezTo>
                    <a:pt x="2981" y="49"/>
                    <a:pt x="2716" y="20"/>
                    <a:pt x="2480" y="20"/>
                  </a:cubicBezTo>
                  <a:cubicBezTo>
                    <a:pt x="1" y="20"/>
                    <a:pt x="1" y="3738"/>
                    <a:pt x="2480" y="3738"/>
                  </a:cubicBezTo>
                  <a:cubicBezTo>
                    <a:pt x="2716" y="3708"/>
                    <a:pt x="2981" y="3679"/>
                    <a:pt x="3217" y="3561"/>
                  </a:cubicBezTo>
                  <a:cubicBezTo>
                    <a:pt x="3342" y="3676"/>
                    <a:pt x="3490" y="3728"/>
                    <a:pt x="3637" y="3728"/>
                  </a:cubicBezTo>
                  <a:cubicBezTo>
                    <a:pt x="3978" y="3728"/>
                    <a:pt x="4309" y="3451"/>
                    <a:pt x="4309" y="3059"/>
                  </a:cubicBezTo>
                  <a:lnTo>
                    <a:pt x="4309" y="669"/>
                  </a:lnTo>
                  <a:cubicBezTo>
                    <a:pt x="4309" y="277"/>
                    <a:pt x="3978" y="1"/>
                    <a:pt x="36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4070132" y="3206915"/>
              <a:ext cx="63303" cy="54018"/>
            </a:xfrm>
            <a:custGeom>
              <a:avLst/>
              <a:gdLst/>
              <a:ahLst/>
              <a:cxnLst/>
              <a:rect l="l" t="t" r="r" b="b"/>
              <a:pathLst>
                <a:path w="2243" h="1914" extrusionOk="0">
                  <a:moveTo>
                    <a:pt x="1274" y="435"/>
                  </a:moveTo>
                  <a:cubicBezTo>
                    <a:pt x="1395" y="435"/>
                    <a:pt x="1520" y="482"/>
                    <a:pt x="1623" y="585"/>
                  </a:cubicBezTo>
                  <a:cubicBezTo>
                    <a:pt x="1948" y="910"/>
                    <a:pt x="1712" y="1471"/>
                    <a:pt x="1269" y="1471"/>
                  </a:cubicBezTo>
                  <a:cubicBezTo>
                    <a:pt x="974" y="1471"/>
                    <a:pt x="767" y="1235"/>
                    <a:pt x="767" y="969"/>
                  </a:cubicBezTo>
                  <a:cubicBezTo>
                    <a:pt x="767" y="647"/>
                    <a:pt x="1014" y="435"/>
                    <a:pt x="1274" y="435"/>
                  </a:cubicBezTo>
                  <a:close/>
                  <a:moveTo>
                    <a:pt x="1273" y="0"/>
                  </a:moveTo>
                  <a:cubicBezTo>
                    <a:pt x="1035" y="0"/>
                    <a:pt x="791" y="90"/>
                    <a:pt x="590" y="290"/>
                  </a:cubicBezTo>
                  <a:cubicBezTo>
                    <a:pt x="0" y="880"/>
                    <a:pt x="413" y="1913"/>
                    <a:pt x="1269" y="1913"/>
                  </a:cubicBezTo>
                  <a:cubicBezTo>
                    <a:pt x="1800" y="1913"/>
                    <a:pt x="2243" y="1471"/>
                    <a:pt x="2243" y="969"/>
                  </a:cubicBezTo>
                  <a:cubicBezTo>
                    <a:pt x="2243" y="390"/>
                    <a:pt x="1770" y="0"/>
                    <a:pt x="1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4193207" y="3457271"/>
              <a:ext cx="124264" cy="110886"/>
            </a:xfrm>
            <a:custGeom>
              <a:avLst/>
              <a:gdLst/>
              <a:ahLst/>
              <a:cxnLst/>
              <a:rect l="l" t="t" r="r" b="b"/>
              <a:pathLst>
                <a:path w="4403" h="3929" extrusionOk="0">
                  <a:moveTo>
                    <a:pt x="2584" y="1"/>
                  </a:moveTo>
                  <a:cubicBezTo>
                    <a:pt x="1252" y="1"/>
                    <a:pt x="1" y="1555"/>
                    <a:pt x="1069" y="2986"/>
                  </a:cubicBezTo>
                  <a:cubicBezTo>
                    <a:pt x="1111" y="3050"/>
                    <a:pt x="1200" y="3098"/>
                    <a:pt x="1279" y="3098"/>
                  </a:cubicBezTo>
                  <a:cubicBezTo>
                    <a:pt x="1310" y="3098"/>
                    <a:pt x="1339" y="3091"/>
                    <a:pt x="1364" y="3075"/>
                  </a:cubicBezTo>
                  <a:cubicBezTo>
                    <a:pt x="1482" y="3016"/>
                    <a:pt x="1511" y="2868"/>
                    <a:pt x="1452" y="2750"/>
                  </a:cubicBezTo>
                  <a:cubicBezTo>
                    <a:pt x="902" y="1694"/>
                    <a:pt x="1763" y="671"/>
                    <a:pt x="2713" y="671"/>
                  </a:cubicBezTo>
                  <a:cubicBezTo>
                    <a:pt x="3038" y="671"/>
                    <a:pt x="3372" y="790"/>
                    <a:pt x="3665" y="1068"/>
                  </a:cubicBezTo>
                  <a:cubicBezTo>
                    <a:pt x="3695" y="1127"/>
                    <a:pt x="3724" y="1186"/>
                    <a:pt x="3724" y="1245"/>
                  </a:cubicBezTo>
                  <a:cubicBezTo>
                    <a:pt x="3724" y="1304"/>
                    <a:pt x="3724" y="1334"/>
                    <a:pt x="3665" y="1393"/>
                  </a:cubicBezTo>
                  <a:cubicBezTo>
                    <a:pt x="3621" y="1437"/>
                    <a:pt x="3562" y="1459"/>
                    <a:pt x="3503" y="1459"/>
                  </a:cubicBezTo>
                  <a:cubicBezTo>
                    <a:pt x="3444" y="1459"/>
                    <a:pt x="3385" y="1437"/>
                    <a:pt x="3341" y="1393"/>
                  </a:cubicBezTo>
                  <a:cubicBezTo>
                    <a:pt x="3164" y="1216"/>
                    <a:pt x="2928" y="1098"/>
                    <a:pt x="2662" y="1098"/>
                  </a:cubicBezTo>
                  <a:cubicBezTo>
                    <a:pt x="2643" y="1097"/>
                    <a:pt x="2624" y="1096"/>
                    <a:pt x="2606" y="1096"/>
                  </a:cubicBezTo>
                  <a:cubicBezTo>
                    <a:pt x="1324" y="1096"/>
                    <a:pt x="1324" y="3046"/>
                    <a:pt x="2606" y="3046"/>
                  </a:cubicBezTo>
                  <a:cubicBezTo>
                    <a:pt x="2624" y="3046"/>
                    <a:pt x="2643" y="3046"/>
                    <a:pt x="2662" y="3045"/>
                  </a:cubicBezTo>
                  <a:cubicBezTo>
                    <a:pt x="2928" y="3016"/>
                    <a:pt x="3164" y="2927"/>
                    <a:pt x="3341" y="2750"/>
                  </a:cubicBezTo>
                  <a:cubicBezTo>
                    <a:pt x="3400" y="2721"/>
                    <a:pt x="3459" y="2691"/>
                    <a:pt x="3518" y="2691"/>
                  </a:cubicBezTo>
                  <a:cubicBezTo>
                    <a:pt x="3636" y="2691"/>
                    <a:pt x="3724" y="2780"/>
                    <a:pt x="3724" y="2898"/>
                  </a:cubicBezTo>
                  <a:cubicBezTo>
                    <a:pt x="3724" y="2957"/>
                    <a:pt x="3695" y="3016"/>
                    <a:pt x="3665" y="3075"/>
                  </a:cubicBezTo>
                  <a:cubicBezTo>
                    <a:pt x="3400" y="3340"/>
                    <a:pt x="3046" y="3488"/>
                    <a:pt x="2662" y="3488"/>
                  </a:cubicBezTo>
                  <a:cubicBezTo>
                    <a:pt x="2426" y="3488"/>
                    <a:pt x="2190" y="3429"/>
                    <a:pt x="1983" y="3311"/>
                  </a:cubicBezTo>
                  <a:cubicBezTo>
                    <a:pt x="1935" y="3273"/>
                    <a:pt x="1886" y="3257"/>
                    <a:pt x="1841" y="3257"/>
                  </a:cubicBezTo>
                  <a:cubicBezTo>
                    <a:pt x="1640" y="3257"/>
                    <a:pt x="1512" y="3574"/>
                    <a:pt x="1777" y="3694"/>
                  </a:cubicBezTo>
                  <a:cubicBezTo>
                    <a:pt x="2049" y="3853"/>
                    <a:pt x="2351" y="3929"/>
                    <a:pt x="2654" y="3929"/>
                  </a:cubicBezTo>
                  <a:cubicBezTo>
                    <a:pt x="3140" y="3929"/>
                    <a:pt x="3626" y="3733"/>
                    <a:pt x="3990" y="3370"/>
                  </a:cubicBezTo>
                  <a:cubicBezTo>
                    <a:pt x="4403" y="2957"/>
                    <a:pt x="4108" y="2248"/>
                    <a:pt x="3518" y="2248"/>
                  </a:cubicBezTo>
                  <a:cubicBezTo>
                    <a:pt x="3491" y="2245"/>
                    <a:pt x="3464" y="2243"/>
                    <a:pt x="3439" y="2243"/>
                  </a:cubicBezTo>
                  <a:cubicBezTo>
                    <a:pt x="3272" y="2243"/>
                    <a:pt x="3144" y="2323"/>
                    <a:pt x="3016" y="2425"/>
                  </a:cubicBezTo>
                  <a:cubicBezTo>
                    <a:pt x="2928" y="2544"/>
                    <a:pt x="2810" y="2573"/>
                    <a:pt x="2662" y="2573"/>
                  </a:cubicBezTo>
                  <a:cubicBezTo>
                    <a:pt x="2644" y="2575"/>
                    <a:pt x="2626" y="2575"/>
                    <a:pt x="2608" y="2575"/>
                  </a:cubicBezTo>
                  <a:cubicBezTo>
                    <a:pt x="1951" y="2575"/>
                    <a:pt x="1942" y="1565"/>
                    <a:pt x="2583" y="1565"/>
                  </a:cubicBezTo>
                  <a:cubicBezTo>
                    <a:pt x="2608" y="1565"/>
                    <a:pt x="2635" y="1567"/>
                    <a:pt x="2662" y="1570"/>
                  </a:cubicBezTo>
                  <a:lnTo>
                    <a:pt x="2692" y="1570"/>
                  </a:lnTo>
                  <a:cubicBezTo>
                    <a:pt x="2839" y="1570"/>
                    <a:pt x="2957" y="1629"/>
                    <a:pt x="3075" y="1717"/>
                  </a:cubicBezTo>
                  <a:cubicBezTo>
                    <a:pt x="3208" y="1850"/>
                    <a:pt x="3375" y="1910"/>
                    <a:pt x="3540" y="1910"/>
                  </a:cubicBezTo>
                  <a:cubicBezTo>
                    <a:pt x="3887" y="1910"/>
                    <a:pt x="4226" y="1645"/>
                    <a:pt x="4226" y="1245"/>
                  </a:cubicBezTo>
                  <a:cubicBezTo>
                    <a:pt x="4196" y="1068"/>
                    <a:pt x="4137" y="891"/>
                    <a:pt x="4019" y="773"/>
                  </a:cubicBezTo>
                  <a:cubicBezTo>
                    <a:pt x="3612" y="227"/>
                    <a:pt x="3092" y="1"/>
                    <a:pt x="25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4380741" y="3151375"/>
              <a:ext cx="104959" cy="135355"/>
            </a:xfrm>
            <a:custGeom>
              <a:avLst/>
              <a:gdLst/>
              <a:ahLst/>
              <a:cxnLst/>
              <a:rect l="l" t="t" r="r" b="b"/>
              <a:pathLst>
                <a:path w="3719" h="4796" extrusionOk="0">
                  <a:moveTo>
                    <a:pt x="679" y="429"/>
                  </a:moveTo>
                  <a:cubicBezTo>
                    <a:pt x="797" y="429"/>
                    <a:pt x="886" y="547"/>
                    <a:pt x="915" y="665"/>
                  </a:cubicBezTo>
                  <a:lnTo>
                    <a:pt x="915" y="1462"/>
                  </a:lnTo>
                  <a:cubicBezTo>
                    <a:pt x="886" y="1550"/>
                    <a:pt x="945" y="1609"/>
                    <a:pt x="1004" y="1668"/>
                  </a:cubicBezTo>
                  <a:cubicBezTo>
                    <a:pt x="1033" y="1683"/>
                    <a:pt x="1070" y="1690"/>
                    <a:pt x="1111" y="1690"/>
                  </a:cubicBezTo>
                  <a:cubicBezTo>
                    <a:pt x="1151" y="1690"/>
                    <a:pt x="1196" y="1683"/>
                    <a:pt x="1240" y="1668"/>
                  </a:cubicBezTo>
                  <a:cubicBezTo>
                    <a:pt x="1445" y="1562"/>
                    <a:pt x="1662" y="1512"/>
                    <a:pt x="1874" y="1512"/>
                  </a:cubicBezTo>
                  <a:cubicBezTo>
                    <a:pt x="2487" y="1512"/>
                    <a:pt x="3063" y="1925"/>
                    <a:pt x="3217" y="2583"/>
                  </a:cubicBezTo>
                  <a:cubicBezTo>
                    <a:pt x="3453" y="3468"/>
                    <a:pt x="2774" y="4324"/>
                    <a:pt x="1860" y="4324"/>
                  </a:cubicBezTo>
                  <a:cubicBezTo>
                    <a:pt x="1623" y="4324"/>
                    <a:pt x="1387" y="4265"/>
                    <a:pt x="1181" y="4147"/>
                  </a:cubicBezTo>
                  <a:cubicBezTo>
                    <a:pt x="1122" y="4117"/>
                    <a:pt x="1092" y="4117"/>
                    <a:pt x="1063" y="4117"/>
                  </a:cubicBezTo>
                  <a:cubicBezTo>
                    <a:pt x="974" y="4117"/>
                    <a:pt x="915" y="4147"/>
                    <a:pt x="856" y="4235"/>
                  </a:cubicBezTo>
                  <a:cubicBezTo>
                    <a:pt x="827" y="4294"/>
                    <a:pt x="768" y="4324"/>
                    <a:pt x="679" y="4324"/>
                  </a:cubicBezTo>
                  <a:cubicBezTo>
                    <a:pt x="561" y="4324"/>
                    <a:pt x="443" y="4235"/>
                    <a:pt x="443" y="4117"/>
                  </a:cubicBezTo>
                  <a:lnTo>
                    <a:pt x="443" y="665"/>
                  </a:lnTo>
                  <a:cubicBezTo>
                    <a:pt x="443" y="547"/>
                    <a:pt x="561" y="429"/>
                    <a:pt x="679" y="429"/>
                  </a:cubicBezTo>
                  <a:close/>
                  <a:moveTo>
                    <a:pt x="679" y="1"/>
                  </a:moveTo>
                  <a:cubicBezTo>
                    <a:pt x="340" y="1"/>
                    <a:pt x="1" y="222"/>
                    <a:pt x="1" y="665"/>
                  </a:cubicBezTo>
                  <a:lnTo>
                    <a:pt x="1" y="4117"/>
                  </a:lnTo>
                  <a:cubicBezTo>
                    <a:pt x="1" y="4509"/>
                    <a:pt x="332" y="4786"/>
                    <a:pt x="683" y="4786"/>
                  </a:cubicBezTo>
                  <a:cubicBezTo>
                    <a:pt x="834" y="4786"/>
                    <a:pt x="989" y="4734"/>
                    <a:pt x="1122" y="4619"/>
                  </a:cubicBezTo>
                  <a:cubicBezTo>
                    <a:pt x="1328" y="4737"/>
                    <a:pt x="1594" y="4766"/>
                    <a:pt x="1860" y="4796"/>
                  </a:cubicBezTo>
                  <a:cubicBezTo>
                    <a:pt x="2863" y="4796"/>
                    <a:pt x="3719" y="3940"/>
                    <a:pt x="3719" y="2937"/>
                  </a:cubicBezTo>
                  <a:cubicBezTo>
                    <a:pt x="3719" y="1904"/>
                    <a:pt x="2863" y="1078"/>
                    <a:pt x="1860" y="1078"/>
                  </a:cubicBezTo>
                  <a:cubicBezTo>
                    <a:pt x="1682" y="1078"/>
                    <a:pt x="1505" y="1078"/>
                    <a:pt x="1358" y="1137"/>
                  </a:cubicBezTo>
                  <a:lnTo>
                    <a:pt x="1358" y="665"/>
                  </a:lnTo>
                  <a:cubicBezTo>
                    <a:pt x="1358" y="222"/>
                    <a:pt x="1019" y="1"/>
                    <a:pt x="6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4397392" y="3206774"/>
              <a:ext cx="63331" cy="53623"/>
            </a:xfrm>
            <a:custGeom>
              <a:avLst/>
              <a:gdLst/>
              <a:ahLst/>
              <a:cxnLst/>
              <a:rect l="l" t="t" r="r" b="b"/>
              <a:pathLst>
                <a:path w="2244" h="1900" extrusionOk="0">
                  <a:moveTo>
                    <a:pt x="1269" y="439"/>
                  </a:moveTo>
                  <a:cubicBezTo>
                    <a:pt x="1527" y="439"/>
                    <a:pt x="1771" y="644"/>
                    <a:pt x="1771" y="944"/>
                  </a:cubicBezTo>
                  <a:cubicBezTo>
                    <a:pt x="1771" y="1240"/>
                    <a:pt x="1565" y="1476"/>
                    <a:pt x="1270" y="1476"/>
                  </a:cubicBezTo>
                  <a:cubicBezTo>
                    <a:pt x="827" y="1476"/>
                    <a:pt x="591" y="915"/>
                    <a:pt x="915" y="590"/>
                  </a:cubicBezTo>
                  <a:cubicBezTo>
                    <a:pt x="1020" y="486"/>
                    <a:pt x="1146" y="439"/>
                    <a:pt x="1269" y="439"/>
                  </a:cubicBezTo>
                  <a:close/>
                  <a:moveTo>
                    <a:pt x="1270" y="0"/>
                  </a:moveTo>
                  <a:cubicBezTo>
                    <a:pt x="414" y="0"/>
                    <a:pt x="1" y="1033"/>
                    <a:pt x="591" y="1623"/>
                  </a:cubicBezTo>
                  <a:cubicBezTo>
                    <a:pt x="782" y="1814"/>
                    <a:pt x="1022" y="1900"/>
                    <a:pt x="1260" y="1900"/>
                  </a:cubicBezTo>
                  <a:cubicBezTo>
                    <a:pt x="1757" y="1900"/>
                    <a:pt x="2243" y="1523"/>
                    <a:pt x="2243" y="944"/>
                  </a:cubicBezTo>
                  <a:cubicBezTo>
                    <a:pt x="2243" y="413"/>
                    <a:pt x="1801" y="0"/>
                    <a:pt x="12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4136735" y="3374948"/>
              <a:ext cx="43350" cy="31694"/>
            </a:xfrm>
            <a:custGeom>
              <a:avLst/>
              <a:gdLst/>
              <a:ahLst/>
              <a:cxnLst/>
              <a:rect l="l" t="t" r="r" b="b"/>
              <a:pathLst>
                <a:path w="1536" h="1123" extrusionOk="0">
                  <a:moveTo>
                    <a:pt x="1276" y="0"/>
                  </a:moveTo>
                  <a:cubicBezTo>
                    <a:pt x="1235" y="0"/>
                    <a:pt x="1193" y="10"/>
                    <a:pt x="1152" y="31"/>
                  </a:cubicBezTo>
                  <a:lnTo>
                    <a:pt x="178" y="710"/>
                  </a:lnTo>
                  <a:cubicBezTo>
                    <a:pt x="1" y="828"/>
                    <a:pt x="89" y="1123"/>
                    <a:pt x="325" y="1123"/>
                  </a:cubicBezTo>
                  <a:cubicBezTo>
                    <a:pt x="355" y="1123"/>
                    <a:pt x="384" y="1093"/>
                    <a:pt x="444" y="1064"/>
                  </a:cubicBezTo>
                  <a:lnTo>
                    <a:pt x="1417" y="415"/>
                  </a:lnTo>
                  <a:cubicBezTo>
                    <a:pt x="1506" y="326"/>
                    <a:pt x="1535" y="208"/>
                    <a:pt x="1476" y="90"/>
                  </a:cubicBezTo>
                  <a:cubicBezTo>
                    <a:pt x="1419" y="33"/>
                    <a:pt x="1350" y="0"/>
                    <a:pt x="12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4193376" y="3337639"/>
              <a:ext cx="43293" cy="31553"/>
            </a:xfrm>
            <a:custGeom>
              <a:avLst/>
              <a:gdLst/>
              <a:ahLst/>
              <a:cxnLst/>
              <a:rect l="l" t="t" r="r" b="b"/>
              <a:pathLst>
                <a:path w="1534" h="1118" extrusionOk="0">
                  <a:moveTo>
                    <a:pt x="1214" y="0"/>
                  </a:moveTo>
                  <a:cubicBezTo>
                    <a:pt x="1183" y="0"/>
                    <a:pt x="1152" y="8"/>
                    <a:pt x="1122" y="25"/>
                  </a:cubicBezTo>
                  <a:lnTo>
                    <a:pt x="118" y="704"/>
                  </a:lnTo>
                  <a:cubicBezTo>
                    <a:pt x="30" y="763"/>
                    <a:pt x="0" y="911"/>
                    <a:pt x="59" y="999"/>
                  </a:cubicBezTo>
                  <a:cubicBezTo>
                    <a:pt x="118" y="1058"/>
                    <a:pt x="177" y="1117"/>
                    <a:pt x="266" y="1117"/>
                  </a:cubicBezTo>
                  <a:cubicBezTo>
                    <a:pt x="295" y="1117"/>
                    <a:pt x="354" y="1088"/>
                    <a:pt x="384" y="1058"/>
                  </a:cubicBezTo>
                  <a:lnTo>
                    <a:pt x="1358" y="409"/>
                  </a:lnTo>
                  <a:cubicBezTo>
                    <a:pt x="1534" y="258"/>
                    <a:pt x="1388" y="0"/>
                    <a:pt x="1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4302482" y="3337639"/>
              <a:ext cx="43322" cy="31553"/>
            </a:xfrm>
            <a:custGeom>
              <a:avLst/>
              <a:gdLst/>
              <a:ahLst/>
              <a:cxnLst/>
              <a:rect l="l" t="t" r="r" b="b"/>
              <a:pathLst>
                <a:path w="1535" h="1118" extrusionOk="0">
                  <a:moveTo>
                    <a:pt x="339" y="0"/>
                  </a:moveTo>
                  <a:cubicBezTo>
                    <a:pt x="146" y="0"/>
                    <a:pt x="1" y="258"/>
                    <a:pt x="177" y="409"/>
                  </a:cubicBezTo>
                  <a:lnTo>
                    <a:pt x="1151" y="1058"/>
                  </a:lnTo>
                  <a:cubicBezTo>
                    <a:pt x="1180" y="1088"/>
                    <a:pt x="1239" y="1117"/>
                    <a:pt x="1298" y="1117"/>
                  </a:cubicBezTo>
                  <a:cubicBezTo>
                    <a:pt x="1357" y="1117"/>
                    <a:pt x="1416" y="1058"/>
                    <a:pt x="1475" y="999"/>
                  </a:cubicBezTo>
                  <a:cubicBezTo>
                    <a:pt x="1534" y="911"/>
                    <a:pt x="1505" y="763"/>
                    <a:pt x="1416" y="704"/>
                  </a:cubicBezTo>
                  <a:lnTo>
                    <a:pt x="442" y="25"/>
                  </a:lnTo>
                  <a:cubicBezTo>
                    <a:pt x="408" y="8"/>
                    <a:pt x="373" y="0"/>
                    <a:pt x="3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4356865" y="3374835"/>
              <a:ext cx="45551" cy="31807"/>
            </a:xfrm>
            <a:custGeom>
              <a:avLst/>
              <a:gdLst/>
              <a:ahLst/>
              <a:cxnLst/>
              <a:rect l="l" t="t" r="r" b="b"/>
              <a:pathLst>
                <a:path w="1614" h="1127" extrusionOk="0">
                  <a:moveTo>
                    <a:pt x="335" y="0"/>
                  </a:moveTo>
                  <a:cubicBezTo>
                    <a:pt x="132" y="0"/>
                    <a:pt x="0" y="271"/>
                    <a:pt x="197" y="419"/>
                  </a:cubicBezTo>
                  <a:lnTo>
                    <a:pt x="1171" y="1068"/>
                  </a:lnTo>
                  <a:cubicBezTo>
                    <a:pt x="1230" y="1097"/>
                    <a:pt x="1260" y="1127"/>
                    <a:pt x="1319" y="1127"/>
                  </a:cubicBezTo>
                  <a:cubicBezTo>
                    <a:pt x="1525" y="1127"/>
                    <a:pt x="1614" y="832"/>
                    <a:pt x="1437" y="714"/>
                  </a:cubicBezTo>
                  <a:lnTo>
                    <a:pt x="463" y="35"/>
                  </a:lnTo>
                  <a:cubicBezTo>
                    <a:pt x="419" y="11"/>
                    <a:pt x="376" y="0"/>
                    <a:pt x="3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248324" y="3294403"/>
              <a:ext cx="43942" cy="37084"/>
            </a:xfrm>
            <a:custGeom>
              <a:avLst/>
              <a:gdLst/>
              <a:ahLst/>
              <a:cxnLst/>
              <a:rect l="l" t="t" r="r" b="b"/>
              <a:pathLst>
                <a:path w="1557" h="1314" extrusionOk="0">
                  <a:moveTo>
                    <a:pt x="753" y="1"/>
                  </a:moveTo>
                  <a:cubicBezTo>
                    <a:pt x="635" y="1"/>
                    <a:pt x="517" y="67"/>
                    <a:pt x="532" y="200"/>
                  </a:cubicBezTo>
                  <a:lnTo>
                    <a:pt x="532" y="643"/>
                  </a:lnTo>
                  <a:lnTo>
                    <a:pt x="148" y="908"/>
                  </a:lnTo>
                  <a:cubicBezTo>
                    <a:pt x="30" y="967"/>
                    <a:pt x="1" y="1115"/>
                    <a:pt x="89" y="1203"/>
                  </a:cubicBezTo>
                  <a:cubicBezTo>
                    <a:pt x="125" y="1275"/>
                    <a:pt x="193" y="1314"/>
                    <a:pt x="261" y="1314"/>
                  </a:cubicBezTo>
                  <a:cubicBezTo>
                    <a:pt x="305" y="1314"/>
                    <a:pt x="350" y="1297"/>
                    <a:pt x="384" y="1262"/>
                  </a:cubicBezTo>
                  <a:lnTo>
                    <a:pt x="768" y="1026"/>
                  </a:lnTo>
                  <a:lnTo>
                    <a:pt x="1122" y="1262"/>
                  </a:lnTo>
                  <a:cubicBezTo>
                    <a:pt x="1152" y="1292"/>
                    <a:pt x="1211" y="1292"/>
                    <a:pt x="1240" y="1292"/>
                  </a:cubicBezTo>
                  <a:cubicBezTo>
                    <a:pt x="1251" y="1293"/>
                    <a:pt x="1262" y="1294"/>
                    <a:pt x="1273" y="1294"/>
                  </a:cubicBezTo>
                  <a:cubicBezTo>
                    <a:pt x="1484" y="1294"/>
                    <a:pt x="1556" y="1021"/>
                    <a:pt x="1388" y="908"/>
                  </a:cubicBezTo>
                  <a:lnTo>
                    <a:pt x="975" y="613"/>
                  </a:lnTo>
                  <a:lnTo>
                    <a:pt x="975" y="200"/>
                  </a:lnTo>
                  <a:cubicBezTo>
                    <a:pt x="989" y="67"/>
                    <a:pt x="871" y="1"/>
                    <a:pt x="7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263338" y="3226953"/>
              <a:ext cx="12503" cy="45410"/>
            </a:xfrm>
            <a:custGeom>
              <a:avLst/>
              <a:gdLst/>
              <a:ahLst/>
              <a:cxnLst/>
              <a:rect l="l" t="t" r="r" b="b"/>
              <a:pathLst>
                <a:path w="443" h="1609" extrusionOk="0">
                  <a:moveTo>
                    <a:pt x="221" y="1"/>
                  </a:moveTo>
                  <a:cubicBezTo>
                    <a:pt x="118" y="1"/>
                    <a:pt x="15" y="67"/>
                    <a:pt x="0" y="200"/>
                  </a:cubicBezTo>
                  <a:lnTo>
                    <a:pt x="0" y="1410"/>
                  </a:lnTo>
                  <a:cubicBezTo>
                    <a:pt x="15" y="1543"/>
                    <a:pt x="118" y="1609"/>
                    <a:pt x="221" y="1609"/>
                  </a:cubicBezTo>
                  <a:cubicBezTo>
                    <a:pt x="325" y="1609"/>
                    <a:pt x="428" y="1543"/>
                    <a:pt x="443" y="1410"/>
                  </a:cubicBezTo>
                  <a:lnTo>
                    <a:pt x="443" y="200"/>
                  </a:lnTo>
                  <a:cubicBezTo>
                    <a:pt x="428" y="67"/>
                    <a:pt x="325" y="1"/>
                    <a:pt x="2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262915" y="3160124"/>
              <a:ext cx="13349" cy="45015"/>
            </a:xfrm>
            <a:custGeom>
              <a:avLst/>
              <a:gdLst/>
              <a:ahLst/>
              <a:cxnLst/>
              <a:rect l="l" t="t" r="r" b="b"/>
              <a:pathLst>
                <a:path w="473" h="1595" extrusionOk="0">
                  <a:moveTo>
                    <a:pt x="236" y="1"/>
                  </a:moveTo>
                  <a:cubicBezTo>
                    <a:pt x="118" y="1"/>
                    <a:pt x="0" y="60"/>
                    <a:pt x="15" y="178"/>
                  </a:cubicBezTo>
                  <a:lnTo>
                    <a:pt x="15" y="1388"/>
                  </a:lnTo>
                  <a:cubicBezTo>
                    <a:pt x="15" y="1506"/>
                    <a:pt x="104" y="1594"/>
                    <a:pt x="251" y="1594"/>
                  </a:cubicBezTo>
                  <a:cubicBezTo>
                    <a:pt x="369" y="1594"/>
                    <a:pt x="458" y="1506"/>
                    <a:pt x="458" y="1388"/>
                  </a:cubicBezTo>
                  <a:lnTo>
                    <a:pt x="458" y="178"/>
                  </a:lnTo>
                  <a:cubicBezTo>
                    <a:pt x="472" y="60"/>
                    <a:pt x="354"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71"/>
          <p:cNvGrpSpPr/>
          <p:nvPr/>
        </p:nvGrpSpPr>
        <p:grpSpPr>
          <a:xfrm>
            <a:off x="3926259" y="3511470"/>
            <a:ext cx="432228" cy="432228"/>
            <a:chOff x="3311502" y="3136812"/>
            <a:chExt cx="432228" cy="432228"/>
          </a:xfrm>
        </p:grpSpPr>
        <p:sp>
          <p:nvSpPr>
            <p:cNvPr id="2578" name="Google Shape;2578;p71"/>
            <p:cNvSpPr/>
            <p:nvPr/>
          </p:nvSpPr>
          <p:spPr>
            <a:xfrm>
              <a:off x="3318162" y="3282550"/>
              <a:ext cx="140746" cy="139927"/>
            </a:xfrm>
            <a:custGeom>
              <a:avLst/>
              <a:gdLst/>
              <a:ahLst/>
              <a:cxnLst/>
              <a:rect l="l" t="t" r="r" b="b"/>
              <a:pathLst>
                <a:path w="4987" h="4958" extrusionOk="0">
                  <a:moveTo>
                    <a:pt x="0" y="0"/>
                  </a:moveTo>
                  <a:lnTo>
                    <a:pt x="0" y="4958"/>
                  </a:lnTo>
                  <a:lnTo>
                    <a:pt x="4987" y="4958"/>
                  </a:lnTo>
                  <a:lnTo>
                    <a:pt x="49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459722" y="3142654"/>
              <a:ext cx="278161" cy="140746"/>
            </a:xfrm>
            <a:custGeom>
              <a:avLst/>
              <a:gdLst/>
              <a:ahLst/>
              <a:cxnLst/>
              <a:rect l="l" t="t" r="r" b="b"/>
              <a:pathLst>
                <a:path w="9856" h="4987" extrusionOk="0">
                  <a:moveTo>
                    <a:pt x="0" y="0"/>
                  </a:moveTo>
                  <a:lnTo>
                    <a:pt x="0" y="4987"/>
                  </a:lnTo>
                  <a:lnTo>
                    <a:pt x="9826" y="4987"/>
                  </a:lnTo>
                  <a:lnTo>
                    <a:pt x="9826" y="1151"/>
                  </a:lnTo>
                  <a:lnTo>
                    <a:pt x="9856" y="1151"/>
                  </a:lnTo>
                  <a:cubicBezTo>
                    <a:pt x="9856" y="502"/>
                    <a:pt x="9354" y="0"/>
                    <a:pt x="87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459722" y="3422445"/>
              <a:ext cx="277343" cy="139927"/>
            </a:xfrm>
            <a:custGeom>
              <a:avLst/>
              <a:gdLst/>
              <a:ahLst/>
              <a:cxnLst/>
              <a:rect l="l" t="t" r="r" b="b"/>
              <a:pathLst>
                <a:path w="9827" h="4958" extrusionOk="0">
                  <a:moveTo>
                    <a:pt x="0" y="1"/>
                  </a:moveTo>
                  <a:lnTo>
                    <a:pt x="0" y="4958"/>
                  </a:lnTo>
                  <a:lnTo>
                    <a:pt x="8705" y="4958"/>
                  </a:lnTo>
                  <a:cubicBezTo>
                    <a:pt x="9325" y="4958"/>
                    <a:pt x="9826" y="4456"/>
                    <a:pt x="9826" y="3837"/>
                  </a:cubicBezTo>
                  <a:lnTo>
                    <a:pt x="9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318162" y="3142654"/>
              <a:ext cx="141592" cy="139927"/>
            </a:xfrm>
            <a:custGeom>
              <a:avLst/>
              <a:gdLst/>
              <a:ahLst/>
              <a:cxnLst/>
              <a:rect l="l" t="t" r="r" b="b"/>
              <a:pathLst>
                <a:path w="5017" h="4958" extrusionOk="0">
                  <a:moveTo>
                    <a:pt x="5016" y="0"/>
                  </a:moveTo>
                  <a:lnTo>
                    <a:pt x="1121" y="30"/>
                  </a:lnTo>
                  <a:cubicBezTo>
                    <a:pt x="502" y="30"/>
                    <a:pt x="0" y="531"/>
                    <a:pt x="0" y="1151"/>
                  </a:cubicBezTo>
                  <a:lnTo>
                    <a:pt x="0" y="4957"/>
                  </a:lnTo>
                  <a:lnTo>
                    <a:pt x="5016" y="4957"/>
                  </a:lnTo>
                  <a:lnTo>
                    <a:pt x="50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318162" y="3422445"/>
              <a:ext cx="141592" cy="139927"/>
            </a:xfrm>
            <a:custGeom>
              <a:avLst/>
              <a:gdLst/>
              <a:ahLst/>
              <a:cxnLst/>
              <a:rect l="l" t="t" r="r" b="b"/>
              <a:pathLst>
                <a:path w="5017" h="4958" extrusionOk="0">
                  <a:moveTo>
                    <a:pt x="0" y="1"/>
                  </a:moveTo>
                  <a:lnTo>
                    <a:pt x="0" y="3837"/>
                  </a:lnTo>
                  <a:cubicBezTo>
                    <a:pt x="0" y="4456"/>
                    <a:pt x="502" y="4958"/>
                    <a:pt x="1121" y="4958"/>
                  </a:cubicBezTo>
                  <a:lnTo>
                    <a:pt x="5016" y="4958"/>
                  </a:lnTo>
                  <a:lnTo>
                    <a:pt x="50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318162" y="3282550"/>
              <a:ext cx="32484" cy="139927"/>
            </a:xfrm>
            <a:custGeom>
              <a:avLst/>
              <a:gdLst/>
              <a:ahLst/>
              <a:cxnLst/>
              <a:rect l="l" t="t" r="r" b="b"/>
              <a:pathLst>
                <a:path w="1151" h="4958" extrusionOk="0">
                  <a:moveTo>
                    <a:pt x="0" y="0"/>
                  </a:moveTo>
                  <a:lnTo>
                    <a:pt x="0" y="4958"/>
                  </a:lnTo>
                  <a:lnTo>
                    <a:pt x="1151" y="4958"/>
                  </a:lnTo>
                  <a:lnTo>
                    <a:pt x="11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318162" y="3142654"/>
              <a:ext cx="64150" cy="140746"/>
            </a:xfrm>
            <a:custGeom>
              <a:avLst/>
              <a:gdLst/>
              <a:ahLst/>
              <a:cxnLst/>
              <a:rect l="l" t="t" r="r" b="b"/>
              <a:pathLst>
                <a:path w="2273" h="4987" extrusionOk="0">
                  <a:moveTo>
                    <a:pt x="2272" y="0"/>
                  </a:moveTo>
                  <a:cubicBezTo>
                    <a:pt x="2254" y="0"/>
                    <a:pt x="2235" y="1"/>
                    <a:pt x="2217" y="2"/>
                  </a:cubicBezTo>
                  <a:lnTo>
                    <a:pt x="2217" y="2"/>
                  </a:lnTo>
                  <a:lnTo>
                    <a:pt x="2272" y="0"/>
                  </a:lnTo>
                  <a:close/>
                  <a:moveTo>
                    <a:pt x="2217" y="2"/>
                  </a:moveTo>
                  <a:lnTo>
                    <a:pt x="1121" y="30"/>
                  </a:lnTo>
                  <a:cubicBezTo>
                    <a:pt x="502" y="30"/>
                    <a:pt x="0" y="531"/>
                    <a:pt x="0" y="1151"/>
                  </a:cubicBezTo>
                  <a:lnTo>
                    <a:pt x="0" y="4987"/>
                  </a:lnTo>
                  <a:lnTo>
                    <a:pt x="1151" y="4987"/>
                  </a:lnTo>
                  <a:lnTo>
                    <a:pt x="1151" y="1151"/>
                  </a:lnTo>
                  <a:cubicBezTo>
                    <a:pt x="1122" y="550"/>
                    <a:pt x="1621" y="32"/>
                    <a:pt x="2217"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318162" y="3422445"/>
              <a:ext cx="64150" cy="139927"/>
            </a:xfrm>
            <a:custGeom>
              <a:avLst/>
              <a:gdLst/>
              <a:ahLst/>
              <a:cxnLst/>
              <a:rect l="l" t="t" r="r" b="b"/>
              <a:pathLst>
                <a:path w="2273" h="4958" extrusionOk="0">
                  <a:moveTo>
                    <a:pt x="0" y="1"/>
                  </a:moveTo>
                  <a:lnTo>
                    <a:pt x="0" y="3837"/>
                  </a:lnTo>
                  <a:cubicBezTo>
                    <a:pt x="0" y="4456"/>
                    <a:pt x="502" y="4958"/>
                    <a:pt x="1121" y="4958"/>
                  </a:cubicBezTo>
                  <a:lnTo>
                    <a:pt x="2272" y="4958"/>
                  </a:lnTo>
                  <a:cubicBezTo>
                    <a:pt x="1652" y="4958"/>
                    <a:pt x="1151" y="4456"/>
                    <a:pt x="1151" y="3837"/>
                  </a:cubicBezTo>
                  <a:lnTo>
                    <a:pt x="1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458876" y="3282550"/>
              <a:ext cx="278189" cy="139927"/>
            </a:xfrm>
            <a:custGeom>
              <a:avLst/>
              <a:gdLst/>
              <a:ahLst/>
              <a:cxnLst/>
              <a:rect l="l" t="t" r="r" b="b"/>
              <a:pathLst>
                <a:path w="9857" h="4958" extrusionOk="0">
                  <a:moveTo>
                    <a:pt x="1" y="0"/>
                  </a:moveTo>
                  <a:lnTo>
                    <a:pt x="1" y="4958"/>
                  </a:lnTo>
                  <a:lnTo>
                    <a:pt x="9856" y="4958"/>
                  </a:lnTo>
                  <a:lnTo>
                    <a:pt x="98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343957" y="3181770"/>
              <a:ext cx="78317" cy="67508"/>
            </a:xfrm>
            <a:custGeom>
              <a:avLst/>
              <a:gdLst/>
              <a:ahLst/>
              <a:cxnLst/>
              <a:rect l="l" t="t" r="r" b="b"/>
              <a:pathLst>
                <a:path w="2775" h="2392" extrusionOk="0">
                  <a:moveTo>
                    <a:pt x="1588" y="658"/>
                  </a:moveTo>
                  <a:cubicBezTo>
                    <a:pt x="1860" y="658"/>
                    <a:pt x="2125" y="875"/>
                    <a:pt x="2125" y="1211"/>
                  </a:cubicBezTo>
                  <a:cubicBezTo>
                    <a:pt x="2125" y="1506"/>
                    <a:pt x="1889" y="1742"/>
                    <a:pt x="1594" y="1742"/>
                  </a:cubicBezTo>
                  <a:cubicBezTo>
                    <a:pt x="1093" y="1742"/>
                    <a:pt x="857" y="1152"/>
                    <a:pt x="1211" y="827"/>
                  </a:cubicBezTo>
                  <a:cubicBezTo>
                    <a:pt x="1318" y="710"/>
                    <a:pt x="1454" y="658"/>
                    <a:pt x="1588" y="658"/>
                  </a:cubicBezTo>
                  <a:close/>
                  <a:moveTo>
                    <a:pt x="1594" y="1"/>
                  </a:moveTo>
                  <a:cubicBezTo>
                    <a:pt x="1" y="1"/>
                    <a:pt x="1" y="2391"/>
                    <a:pt x="1594" y="2391"/>
                  </a:cubicBezTo>
                  <a:cubicBezTo>
                    <a:pt x="1771" y="2391"/>
                    <a:pt x="1978" y="2332"/>
                    <a:pt x="2155" y="2214"/>
                  </a:cubicBezTo>
                  <a:cubicBezTo>
                    <a:pt x="2225" y="2331"/>
                    <a:pt x="2337" y="2383"/>
                    <a:pt x="2446" y="2383"/>
                  </a:cubicBezTo>
                  <a:cubicBezTo>
                    <a:pt x="2613" y="2383"/>
                    <a:pt x="2775" y="2262"/>
                    <a:pt x="2775" y="2066"/>
                  </a:cubicBezTo>
                  <a:lnTo>
                    <a:pt x="2775" y="326"/>
                  </a:lnTo>
                  <a:cubicBezTo>
                    <a:pt x="2775" y="149"/>
                    <a:pt x="2627" y="1"/>
                    <a:pt x="2450" y="1"/>
                  </a:cubicBezTo>
                  <a:cubicBezTo>
                    <a:pt x="2332" y="1"/>
                    <a:pt x="2214" y="60"/>
                    <a:pt x="2155" y="178"/>
                  </a:cubicBezTo>
                  <a:cubicBezTo>
                    <a:pt x="1978" y="60"/>
                    <a:pt x="1771" y="1"/>
                    <a:pt x="1594"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354794" y="3307949"/>
              <a:ext cx="80801" cy="90368"/>
            </a:xfrm>
            <a:custGeom>
              <a:avLst/>
              <a:gdLst/>
              <a:ahLst/>
              <a:cxnLst/>
              <a:rect l="l" t="t" r="r" b="b"/>
              <a:pathLst>
                <a:path w="2863" h="3202" extrusionOk="0">
                  <a:moveTo>
                    <a:pt x="1207" y="1430"/>
                  </a:moveTo>
                  <a:cubicBezTo>
                    <a:pt x="1495" y="1430"/>
                    <a:pt x="1771" y="1649"/>
                    <a:pt x="1771" y="1992"/>
                  </a:cubicBezTo>
                  <a:cubicBezTo>
                    <a:pt x="1771" y="2287"/>
                    <a:pt x="1535" y="2523"/>
                    <a:pt x="1240" y="2523"/>
                  </a:cubicBezTo>
                  <a:cubicBezTo>
                    <a:pt x="738" y="2523"/>
                    <a:pt x="502" y="1933"/>
                    <a:pt x="827" y="1579"/>
                  </a:cubicBezTo>
                  <a:cubicBezTo>
                    <a:pt x="938" y="1477"/>
                    <a:pt x="1074" y="1430"/>
                    <a:pt x="1207" y="1430"/>
                  </a:cubicBezTo>
                  <a:close/>
                  <a:moveTo>
                    <a:pt x="351" y="0"/>
                  </a:moveTo>
                  <a:cubicBezTo>
                    <a:pt x="192" y="0"/>
                    <a:pt x="30" y="104"/>
                    <a:pt x="0" y="310"/>
                  </a:cubicBezTo>
                  <a:lnTo>
                    <a:pt x="0" y="2877"/>
                  </a:lnTo>
                  <a:cubicBezTo>
                    <a:pt x="19" y="3079"/>
                    <a:pt x="185" y="3201"/>
                    <a:pt x="350" y="3201"/>
                  </a:cubicBezTo>
                  <a:cubicBezTo>
                    <a:pt x="452" y="3201"/>
                    <a:pt x="553" y="3155"/>
                    <a:pt x="620" y="3054"/>
                  </a:cubicBezTo>
                  <a:cubicBezTo>
                    <a:pt x="827" y="3143"/>
                    <a:pt x="1033" y="3202"/>
                    <a:pt x="1240" y="3202"/>
                  </a:cubicBezTo>
                  <a:cubicBezTo>
                    <a:pt x="2863" y="3202"/>
                    <a:pt x="2863" y="782"/>
                    <a:pt x="1240" y="782"/>
                  </a:cubicBezTo>
                  <a:lnTo>
                    <a:pt x="1240" y="753"/>
                  </a:lnTo>
                  <a:cubicBezTo>
                    <a:pt x="1033" y="753"/>
                    <a:pt x="856" y="812"/>
                    <a:pt x="679" y="900"/>
                  </a:cubicBezTo>
                  <a:lnTo>
                    <a:pt x="679" y="310"/>
                  </a:lnTo>
                  <a:cubicBezTo>
                    <a:pt x="664" y="104"/>
                    <a:pt x="509" y="0"/>
                    <a:pt x="351"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3348133" y="3459162"/>
              <a:ext cx="77414" cy="71572"/>
            </a:xfrm>
            <a:custGeom>
              <a:avLst/>
              <a:gdLst/>
              <a:ahLst/>
              <a:cxnLst/>
              <a:rect l="l" t="t" r="r" b="b"/>
              <a:pathLst>
                <a:path w="2743" h="2536" extrusionOk="0">
                  <a:moveTo>
                    <a:pt x="1518" y="0"/>
                  </a:moveTo>
                  <a:cubicBezTo>
                    <a:pt x="1037" y="0"/>
                    <a:pt x="567" y="280"/>
                    <a:pt x="354" y="795"/>
                  </a:cubicBezTo>
                  <a:cubicBezTo>
                    <a:pt x="0" y="1621"/>
                    <a:pt x="620" y="2536"/>
                    <a:pt x="1535" y="2536"/>
                  </a:cubicBezTo>
                  <a:cubicBezTo>
                    <a:pt x="1859" y="2536"/>
                    <a:pt x="2184" y="2418"/>
                    <a:pt x="2420" y="2181"/>
                  </a:cubicBezTo>
                  <a:cubicBezTo>
                    <a:pt x="2743" y="2020"/>
                    <a:pt x="2399" y="1553"/>
                    <a:pt x="2135" y="1553"/>
                  </a:cubicBezTo>
                  <a:cubicBezTo>
                    <a:pt x="2061" y="1553"/>
                    <a:pt x="1993" y="1589"/>
                    <a:pt x="1948" y="1680"/>
                  </a:cubicBezTo>
                  <a:cubicBezTo>
                    <a:pt x="1826" y="1792"/>
                    <a:pt x="1681" y="1842"/>
                    <a:pt x="1539" y="1842"/>
                  </a:cubicBezTo>
                  <a:cubicBezTo>
                    <a:pt x="1234" y="1842"/>
                    <a:pt x="945" y="1609"/>
                    <a:pt x="945" y="1267"/>
                  </a:cubicBezTo>
                  <a:cubicBezTo>
                    <a:pt x="945" y="924"/>
                    <a:pt x="1234" y="691"/>
                    <a:pt x="1539" y="691"/>
                  </a:cubicBezTo>
                  <a:cubicBezTo>
                    <a:pt x="1681" y="691"/>
                    <a:pt x="1826" y="741"/>
                    <a:pt x="1948" y="854"/>
                  </a:cubicBezTo>
                  <a:cubicBezTo>
                    <a:pt x="2023" y="922"/>
                    <a:pt x="2104" y="951"/>
                    <a:pt x="2181" y="951"/>
                  </a:cubicBezTo>
                  <a:cubicBezTo>
                    <a:pt x="2438" y="951"/>
                    <a:pt x="2647" y="631"/>
                    <a:pt x="2420" y="382"/>
                  </a:cubicBezTo>
                  <a:cubicBezTo>
                    <a:pt x="2161" y="123"/>
                    <a:pt x="1837" y="0"/>
                    <a:pt x="1518"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3311502" y="3136812"/>
              <a:ext cx="432228" cy="432228"/>
            </a:xfrm>
            <a:custGeom>
              <a:avLst/>
              <a:gdLst/>
              <a:ahLst/>
              <a:cxnLst/>
              <a:rect l="l" t="t" r="r" b="b"/>
              <a:pathLst>
                <a:path w="15315" h="15315" extrusionOk="0">
                  <a:moveTo>
                    <a:pt x="5016" y="443"/>
                  </a:moveTo>
                  <a:lnTo>
                    <a:pt x="5016" y="4958"/>
                  </a:lnTo>
                  <a:lnTo>
                    <a:pt x="472" y="4958"/>
                  </a:lnTo>
                  <a:lnTo>
                    <a:pt x="472" y="1358"/>
                  </a:lnTo>
                  <a:cubicBezTo>
                    <a:pt x="472" y="856"/>
                    <a:pt x="856" y="443"/>
                    <a:pt x="1357" y="443"/>
                  </a:cubicBezTo>
                  <a:close/>
                  <a:moveTo>
                    <a:pt x="5016" y="5400"/>
                  </a:moveTo>
                  <a:lnTo>
                    <a:pt x="5016" y="9886"/>
                  </a:lnTo>
                  <a:lnTo>
                    <a:pt x="472" y="9886"/>
                  </a:lnTo>
                  <a:lnTo>
                    <a:pt x="443" y="5400"/>
                  </a:lnTo>
                  <a:close/>
                  <a:moveTo>
                    <a:pt x="14872" y="5400"/>
                  </a:moveTo>
                  <a:lnTo>
                    <a:pt x="14872" y="9886"/>
                  </a:lnTo>
                  <a:lnTo>
                    <a:pt x="5459" y="9886"/>
                  </a:lnTo>
                  <a:lnTo>
                    <a:pt x="5459" y="5400"/>
                  </a:lnTo>
                  <a:close/>
                  <a:moveTo>
                    <a:pt x="5016" y="10358"/>
                  </a:moveTo>
                  <a:lnTo>
                    <a:pt x="5016" y="14843"/>
                  </a:lnTo>
                  <a:lnTo>
                    <a:pt x="1357" y="14843"/>
                  </a:lnTo>
                  <a:cubicBezTo>
                    <a:pt x="856" y="14843"/>
                    <a:pt x="472" y="14459"/>
                    <a:pt x="472" y="13958"/>
                  </a:cubicBezTo>
                  <a:lnTo>
                    <a:pt x="472" y="10358"/>
                  </a:lnTo>
                  <a:close/>
                  <a:moveTo>
                    <a:pt x="14872" y="10358"/>
                  </a:moveTo>
                  <a:lnTo>
                    <a:pt x="14872" y="13958"/>
                  </a:lnTo>
                  <a:cubicBezTo>
                    <a:pt x="14872" y="14459"/>
                    <a:pt x="14459" y="14843"/>
                    <a:pt x="13957" y="14843"/>
                  </a:cubicBezTo>
                  <a:lnTo>
                    <a:pt x="5459" y="14843"/>
                  </a:lnTo>
                  <a:lnTo>
                    <a:pt x="5459" y="10358"/>
                  </a:lnTo>
                  <a:close/>
                  <a:moveTo>
                    <a:pt x="1357" y="1"/>
                  </a:moveTo>
                  <a:cubicBezTo>
                    <a:pt x="620" y="1"/>
                    <a:pt x="0" y="620"/>
                    <a:pt x="0" y="1358"/>
                  </a:cubicBezTo>
                  <a:lnTo>
                    <a:pt x="0" y="13958"/>
                  </a:lnTo>
                  <a:cubicBezTo>
                    <a:pt x="0" y="14695"/>
                    <a:pt x="620" y="15315"/>
                    <a:pt x="1357" y="15315"/>
                  </a:cubicBezTo>
                  <a:lnTo>
                    <a:pt x="13957" y="15315"/>
                  </a:lnTo>
                  <a:cubicBezTo>
                    <a:pt x="14695" y="15315"/>
                    <a:pt x="15314" y="14695"/>
                    <a:pt x="15314" y="13958"/>
                  </a:cubicBezTo>
                  <a:lnTo>
                    <a:pt x="15314" y="3040"/>
                  </a:lnTo>
                  <a:cubicBezTo>
                    <a:pt x="15314" y="2922"/>
                    <a:pt x="15226" y="2833"/>
                    <a:pt x="15078" y="2804"/>
                  </a:cubicBezTo>
                  <a:cubicBezTo>
                    <a:pt x="14960" y="2804"/>
                    <a:pt x="14872" y="2922"/>
                    <a:pt x="14872" y="3040"/>
                  </a:cubicBezTo>
                  <a:lnTo>
                    <a:pt x="14872" y="4958"/>
                  </a:lnTo>
                  <a:lnTo>
                    <a:pt x="5459" y="4958"/>
                  </a:lnTo>
                  <a:lnTo>
                    <a:pt x="5459" y="443"/>
                  </a:lnTo>
                  <a:lnTo>
                    <a:pt x="13957" y="443"/>
                  </a:lnTo>
                  <a:cubicBezTo>
                    <a:pt x="14459" y="443"/>
                    <a:pt x="14872" y="856"/>
                    <a:pt x="14872" y="1328"/>
                  </a:cubicBezTo>
                  <a:lnTo>
                    <a:pt x="14872" y="2155"/>
                  </a:lnTo>
                  <a:cubicBezTo>
                    <a:pt x="14872" y="2273"/>
                    <a:pt x="14960" y="2361"/>
                    <a:pt x="15078" y="2361"/>
                  </a:cubicBezTo>
                  <a:cubicBezTo>
                    <a:pt x="15226" y="2361"/>
                    <a:pt x="15314" y="2273"/>
                    <a:pt x="15314" y="2155"/>
                  </a:cubicBezTo>
                  <a:lnTo>
                    <a:pt x="15314" y="1358"/>
                  </a:lnTo>
                  <a:cubicBezTo>
                    <a:pt x="15314" y="620"/>
                    <a:pt x="14695" y="1"/>
                    <a:pt x="139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3367296" y="3194018"/>
              <a:ext cx="49982" cy="42757"/>
            </a:xfrm>
            <a:custGeom>
              <a:avLst/>
              <a:gdLst/>
              <a:ahLst/>
              <a:cxnLst/>
              <a:rect l="l" t="t" r="r" b="b"/>
              <a:pathLst>
                <a:path w="1771" h="1515" extrusionOk="0">
                  <a:moveTo>
                    <a:pt x="767" y="452"/>
                  </a:moveTo>
                  <a:cubicBezTo>
                    <a:pt x="1033" y="452"/>
                    <a:pt x="1180" y="777"/>
                    <a:pt x="974" y="983"/>
                  </a:cubicBezTo>
                  <a:cubicBezTo>
                    <a:pt x="906" y="1051"/>
                    <a:pt x="826" y="1081"/>
                    <a:pt x="748" y="1081"/>
                  </a:cubicBezTo>
                  <a:cubicBezTo>
                    <a:pt x="589" y="1081"/>
                    <a:pt x="443" y="955"/>
                    <a:pt x="443" y="777"/>
                  </a:cubicBezTo>
                  <a:cubicBezTo>
                    <a:pt x="443" y="600"/>
                    <a:pt x="590" y="452"/>
                    <a:pt x="767" y="452"/>
                  </a:cubicBezTo>
                  <a:close/>
                  <a:moveTo>
                    <a:pt x="769" y="0"/>
                  </a:moveTo>
                  <a:cubicBezTo>
                    <a:pt x="373" y="0"/>
                    <a:pt x="0" y="313"/>
                    <a:pt x="0" y="777"/>
                  </a:cubicBezTo>
                  <a:cubicBezTo>
                    <a:pt x="0" y="1190"/>
                    <a:pt x="325" y="1514"/>
                    <a:pt x="767" y="1514"/>
                  </a:cubicBezTo>
                  <a:cubicBezTo>
                    <a:pt x="1416" y="1514"/>
                    <a:pt x="1770" y="688"/>
                    <a:pt x="1298" y="216"/>
                  </a:cubicBezTo>
                  <a:cubicBezTo>
                    <a:pt x="1140" y="67"/>
                    <a:pt x="952" y="0"/>
                    <a:pt x="7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3344803" y="3175646"/>
              <a:ext cx="83313" cy="79954"/>
            </a:xfrm>
            <a:custGeom>
              <a:avLst/>
              <a:gdLst/>
              <a:ahLst/>
              <a:cxnLst/>
              <a:rect l="l" t="t" r="r" b="b"/>
              <a:pathLst>
                <a:path w="2952" h="2833" extrusionOk="0">
                  <a:moveTo>
                    <a:pt x="2420" y="454"/>
                  </a:moveTo>
                  <a:cubicBezTo>
                    <a:pt x="2479" y="454"/>
                    <a:pt x="2508" y="484"/>
                    <a:pt x="2508" y="543"/>
                  </a:cubicBezTo>
                  <a:lnTo>
                    <a:pt x="2508" y="2283"/>
                  </a:lnTo>
                  <a:cubicBezTo>
                    <a:pt x="2508" y="2313"/>
                    <a:pt x="2449" y="2372"/>
                    <a:pt x="2420" y="2372"/>
                  </a:cubicBezTo>
                  <a:cubicBezTo>
                    <a:pt x="2361" y="2372"/>
                    <a:pt x="2331" y="2343"/>
                    <a:pt x="2331" y="2313"/>
                  </a:cubicBezTo>
                  <a:cubicBezTo>
                    <a:pt x="2293" y="2256"/>
                    <a:pt x="2218" y="2223"/>
                    <a:pt x="2146" y="2223"/>
                  </a:cubicBezTo>
                  <a:cubicBezTo>
                    <a:pt x="2106" y="2223"/>
                    <a:pt x="2068" y="2233"/>
                    <a:pt x="2036" y="2254"/>
                  </a:cubicBezTo>
                  <a:cubicBezTo>
                    <a:pt x="1886" y="2333"/>
                    <a:pt x="1727" y="2370"/>
                    <a:pt x="1572" y="2370"/>
                  </a:cubicBezTo>
                  <a:cubicBezTo>
                    <a:pt x="1148" y="2370"/>
                    <a:pt x="750" y="2096"/>
                    <a:pt x="620" y="1664"/>
                  </a:cubicBezTo>
                  <a:cubicBezTo>
                    <a:pt x="472" y="1044"/>
                    <a:pt x="915" y="454"/>
                    <a:pt x="1564" y="454"/>
                  </a:cubicBezTo>
                  <a:cubicBezTo>
                    <a:pt x="1712" y="454"/>
                    <a:pt x="1889" y="484"/>
                    <a:pt x="2036" y="572"/>
                  </a:cubicBezTo>
                  <a:cubicBezTo>
                    <a:pt x="2068" y="593"/>
                    <a:pt x="2106" y="603"/>
                    <a:pt x="2146" y="603"/>
                  </a:cubicBezTo>
                  <a:cubicBezTo>
                    <a:pt x="2218" y="603"/>
                    <a:pt x="2293" y="570"/>
                    <a:pt x="2331" y="513"/>
                  </a:cubicBezTo>
                  <a:cubicBezTo>
                    <a:pt x="2331" y="484"/>
                    <a:pt x="2361" y="454"/>
                    <a:pt x="2420" y="454"/>
                  </a:cubicBezTo>
                  <a:close/>
                  <a:moveTo>
                    <a:pt x="1570" y="0"/>
                  </a:moveTo>
                  <a:cubicBezTo>
                    <a:pt x="909" y="0"/>
                    <a:pt x="294" y="456"/>
                    <a:pt x="177" y="1133"/>
                  </a:cubicBezTo>
                  <a:cubicBezTo>
                    <a:pt x="0" y="2018"/>
                    <a:pt x="649" y="2815"/>
                    <a:pt x="1564" y="2815"/>
                  </a:cubicBezTo>
                  <a:cubicBezTo>
                    <a:pt x="1741" y="2815"/>
                    <a:pt x="1918" y="2785"/>
                    <a:pt x="2095" y="2726"/>
                  </a:cubicBezTo>
                  <a:cubicBezTo>
                    <a:pt x="2193" y="2799"/>
                    <a:pt x="2301" y="2832"/>
                    <a:pt x="2408" y="2832"/>
                  </a:cubicBezTo>
                  <a:cubicBezTo>
                    <a:pt x="2688" y="2832"/>
                    <a:pt x="2951" y="2604"/>
                    <a:pt x="2951" y="2283"/>
                  </a:cubicBezTo>
                  <a:lnTo>
                    <a:pt x="2951" y="543"/>
                  </a:lnTo>
                  <a:cubicBezTo>
                    <a:pt x="2951" y="247"/>
                    <a:pt x="2715" y="11"/>
                    <a:pt x="2420" y="11"/>
                  </a:cubicBezTo>
                  <a:cubicBezTo>
                    <a:pt x="2302" y="11"/>
                    <a:pt x="2184" y="41"/>
                    <a:pt x="2095" y="100"/>
                  </a:cubicBezTo>
                  <a:cubicBezTo>
                    <a:pt x="1923" y="32"/>
                    <a:pt x="1745" y="0"/>
                    <a:pt x="15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3360607" y="3341674"/>
              <a:ext cx="50829" cy="43773"/>
            </a:xfrm>
            <a:custGeom>
              <a:avLst/>
              <a:gdLst/>
              <a:ahLst/>
              <a:cxnLst/>
              <a:rect l="l" t="t" r="r" b="b"/>
              <a:pathLst>
                <a:path w="1801" h="1551" extrusionOk="0">
                  <a:moveTo>
                    <a:pt x="1026" y="465"/>
                  </a:moveTo>
                  <a:cubicBezTo>
                    <a:pt x="1195" y="465"/>
                    <a:pt x="1358" y="597"/>
                    <a:pt x="1358" y="797"/>
                  </a:cubicBezTo>
                  <a:cubicBezTo>
                    <a:pt x="1358" y="974"/>
                    <a:pt x="1211" y="1122"/>
                    <a:pt x="1034" y="1122"/>
                  </a:cubicBezTo>
                  <a:cubicBezTo>
                    <a:pt x="739" y="1122"/>
                    <a:pt x="591" y="768"/>
                    <a:pt x="798" y="561"/>
                  </a:cubicBezTo>
                  <a:cubicBezTo>
                    <a:pt x="864" y="495"/>
                    <a:pt x="946" y="465"/>
                    <a:pt x="1026" y="465"/>
                  </a:cubicBezTo>
                  <a:close/>
                  <a:moveTo>
                    <a:pt x="1034" y="0"/>
                  </a:moveTo>
                  <a:cubicBezTo>
                    <a:pt x="326" y="0"/>
                    <a:pt x="1" y="827"/>
                    <a:pt x="473" y="1328"/>
                  </a:cubicBezTo>
                  <a:cubicBezTo>
                    <a:pt x="635" y="1481"/>
                    <a:pt x="831" y="1550"/>
                    <a:pt x="1023" y="1550"/>
                  </a:cubicBezTo>
                  <a:cubicBezTo>
                    <a:pt x="1423" y="1550"/>
                    <a:pt x="1801" y="1247"/>
                    <a:pt x="1801" y="768"/>
                  </a:cubicBezTo>
                  <a:cubicBezTo>
                    <a:pt x="1801" y="354"/>
                    <a:pt x="1447" y="0"/>
                    <a:pt x="10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3348952" y="3302954"/>
              <a:ext cx="94969" cy="102024"/>
            </a:xfrm>
            <a:custGeom>
              <a:avLst/>
              <a:gdLst/>
              <a:ahLst/>
              <a:cxnLst/>
              <a:rect l="l" t="t" r="r" b="b"/>
              <a:pathLst>
                <a:path w="3365" h="3615" extrusionOk="0">
                  <a:moveTo>
                    <a:pt x="558" y="369"/>
                  </a:moveTo>
                  <a:cubicBezTo>
                    <a:pt x="606" y="369"/>
                    <a:pt x="650" y="399"/>
                    <a:pt x="650" y="458"/>
                  </a:cubicBezTo>
                  <a:lnTo>
                    <a:pt x="650" y="1048"/>
                  </a:lnTo>
                  <a:cubicBezTo>
                    <a:pt x="650" y="1136"/>
                    <a:pt x="709" y="1195"/>
                    <a:pt x="768" y="1254"/>
                  </a:cubicBezTo>
                  <a:cubicBezTo>
                    <a:pt x="798" y="1269"/>
                    <a:pt x="834" y="1276"/>
                    <a:pt x="875" y="1276"/>
                  </a:cubicBezTo>
                  <a:cubicBezTo>
                    <a:pt x="916" y="1276"/>
                    <a:pt x="960" y="1269"/>
                    <a:pt x="1004" y="1254"/>
                  </a:cubicBezTo>
                  <a:cubicBezTo>
                    <a:pt x="1122" y="1166"/>
                    <a:pt x="1270" y="1136"/>
                    <a:pt x="1447" y="1136"/>
                  </a:cubicBezTo>
                  <a:cubicBezTo>
                    <a:pt x="1474" y="1135"/>
                    <a:pt x="1501" y="1134"/>
                    <a:pt x="1528" y="1134"/>
                  </a:cubicBezTo>
                  <a:cubicBezTo>
                    <a:pt x="2807" y="1134"/>
                    <a:pt x="2807" y="3145"/>
                    <a:pt x="1528" y="3145"/>
                  </a:cubicBezTo>
                  <a:cubicBezTo>
                    <a:pt x="1501" y="3145"/>
                    <a:pt x="1474" y="3145"/>
                    <a:pt x="1447" y="3143"/>
                  </a:cubicBezTo>
                  <a:cubicBezTo>
                    <a:pt x="1270" y="3143"/>
                    <a:pt x="1093" y="3113"/>
                    <a:pt x="945" y="3025"/>
                  </a:cubicBezTo>
                  <a:cubicBezTo>
                    <a:pt x="916" y="2995"/>
                    <a:pt x="886" y="2995"/>
                    <a:pt x="827" y="2995"/>
                  </a:cubicBezTo>
                  <a:cubicBezTo>
                    <a:pt x="768" y="2995"/>
                    <a:pt x="680" y="3025"/>
                    <a:pt x="650" y="3113"/>
                  </a:cubicBezTo>
                  <a:cubicBezTo>
                    <a:pt x="621" y="3143"/>
                    <a:pt x="591" y="3143"/>
                    <a:pt x="561" y="3143"/>
                  </a:cubicBezTo>
                  <a:cubicBezTo>
                    <a:pt x="502" y="3143"/>
                    <a:pt x="443" y="3113"/>
                    <a:pt x="443" y="3054"/>
                  </a:cubicBezTo>
                  <a:lnTo>
                    <a:pt x="443" y="458"/>
                  </a:lnTo>
                  <a:cubicBezTo>
                    <a:pt x="458" y="399"/>
                    <a:pt x="510" y="369"/>
                    <a:pt x="558" y="369"/>
                  </a:cubicBezTo>
                  <a:close/>
                  <a:moveTo>
                    <a:pt x="561" y="0"/>
                  </a:moveTo>
                  <a:cubicBezTo>
                    <a:pt x="311" y="0"/>
                    <a:pt x="60" y="163"/>
                    <a:pt x="1" y="487"/>
                  </a:cubicBezTo>
                  <a:lnTo>
                    <a:pt x="1" y="3054"/>
                  </a:lnTo>
                  <a:cubicBezTo>
                    <a:pt x="1" y="3375"/>
                    <a:pt x="280" y="3603"/>
                    <a:pt x="568" y="3603"/>
                  </a:cubicBezTo>
                  <a:cubicBezTo>
                    <a:pt x="678" y="3603"/>
                    <a:pt x="789" y="3570"/>
                    <a:pt x="886" y="3497"/>
                  </a:cubicBezTo>
                  <a:cubicBezTo>
                    <a:pt x="1063" y="3585"/>
                    <a:pt x="1270" y="3615"/>
                    <a:pt x="1447" y="3615"/>
                  </a:cubicBezTo>
                  <a:cubicBezTo>
                    <a:pt x="3365" y="3615"/>
                    <a:pt x="3365" y="723"/>
                    <a:pt x="1447" y="723"/>
                  </a:cubicBezTo>
                  <a:cubicBezTo>
                    <a:pt x="1329" y="723"/>
                    <a:pt x="1211" y="723"/>
                    <a:pt x="1122" y="753"/>
                  </a:cubicBezTo>
                  <a:lnTo>
                    <a:pt x="1122" y="487"/>
                  </a:lnTo>
                  <a:cubicBezTo>
                    <a:pt x="1063" y="163"/>
                    <a:pt x="812" y="0"/>
                    <a:pt x="5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3345622" y="3452417"/>
              <a:ext cx="81648" cy="84978"/>
            </a:xfrm>
            <a:custGeom>
              <a:avLst/>
              <a:gdLst/>
              <a:ahLst/>
              <a:cxnLst/>
              <a:rect l="l" t="t" r="r" b="b"/>
              <a:pathLst>
                <a:path w="2893" h="3011" extrusionOk="0">
                  <a:moveTo>
                    <a:pt x="1624" y="1"/>
                  </a:moveTo>
                  <a:cubicBezTo>
                    <a:pt x="1240" y="1"/>
                    <a:pt x="857" y="148"/>
                    <a:pt x="561" y="443"/>
                  </a:cubicBezTo>
                  <a:cubicBezTo>
                    <a:pt x="119" y="886"/>
                    <a:pt x="1" y="1565"/>
                    <a:pt x="237" y="2155"/>
                  </a:cubicBezTo>
                  <a:cubicBezTo>
                    <a:pt x="279" y="2219"/>
                    <a:pt x="368" y="2267"/>
                    <a:pt x="458" y="2267"/>
                  </a:cubicBezTo>
                  <a:cubicBezTo>
                    <a:pt x="493" y="2267"/>
                    <a:pt x="529" y="2260"/>
                    <a:pt x="561" y="2243"/>
                  </a:cubicBezTo>
                  <a:cubicBezTo>
                    <a:pt x="650" y="2184"/>
                    <a:pt x="709" y="2066"/>
                    <a:pt x="650" y="1948"/>
                  </a:cubicBezTo>
                  <a:cubicBezTo>
                    <a:pt x="325" y="1240"/>
                    <a:pt x="857" y="443"/>
                    <a:pt x="1624" y="443"/>
                  </a:cubicBezTo>
                  <a:cubicBezTo>
                    <a:pt x="1889" y="443"/>
                    <a:pt x="2155" y="561"/>
                    <a:pt x="2361" y="768"/>
                  </a:cubicBezTo>
                  <a:cubicBezTo>
                    <a:pt x="2391" y="798"/>
                    <a:pt x="2391" y="886"/>
                    <a:pt x="2361" y="945"/>
                  </a:cubicBezTo>
                  <a:cubicBezTo>
                    <a:pt x="2332" y="975"/>
                    <a:pt x="2295" y="989"/>
                    <a:pt x="2262" y="989"/>
                  </a:cubicBezTo>
                  <a:cubicBezTo>
                    <a:pt x="2229" y="989"/>
                    <a:pt x="2199" y="975"/>
                    <a:pt x="2184" y="945"/>
                  </a:cubicBezTo>
                  <a:cubicBezTo>
                    <a:pt x="2012" y="783"/>
                    <a:pt x="1806" y="710"/>
                    <a:pt x="1606" y="710"/>
                  </a:cubicBezTo>
                  <a:cubicBezTo>
                    <a:pt x="1189" y="710"/>
                    <a:pt x="798" y="1027"/>
                    <a:pt x="798" y="1506"/>
                  </a:cubicBezTo>
                  <a:cubicBezTo>
                    <a:pt x="817" y="1985"/>
                    <a:pt x="1202" y="2302"/>
                    <a:pt x="1613" y="2302"/>
                  </a:cubicBezTo>
                  <a:cubicBezTo>
                    <a:pt x="1809" y="2302"/>
                    <a:pt x="2012" y="2229"/>
                    <a:pt x="2184" y="2066"/>
                  </a:cubicBezTo>
                  <a:cubicBezTo>
                    <a:pt x="2201" y="2050"/>
                    <a:pt x="2224" y="2043"/>
                    <a:pt x="2249" y="2043"/>
                  </a:cubicBezTo>
                  <a:cubicBezTo>
                    <a:pt x="2314" y="2043"/>
                    <a:pt x="2391" y="2091"/>
                    <a:pt x="2391" y="2155"/>
                  </a:cubicBezTo>
                  <a:cubicBezTo>
                    <a:pt x="2391" y="2214"/>
                    <a:pt x="2361" y="2243"/>
                    <a:pt x="2361" y="2243"/>
                  </a:cubicBezTo>
                  <a:cubicBezTo>
                    <a:pt x="2155" y="2450"/>
                    <a:pt x="1889" y="2568"/>
                    <a:pt x="1624" y="2568"/>
                  </a:cubicBezTo>
                  <a:cubicBezTo>
                    <a:pt x="1447" y="2568"/>
                    <a:pt x="1299" y="2538"/>
                    <a:pt x="1181" y="2479"/>
                  </a:cubicBezTo>
                  <a:cubicBezTo>
                    <a:pt x="1146" y="2464"/>
                    <a:pt x="1113" y="2457"/>
                    <a:pt x="1082" y="2457"/>
                  </a:cubicBezTo>
                  <a:cubicBezTo>
                    <a:pt x="876" y="2457"/>
                    <a:pt x="769" y="2760"/>
                    <a:pt x="975" y="2863"/>
                  </a:cubicBezTo>
                  <a:cubicBezTo>
                    <a:pt x="1181" y="2952"/>
                    <a:pt x="1388" y="3011"/>
                    <a:pt x="1624" y="3011"/>
                  </a:cubicBezTo>
                  <a:cubicBezTo>
                    <a:pt x="2007" y="3011"/>
                    <a:pt x="2391" y="2863"/>
                    <a:pt x="2686" y="2568"/>
                  </a:cubicBezTo>
                  <a:cubicBezTo>
                    <a:pt x="2775" y="2479"/>
                    <a:pt x="2834" y="2332"/>
                    <a:pt x="2834" y="2155"/>
                  </a:cubicBezTo>
                  <a:cubicBezTo>
                    <a:pt x="2834" y="2007"/>
                    <a:pt x="2775" y="1860"/>
                    <a:pt x="2686" y="1771"/>
                  </a:cubicBezTo>
                  <a:cubicBezTo>
                    <a:pt x="2568" y="1653"/>
                    <a:pt x="2420" y="1594"/>
                    <a:pt x="2273" y="1594"/>
                  </a:cubicBezTo>
                  <a:cubicBezTo>
                    <a:pt x="2125" y="1594"/>
                    <a:pt x="1978" y="1653"/>
                    <a:pt x="1860" y="1771"/>
                  </a:cubicBezTo>
                  <a:cubicBezTo>
                    <a:pt x="1790" y="1824"/>
                    <a:pt x="1712" y="1848"/>
                    <a:pt x="1636" y="1848"/>
                  </a:cubicBezTo>
                  <a:cubicBezTo>
                    <a:pt x="1457" y="1848"/>
                    <a:pt x="1290" y="1713"/>
                    <a:pt x="1270" y="1506"/>
                  </a:cubicBezTo>
                  <a:cubicBezTo>
                    <a:pt x="1290" y="1306"/>
                    <a:pt x="1445" y="1173"/>
                    <a:pt x="1617" y="1173"/>
                  </a:cubicBezTo>
                  <a:cubicBezTo>
                    <a:pt x="1699" y="1173"/>
                    <a:pt x="1784" y="1203"/>
                    <a:pt x="1860" y="1270"/>
                  </a:cubicBezTo>
                  <a:cubicBezTo>
                    <a:pt x="1978" y="1373"/>
                    <a:pt x="2125" y="1425"/>
                    <a:pt x="2273" y="1425"/>
                  </a:cubicBezTo>
                  <a:cubicBezTo>
                    <a:pt x="2420" y="1425"/>
                    <a:pt x="2568" y="1373"/>
                    <a:pt x="2686" y="1270"/>
                  </a:cubicBezTo>
                  <a:cubicBezTo>
                    <a:pt x="2893" y="1034"/>
                    <a:pt x="2893" y="680"/>
                    <a:pt x="2686" y="443"/>
                  </a:cubicBezTo>
                  <a:cubicBezTo>
                    <a:pt x="2391" y="148"/>
                    <a:pt x="2007" y="1"/>
                    <a:pt x="16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71"/>
          <p:cNvGrpSpPr/>
          <p:nvPr/>
        </p:nvGrpSpPr>
        <p:grpSpPr>
          <a:xfrm>
            <a:off x="3125625" y="3514870"/>
            <a:ext cx="523837" cy="431466"/>
            <a:chOff x="2610303" y="3136558"/>
            <a:chExt cx="523837" cy="431466"/>
          </a:xfrm>
        </p:grpSpPr>
        <p:sp>
          <p:nvSpPr>
            <p:cNvPr id="2597" name="Google Shape;2597;p71"/>
            <p:cNvSpPr/>
            <p:nvPr/>
          </p:nvSpPr>
          <p:spPr>
            <a:xfrm>
              <a:off x="2610303" y="3142654"/>
              <a:ext cx="489717" cy="420035"/>
            </a:xfrm>
            <a:custGeom>
              <a:avLst/>
              <a:gdLst/>
              <a:ahLst/>
              <a:cxnLst/>
              <a:rect l="l" t="t" r="r" b="b"/>
              <a:pathLst>
                <a:path w="17352" h="14883" extrusionOk="0">
                  <a:moveTo>
                    <a:pt x="9915" y="0"/>
                  </a:moveTo>
                  <a:cubicBezTo>
                    <a:pt x="3306" y="0"/>
                    <a:pt x="1" y="7997"/>
                    <a:pt x="4663" y="12688"/>
                  </a:cubicBezTo>
                  <a:cubicBezTo>
                    <a:pt x="6179" y="14205"/>
                    <a:pt x="8041" y="14883"/>
                    <a:pt x="9866" y="14883"/>
                  </a:cubicBezTo>
                  <a:cubicBezTo>
                    <a:pt x="13688" y="14883"/>
                    <a:pt x="17351" y="11909"/>
                    <a:pt x="17351" y="7436"/>
                  </a:cubicBezTo>
                  <a:cubicBezTo>
                    <a:pt x="17351" y="3334"/>
                    <a:pt x="14017" y="0"/>
                    <a:pt x="9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2685260" y="3142654"/>
              <a:ext cx="251519" cy="419725"/>
            </a:xfrm>
            <a:custGeom>
              <a:avLst/>
              <a:gdLst/>
              <a:ahLst/>
              <a:cxnLst/>
              <a:rect l="l" t="t" r="r" b="b"/>
              <a:pathLst>
                <a:path w="8912" h="14872" extrusionOk="0">
                  <a:moveTo>
                    <a:pt x="7259" y="0"/>
                  </a:moveTo>
                  <a:cubicBezTo>
                    <a:pt x="3217" y="89"/>
                    <a:pt x="0" y="3393"/>
                    <a:pt x="0" y="7436"/>
                  </a:cubicBezTo>
                  <a:cubicBezTo>
                    <a:pt x="0" y="11478"/>
                    <a:pt x="3217" y="14783"/>
                    <a:pt x="7259" y="14872"/>
                  </a:cubicBezTo>
                  <a:cubicBezTo>
                    <a:pt x="7820" y="14872"/>
                    <a:pt x="8381" y="14813"/>
                    <a:pt x="8912" y="14695"/>
                  </a:cubicBezTo>
                  <a:cubicBezTo>
                    <a:pt x="5548" y="13898"/>
                    <a:pt x="3128" y="10918"/>
                    <a:pt x="3128" y="7436"/>
                  </a:cubicBezTo>
                  <a:cubicBezTo>
                    <a:pt x="3128" y="3984"/>
                    <a:pt x="5548" y="974"/>
                    <a:pt x="8912" y="207"/>
                  </a:cubicBezTo>
                  <a:cubicBezTo>
                    <a:pt x="8381" y="59"/>
                    <a:pt x="7820" y="0"/>
                    <a:pt x="7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2803509" y="3143473"/>
              <a:ext cx="165751" cy="418907"/>
            </a:xfrm>
            <a:custGeom>
              <a:avLst/>
              <a:gdLst/>
              <a:ahLst/>
              <a:cxnLst/>
              <a:rect l="l" t="t" r="r" b="b"/>
              <a:pathLst>
                <a:path w="5873" h="14843" extrusionOk="0">
                  <a:moveTo>
                    <a:pt x="3069" y="1"/>
                  </a:moveTo>
                  <a:cubicBezTo>
                    <a:pt x="2302" y="1"/>
                    <a:pt x="1594" y="856"/>
                    <a:pt x="1063" y="2214"/>
                  </a:cubicBezTo>
                  <a:cubicBezTo>
                    <a:pt x="0" y="5607"/>
                    <a:pt x="0" y="9236"/>
                    <a:pt x="1063" y="12630"/>
                  </a:cubicBezTo>
                  <a:cubicBezTo>
                    <a:pt x="1594" y="13987"/>
                    <a:pt x="2302" y="14843"/>
                    <a:pt x="3069" y="14843"/>
                  </a:cubicBezTo>
                  <a:lnTo>
                    <a:pt x="3099" y="14843"/>
                  </a:lnTo>
                  <a:cubicBezTo>
                    <a:pt x="3423" y="14813"/>
                    <a:pt x="3748" y="14666"/>
                    <a:pt x="3984" y="14459"/>
                  </a:cubicBezTo>
                  <a:cubicBezTo>
                    <a:pt x="5074" y="13457"/>
                    <a:pt x="5870" y="10691"/>
                    <a:pt x="5872" y="7422"/>
                  </a:cubicBezTo>
                  <a:lnTo>
                    <a:pt x="5872" y="7422"/>
                  </a:lnTo>
                  <a:cubicBezTo>
                    <a:pt x="5872" y="7427"/>
                    <a:pt x="5872" y="7432"/>
                    <a:pt x="5872" y="7436"/>
                  </a:cubicBezTo>
                  <a:lnTo>
                    <a:pt x="5872" y="7407"/>
                  </a:lnTo>
                  <a:cubicBezTo>
                    <a:pt x="5872" y="7412"/>
                    <a:pt x="5872" y="7417"/>
                    <a:pt x="5872" y="7422"/>
                  </a:cubicBezTo>
                  <a:lnTo>
                    <a:pt x="5872" y="7422"/>
                  </a:lnTo>
                  <a:cubicBezTo>
                    <a:pt x="5870" y="4153"/>
                    <a:pt x="5074" y="1386"/>
                    <a:pt x="3984" y="414"/>
                  </a:cubicBezTo>
                  <a:cubicBezTo>
                    <a:pt x="3748" y="148"/>
                    <a:pt x="3423" y="30"/>
                    <a:pt x="3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2833481" y="3144319"/>
              <a:ext cx="82466" cy="62485"/>
            </a:xfrm>
            <a:custGeom>
              <a:avLst/>
              <a:gdLst/>
              <a:ahLst/>
              <a:cxnLst/>
              <a:rect l="l" t="t" r="r" b="b"/>
              <a:pathLst>
                <a:path w="2922" h="2214" extrusionOk="0">
                  <a:moveTo>
                    <a:pt x="2922" y="354"/>
                  </a:moveTo>
                  <a:cubicBezTo>
                    <a:pt x="2915" y="357"/>
                    <a:pt x="2907" y="359"/>
                    <a:pt x="2900" y="362"/>
                  </a:cubicBezTo>
                  <a:lnTo>
                    <a:pt x="2900" y="362"/>
                  </a:lnTo>
                  <a:cubicBezTo>
                    <a:pt x="2907" y="369"/>
                    <a:pt x="2915" y="376"/>
                    <a:pt x="2922" y="384"/>
                  </a:cubicBezTo>
                  <a:lnTo>
                    <a:pt x="2922" y="354"/>
                  </a:lnTo>
                  <a:close/>
                  <a:moveTo>
                    <a:pt x="2007" y="0"/>
                  </a:moveTo>
                  <a:cubicBezTo>
                    <a:pt x="1240" y="0"/>
                    <a:pt x="532" y="826"/>
                    <a:pt x="1" y="2213"/>
                  </a:cubicBezTo>
                  <a:cubicBezTo>
                    <a:pt x="821" y="1363"/>
                    <a:pt x="1817" y="746"/>
                    <a:pt x="2900" y="362"/>
                  </a:cubicBezTo>
                  <a:lnTo>
                    <a:pt x="2900" y="362"/>
                  </a:lnTo>
                  <a:cubicBezTo>
                    <a:pt x="2666" y="139"/>
                    <a:pt x="2350" y="0"/>
                    <a:pt x="2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2833481" y="3499886"/>
              <a:ext cx="82466" cy="62485"/>
            </a:xfrm>
            <a:custGeom>
              <a:avLst/>
              <a:gdLst/>
              <a:ahLst/>
              <a:cxnLst/>
              <a:rect l="l" t="t" r="r" b="b"/>
              <a:pathLst>
                <a:path w="2922" h="2214" extrusionOk="0">
                  <a:moveTo>
                    <a:pt x="1" y="1"/>
                  </a:moveTo>
                  <a:lnTo>
                    <a:pt x="1" y="1"/>
                  </a:lnTo>
                  <a:cubicBezTo>
                    <a:pt x="532" y="1388"/>
                    <a:pt x="1240" y="2214"/>
                    <a:pt x="2007" y="2214"/>
                  </a:cubicBezTo>
                  <a:lnTo>
                    <a:pt x="2037" y="2214"/>
                  </a:lnTo>
                  <a:cubicBezTo>
                    <a:pt x="2361" y="2214"/>
                    <a:pt x="2686" y="2066"/>
                    <a:pt x="2922" y="1830"/>
                  </a:cubicBezTo>
                  <a:cubicBezTo>
                    <a:pt x="1830" y="1447"/>
                    <a:pt x="827" y="82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2681083" y="3274083"/>
              <a:ext cx="418935" cy="157566"/>
            </a:xfrm>
            <a:custGeom>
              <a:avLst/>
              <a:gdLst/>
              <a:ahLst/>
              <a:cxnLst/>
              <a:rect l="l" t="t" r="r" b="b"/>
              <a:pathLst>
                <a:path w="14844" h="5583" extrusionOk="0">
                  <a:moveTo>
                    <a:pt x="7035" y="1"/>
                  </a:moveTo>
                  <a:cubicBezTo>
                    <a:pt x="5915" y="1"/>
                    <a:pt x="4778" y="120"/>
                    <a:pt x="3689" y="359"/>
                  </a:cubicBezTo>
                  <a:cubicBezTo>
                    <a:pt x="1476" y="861"/>
                    <a:pt x="1" y="1746"/>
                    <a:pt x="1" y="2779"/>
                  </a:cubicBezTo>
                  <a:cubicBezTo>
                    <a:pt x="1" y="3812"/>
                    <a:pt x="1476" y="4726"/>
                    <a:pt x="3689" y="5228"/>
                  </a:cubicBezTo>
                  <a:cubicBezTo>
                    <a:pt x="4899" y="5464"/>
                    <a:pt x="6168" y="5582"/>
                    <a:pt x="7407" y="5582"/>
                  </a:cubicBezTo>
                  <a:cubicBezTo>
                    <a:pt x="11496" y="5582"/>
                    <a:pt x="14822" y="4351"/>
                    <a:pt x="14843" y="2794"/>
                  </a:cubicBezTo>
                  <a:lnTo>
                    <a:pt x="14843" y="2794"/>
                  </a:lnTo>
                  <a:cubicBezTo>
                    <a:pt x="14843" y="2799"/>
                    <a:pt x="14843" y="2804"/>
                    <a:pt x="14843" y="2808"/>
                  </a:cubicBezTo>
                  <a:lnTo>
                    <a:pt x="14843" y="2779"/>
                  </a:lnTo>
                  <a:cubicBezTo>
                    <a:pt x="14843" y="2784"/>
                    <a:pt x="14843" y="2789"/>
                    <a:pt x="14843" y="2794"/>
                  </a:cubicBezTo>
                  <a:cubicBezTo>
                    <a:pt x="14822" y="1237"/>
                    <a:pt x="11496" y="5"/>
                    <a:pt x="7407" y="5"/>
                  </a:cubicBezTo>
                  <a:cubicBezTo>
                    <a:pt x="7283" y="2"/>
                    <a:pt x="7159" y="1"/>
                    <a:pt x="70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2681083" y="3284215"/>
              <a:ext cx="104141" cy="136597"/>
            </a:xfrm>
            <a:custGeom>
              <a:avLst/>
              <a:gdLst/>
              <a:ahLst/>
              <a:cxnLst/>
              <a:rect l="l" t="t" r="r" b="b"/>
              <a:pathLst>
                <a:path w="3690" h="4840" extrusionOk="0">
                  <a:moveTo>
                    <a:pt x="3689" y="0"/>
                  </a:moveTo>
                  <a:lnTo>
                    <a:pt x="3689" y="0"/>
                  </a:lnTo>
                  <a:cubicBezTo>
                    <a:pt x="1476" y="472"/>
                    <a:pt x="1" y="1387"/>
                    <a:pt x="1" y="2420"/>
                  </a:cubicBezTo>
                  <a:cubicBezTo>
                    <a:pt x="1" y="3453"/>
                    <a:pt x="1476" y="4367"/>
                    <a:pt x="3689" y="4840"/>
                  </a:cubicBezTo>
                  <a:cubicBezTo>
                    <a:pt x="3424" y="4072"/>
                    <a:pt x="3276" y="3246"/>
                    <a:pt x="3276" y="2420"/>
                  </a:cubicBezTo>
                  <a:cubicBezTo>
                    <a:pt x="3276" y="1594"/>
                    <a:pt x="3424" y="768"/>
                    <a:pt x="36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2809351" y="3273378"/>
              <a:ext cx="161574" cy="158272"/>
            </a:xfrm>
            <a:custGeom>
              <a:avLst/>
              <a:gdLst/>
              <a:ahLst/>
              <a:cxnLst/>
              <a:rect l="l" t="t" r="r" b="b"/>
              <a:pathLst>
                <a:path w="5725" h="5608" extrusionOk="0">
                  <a:moveTo>
                    <a:pt x="2862" y="1"/>
                  </a:moveTo>
                  <a:cubicBezTo>
                    <a:pt x="1984" y="1"/>
                    <a:pt x="1107" y="60"/>
                    <a:pt x="236" y="178"/>
                  </a:cubicBezTo>
                  <a:cubicBezTo>
                    <a:pt x="0" y="1919"/>
                    <a:pt x="0" y="3689"/>
                    <a:pt x="236" y="5430"/>
                  </a:cubicBezTo>
                  <a:cubicBezTo>
                    <a:pt x="1107" y="5548"/>
                    <a:pt x="1984" y="5607"/>
                    <a:pt x="2862" y="5607"/>
                  </a:cubicBezTo>
                  <a:cubicBezTo>
                    <a:pt x="3740" y="5607"/>
                    <a:pt x="4618" y="5548"/>
                    <a:pt x="5488" y="5430"/>
                  </a:cubicBezTo>
                  <a:cubicBezTo>
                    <a:pt x="5724" y="3689"/>
                    <a:pt x="5724" y="1919"/>
                    <a:pt x="5488" y="178"/>
                  </a:cubicBezTo>
                  <a:cubicBezTo>
                    <a:pt x="4618" y="60"/>
                    <a:pt x="3740" y="1"/>
                    <a:pt x="28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2841806" y="3316698"/>
              <a:ext cx="84159" cy="72165"/>
            </a:xfrm>
            <a:custGeom>
              <a:avLst/>
              <a:gdLst/>
              <a:ahLst/>
              <a:cxnLst/>
              <a:rect l="l" t="t" r="r" b="b"/>
              <a:pathLst>
                <a:path w="2982" h="2557" extrusionOk="0">
                  <a:moveTo>
                    <a:pt x="1712" y="0"/>
                  </a:moveTo>
                  <a:cubicBezTo>
                    <a:pt x="591" y="0"/>
                    <a:pt x="1" y="1357"/>
                    <a:pt x="827" y="2184"/>
                  </a:cubicBezTo>
                  <a:cubicBezTo>
                    <a:pt x="1084" y="2441"/>
                    <a:pt x="1400" y="2557"/>
                    <a:pt x="1710" y="2557"/>
                  </a:cubicBezTo>
                  <a:cubicBezTo>
                    <a:pt x="2359" y="2557"/>
                    <a:pt x="2981" y="2048"/>
                    <a:pt x="2981" y="1269"/>
                  </a:cubicBezTo>
                  <a:cubicBezTo>
                    <a:pt x="2981" y="561"/>
                    <a:pt x="2420" y="0"/>
                    <a:pt x="1712"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2854308" y="3316557"/>
              <a:ext cx="47498" cy="71911"/>
            </a:xfrm>
            <a:custGeom>
              <a:avLst/>
              <a:gdLst/>
              <a:ahLst/>
              <a:cxnLst/>
              <a:rect l="l" t="t" r="r" b="b"/>
              <a:pathLst>
                <a:path w="1683" h="2548" extrusionOk="0">
                  <a:moveTo>
                    <a:pt x="1277" y="0"/>
                  </a:moveTo>
                  <a:cubicBezTo>
                    <a:pt x="599" y="0"/>
                    <a:pt x="0" y="534"/>
                    <a:pt x="0" y="1274"/>
                  </a:cubicBezTo>
                  <a:cubicBezTo>
                    <a:pt x="0" y="2014"/>
                    <a:pt x="599" y="2548"/>
                    <a:pt x="1277" y="2548"/>
                  </a:cubicBezTo>
                  <a:cubicBezTo>
                    <a:pt x="1411" y="2548"/>
                    <a:pt x="1547" y="2527"/>
                    <a:pt x="1682" y="2484"/>
                  </a:cubicBezTo>
                  <a:cubicBezTo>
                    <a:pt x="532" y="2100"/>
                    <a:pt x="532" y="477"/>
                    <a:pt x="1682" y="64"/>
                  </a:cubicBezTo>
                  <a:cubicBezTo>
                    <a:pt x="1547" y="21"/>
                    <a:pt x="1411" y="0"/>
                    <a:pt x="1277"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2647781" y="3136558"/>
              <a:ext cx="486358" cy="431466"/>
            </a:xfrm>
            <a:custGeom>
              <a:avLst/>
              <a:gdLst/>
              <a:ahLst/>
              <a:cxnLst/>
              <a:rect l="l" t="t" r="r" b="b"/>
              <a:pathLst>
                <a:path w="17233" h="15288" extrusionOk="0">
                  <a:moveTo>
                    <a:pt x="9738" y="541"/>
                  </a:moveTo>
                  <a:cubicBezTo>
                    <a:pt x="12807" y="1042"/>
                    <a:pt x="15226" y="3462"/>
                    <a:pt x="15699" y="6531"/>
                  </a:cubicBezTo>
                  <a:cubicBezTo>
                    <a:pt x="15197" y="6059"/>
                    <a:pt x="14577" y="5704"/>
                    <a:pt x="13928" y="5498"/>
                  </a:cubicBezTo>
                  <a:lnTo>
                    <a:pt x="13928" y="5468"/>
                  </a:lnTo>
                  <a:cubicBezTo>
                    <a:pt x="13131" y="5173"/>
                    <a:pt x="12276" y="4967"/>
                    <a:pt x="11420" y="4849"/>
                  </a:cubicBezTo>
                  <a:cubicBezTo>
                    <a:pt x="11302" y="3964"/>
                    <a:pt x="11095" y="3137"/>
                    <a:pt x="10800" y="2311"/>
                  </a:cubicBezTo>
                  <a:cubicBezTo>
                    <a:pt x="10564" y="1662"/>
                    <a:pt x="10210" y="1042"/>
                    <a:pt x="9738" y="541"/>
                  </a:cubicBezTo>
                  <a:close/>
                  <a:moveTo>
                    <a:pt x="8606" y="5077"/>
                  </a:moveTo>
                  <a:cubicBezTo>
                    <a:pt x="9413" y="5077"/>
                    <a:pt x="10225" y="5129"/>
                    <a:pt x="11036" y="5232"/>
                  </a:cubicBezTo>
                  <a:cubicBezTo>
                    <a:pt x="11125" y="6029"/>
                    <a:pt x="11184" y="6826"/>
                    <a:pt x="11184" y="7652"/>
                  </a:cubicBezTo>
                  <a:cubicBezTo>
                    <a:pt x="11184" y="8478"/>
                    <a:pt x="11125" y="9275"/>
                    <a:pt x="11036" y="10072"/>
                  </a:cubicBezTo>
                  <a:cubicBezTo>
                    <a:pt x="10859" y="10101"/>
                    <a:pt x="10712" y="10131"/>
                    <a:pt x="10535" y="10131"/>
                  </a:cubicBezTo>
                  <a:cubicBezTo>
                    <a:pt x="10249" y="10159"/>
                    <a:pt x="10240" y="10575"/>
                    <a:pt x="10534" y="10575"/>
                  </a:cubicBezTo>
                  <a:cubicBezTo>
                    <a:pt x="10544" y="10575"/>
                    <a:pt x="10554" y="10574"/>
                    <a:pt x="10564" y="10573"/>
                  </a:cubicBezTo>
                  <a:lnTo>
                    <a:pt x="10977" y="10544"/>
                  </a:lnTo>
                  <a:lnTo>
                    <a:pt x="10977" y="10544"/>
                  </a:lnTo>
                  <a:cubicBezTo>
                    <a:pt x="10859" y="11311"/>
                    <a:pt x="10653" y="12078"/>
                    <a:pt x="10387" y="12845"/>
                  </a:cubicBezTo>
                  <a:cubicBezTo>
                    <a:pt x="9886" y="14114"/>
                    <a:pt x="9236" y="14852"/>
                    <a:pt x="8617" y="14852"/>
                  </a:cubicBezTo>
                  <a:cubicBezTo>
                    <a:pt x="8263" y="14852"/>
                    <a:pt x="7938" y="14675"/>
                    <a:pt x="7732" y="14409"/>
                  </a:cubicBezTo>
                  <a:cubicBezTo>
                    <a:pt x="7687" y="14365"/>
                    <a:pt x="7628" y="14343"/>
                    <a:pt x="7569" y="14343"/>
                  </a:cubicBezTo>
                  <a:cubicBezTo>
                    <a:pt x="7510" y="14343"/>
                    <a:pt x="7451" y="14365"/>
                    <a:pt x="7407" y="14409"/>
                  </a:cubicBezTo>
                  <a:cubicBezTo>
                    <a:pt x="7318" y="14498"/>
                    <a:pt x="7318" y="14645"/>
                    <a:pt x="7407" y="14734"/>
                  </a:cubicBezTo>
                  <a:cubicBezTo>
                    <a:pt x="7436" y="14734"/>
                    <a:pt x="7436" y="14763"/>
                    <a:pt x="7466" y="14793"/>
                  </a:cubicBezTo>
                  <a:cubicBezTo>
                    <a:pt x="4397" y="14291"/>
                    <a:pt x="1978" y="11872"/>
                    <a:pt x="1476" y="8803"/>
                  </a:cubicBezTo>
                  <a:lnTo>
                    <a:pt x="1476" y="8803"/>
                  </a:lnTo>
                  <a:lnTo>
                    <a:pt x="1535" y="8862"/>
                  </a:lnTo>
                  <a:cubicBezTo>
                    <a:pt x="1564" y="8891"/>
                    <a:pt x="1624" y="8921"/>
                    <a:pt x="1683" y="8921"/>
                  </a:cubicBezTo>
                  <a:cubicBezTo>
                    <a:pt x="1742" y="8921"/>
                    <a:pt x="1801" y="8891"/>
                    <a:pt x="1860" y="8832"/>
                  </a:cubicBezTo>
                  <a:cubicBezTo>
                    <a:pt x="1948" y="8744"/>
                    <a:pt x="1948" y="8626"/>
                    <a:pt x="1860" y="8537"/>
                  </a:cubicBezTo>
                  <a:cubicBezTo>
                    <a:pt x="1594" y="8301"/>
                    <a:pt x="1417" y="8006"/>
                    <a:pt x="1387" y="7652"/>
                  </a:cubicBezTo>
                  <a:cubicBezTo>
                    <a:pt x="1387" y="7003"/>
                    <a:pt x="2125" y="6354"/>
                    <a:pt x="3423" y="5882"/>
                  </a:cubicBezTo>
                  <a:cubicBezTo>
                    <a:pt x="4161" y="5616"/>
                    <a:pt x="4928" y="5409"/>
                    <a:pt x="5725" y="5291"/>
                  </a:cubicBezTo>
                  <a:lnTo>
                    <a:pt x="5725" y="5291"/>
                  </a:lnTo>
                  <a:cubicBezTo>
                    <a:pt x="5696" y="5409"/>
                    <a:pt x="5696" y="5557"/>
                    <a:pt x="5666" y="5675"/>
                  </a:cubicBezTo>
                  <a:cubicBezTo>
                    <a:pt x="5666" y="5823"/>
                    <a:pt x="5755" y="5911"/>
                    <a:pt x="5873" y="5941"/>
                  </a:cubicBezTo>
                  <a:lnTo>
                    <a:pt x="5902" y="5941"/>
                  </a:lnTo>
                  <a:cubicBezTo>
                    <a:pt x="6020" y="5941"/>
                    <a:pt x="6109" y="5852"/>
                    <a:pt x="6138" y="5734"/>
                  </a:cubicBezTo>
                  <a:cubicBezTo>
                    <a:pt x="6138" y="5557"/>
                    <a:pt x="6168" y="5380"/>
                    <a:pt x="6197" y="5232"/>
                  </a:cubicBezTo>
                  <a:cubicBezTo>
                    <a:pt x="6994" y="5129"/>
                    <a:pt x="7798" y="5077"/>
                    <a:pt x="8606" y="5077"/>
                  </a:cubicBezTo>
                  <a:close/>
                  <a:moveTo>
                    <a:pt x="8595" y="0"/>
                  </a:moveTo>
                  <a:cubicBezTo>
                    <a:pt x="7412" y="0"/>
                    <a:pt x="6218" y="274"/>
                    <a:pt x="5105" y="836"/>
                  </a:cubicBezTo>
                  <a:cubicBezTo>
                    <a:pt x="4895" y="967"/>
                    <a:pt x="5036" y="1263"/>
                    <a:pt x="5237" y="1263"/>
                  </a:cubicBezTo>
                  <a:cubicBezTo>
                    <a:pt x="5261" y="1263"/>
                    <a:pt x="5286" y="1258"/>
                    <a:pt x="5312" y="1249"/>
                  </a:cubicBezTo>
                  <a:cubicBezTo>
                    <a:pt x="5991" y="895"/>
                    <a:pt x="6728" y="659"/>
                    <a:pt x="7466" y="541"/>
                  </a:cubicBezTo>
                  <a:lnTo>
                    <a:pt x="7466" y="541"/>
                  </a:lnTo>
                  <a:cubicBezTo>
                    <a:pt x="7407" y="600"/>
                    <a:pt x="7377" y="629"/>
                    <a:pt x="7318" y="688"/>
                  </a:cubicBezTo>
                  <a:cubicBezTo>
                    <a:pt x="7163" y="844"/>
                    <a:pt x="7325" y="1066"/>
                    <a:pt x="7503" y="1066"/>
                  </a:cubicBezTo>
                  <a:cubicBezTo>
                    <a:pt x="7561" y="1066"/>
                    <a:pt x="7621" y="1042"/>
                    <a:pt x="7673" y="983"/>
                  </a:cubicBezTo>
                  <a:cubicBezTo>
                    <a:pt x="7879" y="688"/>
                    <a:pt x="8174" y="511"/>
                    <a:pt x="8528" y="452"/>
                  </a:cubicBezTo>
                  <a:lnTo>
                    <a:pt x="8617" y="452"/>
                  </a:lnTo>
                  <a:cubicBezTo>
                    <a:pt x="9236" y="452"/>
                    <a:pt x="9886" y="1190"/>
                    <a:pt x="10387" y="2488"/>
                  </a:cubicBezTo>
                  <a:cubicBezTo>
                    <a:pt x="10653" y="3226"/>
                    <a:pt x="10859" y="3993"/>
                    <a:pt x="10977" y="4790"/>
                  </a:cubicBezTo>
                  <a:cubicBezTo>
                    <a:pt x="10181" y="4672"/>
                    <a:pt x="9384" y="4642"/>
                    <a:pt x="8617" y="4642"/>
                  </a:cubicBezTo>
                  <a:cubicBezTo>
                    <a:pt x="7820" y="4642"/>
                    <a:pt x="7023" y="4672"/>
                    <a:pt x="6256" y="4760"/>
                  </a:cubicBezTo>
                  <a:lnTo>
                    <a:pt x="6286" y="4554"/>
                  </a:lnTo>
                  <a:cubicBezTo>
                    <a:pt x="6302" y="4404"/>
                    <a:pt x="6178" y="4310"/>
                    <a:pt x="6056" y="4310"/>
                  </a:cubicBezTo>
                  <a:cubicBezTo>
                    <a:pt x="5962" y="4310"/>
                    <a:pt x="5869" y="4366"/>
                    <a:pt x="5843" y="4495"/>
                  </a:cubicBezTo>
                  <a:lnTo>
                    <a:pt x="5784" y="4849"/>
                  </a:lnTo>
                  <a:cubicBezTo>
                    <a:pt x="4928" y="4967"/>
                    <a:pt x="4073" y="5203"/>
                    <a:pt x="3276" y="5498"/>
                  </a:cubicBezTo>
                  <a:cubicBezTo>
                    <a:pt x="2597" y="5704"/>
                    <a:pt x="2007" y="6059"/>
                    <a:pt x="1476" y="6531"/>
                  </a:cubicBezTo>
                  <a:cubicBezTo>
                    <a:pt x="1801" y="4554"/>
                    <a:pt x="2922" y="2813"/>
                    <a:pt x="4574" y="1691"/>
                  </a:cubicBezTo>
                  <a:cubicBezTo>
                    <a:pt x="4663" y="1632"/>
                    <a:pt x="4692" y="1485"/>
                    <a:pt x="4633" y="1396"/>
                  </a:cubicBezTo>
                  <a:cubicBezTo>
                    <a:pt x="4594" y="1318"/>
                    <a:pt x="4515" y="1278"/>
                    <a:pt x="4432" y="1278"/>
                  </a:cubicBezTo>
                  <a:cubicBezTo>
                    <a:pt x="4391" y="1278"/>
                    <a:pt x="4348" y="1288"/>
                    <a:pt x="4309" y="1308"/>
                  </a:cubicBezTo>
                  <a:cubicBezTo>
                    <a:pt x="915" y="3668"/>
                    <a:pt x="1" y="8331"/>
                    <a:pt x="2273" y="11813"/>
                  </a:cubicBezTo>
                  <a:cubicBezTo>
                    <a:pt x="3739" y="14060"/>
                    <a:pt x="6190" y="15287"/>
                    <a:pt x="8688" y="15287"/>
                  </a:cubicBezTo>
                  <a:cubicBezTo>
                    <a:pt x="10059" y="15287"/>
                    <a:pt x="11444" y="14918"/>
                    <a:pt x="12689" y="14144"/>
                  </a:cubicBezTo>
                  <a:cubicBezTo>
                    <a:pt x="12807" y="14055"/>
                    <a:pt x="12836" y="13937"/>
                    <a:pt x="12777" y="13819"/>
                  </a:cubicBezTo>
                  <a:cubicBezTo>
                    <a:pt x="12742" y="13748"/>
                    <a:pt x="12673" y="13709"/>
                    <a:pt x="12599" y="13709"/>
                  </a:cubicBezTo>
                  <a:cubicBezTo>
                    <a:pt x="12550" y="13709"/>
                    <a:pt x="12499" y="13725"/>
                    <a:pt x="12453" y="13760"/>
                  </a:cubicBezTo>
                  <a:cubicBezTo>
                    <a:pt x="11627" y="14291"/>
                    <a:pt x="10712" y="14645"/>
                    <a:pt x="9738" y="14793"/>
                  </a:cubicBezTo>
                  <a:cubicBezTo>
                    <a:pt x="10210" y="14262"/>
                    <a:pt x="10564" y="13671"/>
                    <a:pt x="10771" y="12993"/>
                  </a:cubicBezTo>
                  <a:cubicBezTo>
                    <a:pt x="11066" y="12196"/>
                    <a:pt x="11302" y="11340"/>
                    <a:pt x="11420" y="10485"/>
                  </a:cubicBezTo>
                  <a:lnTo>
                    <a:pt x="11745" y="10426"/>
                  </a:lnTo>
                  <a:cubicBezTo>
                    <a:pt x="11892" y="10426"/>
                    <a:pt x="11981" y="10308"/>
                    <a:pt x="11951" y="10190"/>
                  </a:cubicBezTo>
                  <a:cubicBezTo>
                    <a:pt x="11922" y="10042"/>
                    <a:pt x="11804" y="9983"/>
                    <a:pt x="11686" y="9983"/>
                  </a:cubicBezTo>
                  <a:lnTo>
                    <a:pt x="11479" y="10042"/>
                  </a:lnTo>
                  <a:cubicBezTo>
                    <a:pt x="11656" y="8449"/>
                    <a:pt x="11656" y="6885"/>
                    <a:pt x="11479" y="5321"/>
                  </a:cubicBezTo>
                  <a:lnTo>
                    <a:pt x="11479" y="5321"/>
                  </a:lnTo>
                  <a:cubicBezTo>
                    <a:pt x="12246" y="5439"/>
                    <a:pt x="13013" y="5645"/>
                    <a:pt x="13751" y="5911"/>
                  </a:cubicBezTo>
                  <a:cubicBezTo>
                    <a:pt x="15049" y="6383"/>
                    <a:pt x="15787" y="7032"/>
                    <a:pt x="15787" y="7681"/>
                  </a:cubicBezTo>
                  <a:lnTo>
                    <a:pt x="15787" y="7740"/>
                  </a:lnTo>
                  <a:lnTo>
                    <a:pt x="15787" y="7770"/>
                  </a:lnTo>
                  <a:cubicBezTo>
                    <a:pt x="15728" y="8095"/>
                    <a:pt x="15551" y="8390"/>
                    <a:pt x="15285" y="8626"/>
                  </a:cubicBezTo>
                  <a:cubicBezTo>
                    <a:pt x="15108" y="8744"/>
                    <a:pt x="15226" y="9009"/>
                    <a:pt x="15433" y="9009"/>
                  </a:cubicBezTo>
                  <a:cubicBezTo>
                    <a:pt x="15462" y="9009"/>
                    <a:pt x="15522" y="8980"/>
                    <a:pt x="15581" y="8950"/>
                  </a:cubicBezTo>
                  <a:lnTo>
                    <a:pt x="15699" y="8803"/>
                  </a:lnTo>
                  <a:lnTo>
                    <a:pt x="15699" y="8803"/>
                  </a:lnTo>
                  <a:cubicBezTo>
                    <a:pt x="15433" y="10544"/>
                    <a:pt x="14518" y="12137"/>
                    <a:pt x="13161" y="13229"/>
                  </a:cubicBezTo>
                  <a:cubicBezTo>
                    <a:pt x="13072" y="13317"/>
                    <a:pt x="13072" y="13465"/>
                    <a:pt x="13131" y="13553"/>
                  </a:cubicBezTo>
                  <a:cubicBezTo>
                    <a:pt x="13190" y="13612"/>
                    <a:pt x="13249" y="13642"/>
                    <a:pt x="13308" y="13642"/>
                  </a:cubicBezTo>
                  <a:cubicBezTo>
                    <a:pt x="13367" y="13642"/>
                    <a:pt x="13426" y="13612"/>
                    <a:pt x="13456" y="13583"/>
                  </a:cubicBezTo>
                  <a:cubicBezTo>
                    <a:pt x="16967" y="10721"/>
                    <a:pt x="17233" y="5439"/>
                    <a:pt x="14017" y="2252"/>
                  </a:cubicBezTo>
                  <a:cubicBezTo>
                    <a:pt x="12537" y="773"/>
                    <a:pt x="10582" y="0"/>
                    <a:pt x="85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2847648" y="3310038"/>
              <a:ext cx="99117" cy="84893"/>
            </a:xfrm>
            <a:custGeom>
              <a:avLst/>
              <a:gdLst/>
              <a:ahLst/>
              <a:cxnLst/>
              <a:rect l="l" t="t" r="r" b="b"/>
              <a:pathLst>
                <a:path w="3512" h="3008" extrusionOk="0">
                  <a:moveTo>
                    <a:pt x="1505" y="472"/>
                  </a:moveTo>
                  <a:cubicBezTo>
                    <a:pt x="2095" y="472"/>
                    <a:pt x="2568" y="944"/>
                    <a:pt x="2568" y="1505"/>
                  </a:cubicBezTo>
                  <a:cubicBezTo>
                    <a:pt x="2568" y="2141"/>
                    <a:pt x="2045" y="2563"/>
                    <a:pt x="1506" y="2563"/>
                  </a:cubicBezTo>
                  <a:cubicBezTo>
                    <a:pt x="1245" y="2563"/>
                    <a:pt x="979" y="2464"/>
                    <a:pt x="768" y="2243"/>
                  </a:cubicBezTo>
                  <a:cubicBezTo>
                    <a:pt x="118" y="1593"/>
                    <a:pt x="561" y="472"/>
                    <a:pt x="1505" y="472"/>
                  </a:cubicBezTo>
                  <a:close/>
                  <a:moveTo>
                    <a:pt x="1505" y="0"/>
                  </a:moveTo>
                  <a:cubicBezTo>
                    <a:pt x="679" y="30"/>
                    <a:pt x="0" y="679"/>
                    <a:pt x="30" y="1505"/>
                  </a:cubicBezTo>
                  <a:cubicBezTo>
                    <a:pt x="30" y="2405"/>
                    <a:pt x="762" y="3007"/>
                    <a:pt x="1528" y="3007"/>
                  </a:cubicBezTo>
                  <a:cubicBezTo>
                    <a:pt x="1892" y="3007"/>
                    <a:pt x="2263" y="2871"/>
                    <a:pt x="2568" y="2567"/>
                  </a:cubicBezTo>
                  <a:cubicBezTo>
                    <a:pt x="3512" y="1593"/>
                    <a:pt x="2833" y="0"/>
                    <a:pt x="15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2718957" y="3396594"/>
              <a:ext cx="47950" cy="24215"/>
            </a:xfrm>
            <a:custGeom>
              <a:avLst/>
              <a:gdLst/>
              <a:ahLst/>
              <a:cxnLst/>
              <a:rect l="l" t="t" r="r" b="b"/>
              <a:pathLst>
                <a:path w="1699" h="858" extrusionOk="0">
                  <a:moveTo>
                    <a:pt x="317" y="0"/>
                  </a:moveTo>
                  <a:cubicBezTo>
                    <a:pt x="114" y="0"/>
                    <a:pt x="1" y="319"/>
                    <a:pt x="252" y="444"/>
                  </a:cubicBezTo>
                  <a:cubicBezTo>
                    <a:pt x="606" y="592"/>
                    <a:pt x="990" y="740"/>
                    <a:pt x="1403" y="858"/>
                  </a:cubicBezTo>
                  <a:lnTo>
                    <a:pt x="1462" y="858"/>
                  </a:lnTo>
                  <a:cubicBezTo>
                    <a:pt x="1551" y="858"/>
                    <a:pt x="1639" y="799"/>
                    <a:pt x="1669" y="710"/>
                  </a:cubicBezTo>
                  <a:cubicBezTo>
                    <a:pt x="1698" y="563"/>
                    <a:pt x="1639" y="444"/>
                    <a:pt x="1521" y="415"/>
                  </a:cubicBezTo>
                  <a:lnTo>
                    <a:pt x="1551" y="415"/>
                  </a:lnTo>
                  <a:cubicBezTo>
                    <a:pt x="1167" y="326"/>
                    <a:pt x="783" y="179"/>
                    <a:pt x="429" y="31"/>
                  </a:cubicBezTo>
                  <a:cubicBezTo>
                    <a:pt x="390" y="10"/>
                    <a:pt x="352" y="0"/>
                    <a:pt x="3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2865315" y="3424900"/>
              <a:ext cx="47301" cy="12587"/>
            </a:xfrm>
            <a:custGeom>
              <a:avLst/>
              <a:gdLst/>
              <a:ahLst/>
              <a:cxnLst/>
              <a:rect l="l" t="t" r="r" b="b"/>
              <a:pathLst>
                <a:path w="1676" h="446" extrusionOk="0">
                  <a:moveTo>
                    <a:pt x="210" y="1"/>
                  </a:moveTo>
                  <a:cubicBezTo>
                    <a:pt x="1" y="1"/>
                    <a:pt x="1" y="446"/>
                    <a:pt x="210" y="446"/>
                  </a:cubicBezTo>
                  <a:cubicBezTo>
                    <a:pt x="217" y="446"/>
                    <a:pt x="223" y="446"/>
                    <a:pt x="230" y="445"/>
                  </a:cubicBezTo>
                  <a:lnTo>
                    <a:pt x="1440" y="445"/>
                  </a:lnTo>
                  <a:cubicBezTo>
                    <a:pt x="1558" y="445"/>
                    <a:pt x="1676" y="356"/>
                    <a:pt x="1676" y="209"/>
                  </a:cubicBezTo>
                  <a:cubicBezTo>
                    <a:pt x="1646" y="91"/>
                    <a:pt x="1558" y="2"/>
                    <a:pt x="1440" y="2"/>
                  </a:cubicBezTo>
                  <a:lnTo>
                    <a:pt x="230" y="2"/>
                  </a:lnTo>
                  <a:cubicBezTo>
                    <a:pt x="223" y="1"/>
                    <a:pt x="217" y="1"/>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3008371" y="3397892"/>
              <a:ext cx="49276" cy="23763"/>
            </a:xfrm>
            <a:custGeom>
              <a:avLst/>
              <a:gdLst/>
              <a:ahLst/>
              <a:cxnLst/>
              <a:rect l="l" t="t" r="r" b="b"/>
              <a:pathLst>
                <a:path w="1746" h="842" extrusionOk="0">
                  <a:moveTo>
                    <a:pt x="1432" y="1"/>
                  </a:moveTo>
                  <a:cubicBezTo>
                    <a:pt x="1408" y="1"/>
                    <a:pt x="1383" y="5"/>
                    <a:pt x="1358" y="15"/>
                  </a:cubicBezTo>
                  <a:cubicBezTo>
                    <a:pt x="1004" y="162"/>
                    <a:pt x="620" y="310"/>
                    <a:pt x="236" y="398"/>
                  </a:cubicBezTo>
                  <a:cubicBezTo>
                    <a:pt x="0" y="487"/>
                    <a:pt x="59" y="841"/>
                    <a:pt x="295" y="841"/>
                  </a:cubicBezTo>
                  <a:lnTo>
                    <a:pt x="384" y="841"/>
                  </a:lnTo>
                  <a:cubicBezTo>
                    <a:pt x="768" y="723"/>
                    <a:pt x="1151" y="605"/>
                    <a:pt x="1535" y="428"/>
                  </a:cubicBezTo>
                  <a:cubicBezTo>
                    <a:pt x="1745" y="296"/>
                    <a:pt x="1627" y="1"/>
                    <a:pt x="14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2804751" y="3331881"/>
              <a:ext cx="13349" cy="45636"/>
            </a:xfrm>
            <a:custGeom>
              <a:avLst/>
              <a:gdLst/>
              <a:ahLst/>
              <a:cxnLst/>
              <a:rect l="l" t="t" r="r" b="b"/>
              <a:pathLst>
                <a:path w="473" h="1617" extrusionOk="0">
                  <a:moveTo>
                    <a:pt x="237" y="1"/>
                  </a:moveTo>
                  <a:cubicBezTo>
                    <a:pt x="119" y="1"/>
                    <a:pt x="1" y="67"/>
                    <a:pt x="15" y="200"/>
                  </a:cubicBezTo>
                  <a:lnTo>
                    <a:pt x="15" y="760"/>
                  </a:lnTo>
                  <a:lnTo>
                    <a:pt x="15" y="1410"/>
                  </a:lnTo>
                  <a:cubicBezTo>
                    <a:pt x="15" y="1528"/>
                    <a:pt x="104" y="1616"/>
                    <a:pt x="222" y="1616"/>
                  </a:cubicBezTo>
                  <a:lnTo>
                    <a:pt x="252" y="1616"/>
                  </a:lnTo>
                  <a:cubicBezTo>
                    <a:pt x="370" y="1616"/>
                    <a:pt x="458" y="1498"/>
                    <a:pt x="458" y="1380"/>
                  </a:cubicBezTo>
                  <a:lnTo>
                    <a:pt x="458" y="731"/>
                  </a:lnTo>
                  <a:lnTo>
                    <a:pt x="458" y="200"/>
                  </a:lnTo>
                  <a:cubicBezTo>
                    <a:pt x="473" y="67"/>
                    <a:pt x="355"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2791854" y="3403988"/>
              <a:ext cx="49982" cy="45974"/>
            </a:xfrm>
            <a:custGeom>
              <a:avLst/>
              <a:gdLst/>
              <a:ahLst/>
              <a:cxnLst/>
              <a:rect l="l" t="t" r="r" b="b"/>
              <a:pathLst>
                <a:path w="1771" h="1629" extrusionOk="0">
                  <a:moveTo>
                    <a:pt x="805" y="1"/>
                  </a:moveTo>
                  <a:cubicBezTo>
                    <a:pt x="792" y="1"/>
                    <a:pt x="780" y="2"/>
                    <a:pt x="768" y="5"/>
                  </a:cubicBezTo>
                  <a:cubicBezTo>
                    <a:pt x="650" y="35"/>
                    <a:pt x="561" y="123"/>
                    <a:pt x="561" y="241"/>
                  </a:cubicBezTo>
                  <a:lnTo>
                    <a:pt x="591" y="537"/>
                  </a:lnTo>
                  <a:lnTo>
                    <a:pt x="295" y="478"/>
                  </a:lnTo>
                  <a:cubicBezTo>
                    <a:pt x="280" y="474"/>
                    <a:pt x="264" y="472"/>
                    <a:pt x="249" y="472"/>
                  </a:cubicBezTo>
                  <a:cubicBezTo>
                    <a:pt x="148" y="472"/>
                    <a:pt x="56" y="552"/>
                    <a:pt x="30" y="655"/>
                  </a:cubicBezTo>
                  <a:cubicBezTo>
                    <a:pt x="0" y="773"/>
                    <a:pt x="89" y="891"/>
                    <a:pt x="207" y="920"/>
                  </a:cubicBezTo>
                  <a:cubicBezTo>
                    <a:pt x="354" y="950"/>
                    <a:pt x="502" y="979"/>
                    <a:pt x="679" y="1009"/>
                  </a:cubicBezTo>
                  <a:cubicBezTo>
                    <a:pt x="679" y="1156"/>
                    <a:pt x="709" y="1304"/>
                    <a:pt x="738" y="1451"/>
                  </a:cubicBezTo>
                  <a:cubicBezTo>
                    <a:pt x="768" y="1569"/>
                    <a:pt x="856" y="1628"/>
                    <a:pt x="974" y="1628"/>
                  </a:cubicBezTo>
                  <a:lnTo>
                    <a:pt x="1004" y="1628"/>
                  </a:lnTo>
                  <a:cubicBezTo>
                    <a:pt x="1122" y="1599"/>
                    <a:pt x="1210" y="1510"/>
                    <a:pt x="1181" y="1363"/>
                  </a:cubicBezTo>
                  <a:lnTo>
                    <a:pt x="1122" y="1068"/>
                  </a:lnTo>
                  <a:cubicBezTo>
                    <a:pt x="1210" y="1068"/>
                    <a:pt x="1328" y="1097"/>
                    <a:pt x="1417" y="1097"/>
                  </a:cubicBezTo>
                  <a:lnTo>
                    <a:pt x="1446" y="1097"/>
                  </a:lnTo>
                  <a:cubicBezTo>
                    <a:pt x="1741" y="1097"/>
                    <a:pt x="1771" y="655"/>
                    <a:pt x="1446" y="655"/>
                  </a:cubicBezTo>
                  <a:lnTo>
                    <a:pt x="1063" y="596"/>
                  </a:lnTo>
                  <a:cubicBezTo>
                    <a:pt x="1033" y="478"/>
                    <a:pt x="1033" y="330"/>
                    <a:pt x="1004" y="212"/>
                  </a:cubicBezTo>
                  <a:cubicBezTo>
                    <a:pt x="1004" y="106"/>
                    <a:pt x="909" y="1"/>
                    <a:pt x="8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2820160" y="3187245"/>
              <a:ext cx="25824" cy="44535"/>
            </a:xfrm>
            <a:custGeom>
              <a:avLst/>
              <a:gdLst/>
              <a:ahLst/>
              <a:cxnLst/>
              <a:rect l="l" t="t" r="r" b="b"/>
              <a:pathLst>
                <a:path w="915" h="1578" extrusionOk="0">
                  <a:moveTo>
                    <a:pt x="632" y="0"/>
                  </a:moveTo>
                  <a:cubicBezTo>
                    <a:pt x="558" y="0"/>
                    <a:pt x="484" y="39"/>
                    <a:pt x="443" y="132"/>
                  </a:cubicBezTo>
                  <a:cubicBezTo>
                    <a:pt x="296" y="515"/>
                    <a:pt x="148" y="899"/>
                    <a:pt x="30" y="1282"/>
                  </a:cubicBezTo>
                  <a:cubicBezTo>
                    <a:pt x="1" y="1400"/>
                    <a:pt x="89" y="1518"/>
                    <a:pt x="207" y="1577"/>
                  </a:cubicBezTo>
                  <a:lnTo>
                    <a:pt x="266" y="1577"/>
                  </a:lnTo>
                  <a:cubicBezTo>
                    <a:pt x="355" y="1577"/>
                    <a:pt x="443" y="1518"/>
                    <a:pt x="473" y="1430"/>
                  </a:cubicBezTo>
                  <a:cubicBezTo>
                    <a:pt x="561" y="1046"/>
                    <a:pt x="709" y="663"/>
                    <a:pt x="856" y="309"/>
                  </a:cubicBezTo>
                  <a:cubicBezTo>
                    <a:pt x="914" y="136"/>
                    <a:pt x="771" y="0"/>
                    <a:pt x="6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2820809" y="3476151"/>
              <a:ext cx="26021" cy="44592"/>
            </a:xfrm>
            <a:custGeom>
              <a:avLst/>
              <a:gdLst/>
              <a:ahLst/>
              <a:cxnLst/>
              <a:rect l="l" t="t" r="r" b="b"/>
              <a:pathLst>
                <a:path w="922" h="1580" extrusionOk="0">
                  <a:moveTo>
                    <a:pt x="276" y="1"/>
                  </a:moveTo>
                  <a:cubicBezTo>
                    <a:pt x="141" y="1"/>
                    <a:pt x="1" y="119"/>
                    <a:pt x="37" y="281"/>
                  </a:cubicBezTo>
                  <a:cubicBezTo>
                    <a:pt x="155" y="694"/>
                    <a:pt x="302" y="1078"/>
                    <a:pt x="479" y="1432"/>
                  </a:cubicBezTo>
                  <a:cubicBezTo>
                    <a:pt x="509" y="1520"/>
                    <a:pt x="597" y="1579"/>
                    <a:pt x="686" y="1579"/>
                  </a:cubicBezTo>
                  <a:cubicBezTo>
                    <a:pt x="715" y="1579"/>
                    <a:pt x="745" y="1550"/>
                    <a:pt x="774" y="1550"/>
                  </a:cubicBezTo>
                  <a:cubicBezTo>
                    <a:pt x="892" y="1491"/>
                    <a:pt x="922" y="1373"/>
                    <a:pt x="892" y="1255"/>
                  </a:cubicBezTo>
                  <a:cubicBezTo>
                    <a:pt x="715" y="901"/>
                    <a:pt x="597" y="517"/>
                    <a:pt x="479" y="163"/>
                  </a:cubicBezTo>
                  <a:cubicBezTo>
                    <a:pt x="445" y="48"/>
                    <a:pt x="361" y="1"/>
                    <a:pt x="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6" name="Google Shape;2616;p71"/>
          <p:cNvGrpSpPr/>
          <p:nvPr/>
        </p:nvGrpSpPr>
        <p:grpSpPr>
          <a:xfrm>
            <a:off x="2350412" y="3512417"/>
            <a:ext cx="433893" cy="427873"/>
            <a:chOff x="1951606" y="3138675"/>
            <a:chExt cx="433893" cy="427873"/>
          </a:xfrm>
        </p:grpSpPr>
        <p:sp>
          <p:nvSpPr>
            <p:cNvPr id="2617" name="Google Shape;2617;p71"/>
            <p:cNvSpPr/>
            <p:nvPr/>
          </p:nvSpPr>
          <p:spPr>
            <a:xfrm>
              <a:off x="2154803" y="3376641"/>
              <a:ext cx="225695" cy="145910"/>
            </a:xfrm>
            <a:custGeom>
              <a:avLst/>
              <a:gdLst/>
              <a:ahLst/>
              <a:cxnLst/>
              <a:rect l="l" t="t" r="r" b="b"/>
              <a:pathLst>
                <a:path w="7997" h="5170" extrusionOk="0">
                  <a:moveTo>
                    <a:pt x="0" y="1"/>
                  </a:moveTo>
                  <a:lnTo>
                    <a:pt x="502" y="856"/>
                  </a:lnTo>
                  <a:lnTo>
                    <a:pt x="6167" y="4132"/>
                  </a:lnTo>
                  <a:lnTo>
                    <a:pt x="5961" y="4161"/>
                  </a:lnTo>
                  <a:cubicBezTo>
                    <a:pt x="5323" y="4294"/>
                    <a:pt x="5499" y="5169"/>
                    <a:pt x="6036" y="5169"/>
                  </a:cubicBezTo>
                  <a:cubicBezTo>
                    <a:pt x="6095" y="5169"/>
                    <a:pt x="6159" y="5158"/>
                    <a:pt x="6226" y="5135"/>
                  </a:cubicBezTo>
                  <a:lnTo>
                    <a:pt x="7584" y="4751"/>
                  </a:lnTo>
                  <a:lnTo>
                    <a:pt x="7554" y="4751"/>
                  </a:lnTo>
                  <a:cubicBezTo>
                    <a:pt x="7820" y="4692"/>
                    <a:pt x="7997" y="4427"/>
                    <a:pt x="7938" y="4161"/>
                  </a:cubicBezTo>
                  <a:lnTo>
                    <a:pt x="7554" y="2804"/>
                  </a:lnTo>
                  <a:cubicBezTo>
                    <a:pt x="7471" y="2568"/>
                    <a:pt x="7285" y="2464"/>
                    <a:pt x="7098" y="2464"/>
                  </a:cubicBezTo>
                  <a:cubicBezTo>
                    <a:pt x="6819" y="2464"/>
                    <a:pt x="6539" y="2698"/>
                    <a:pt x="6610" y="3069"/>
                  </a:cubicBezTo>
                  <a:lnTo>
                    <a:pt x="6639" y="3246"/>
                  </a:lnTo>
                  <a:lnTo>
                    <a:pt x="10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1957420" y="3375823"/>
              <a:ext cx="211556" cy="146729"/>
            </a:xfrm>
            <a:custGeom>
              <a:avLst/>
              <a:gdLst/>
              <a:ahLst/>
              <a:cxnLst/>
              <a:rect l="l" t="t" r="r" b="b"/>
              <a:pathLst>
                <a:path w="7496" h="5199" extrusionOk="0">
                  <a:moveTo>
                    <a:pt x="6994" y="0"/>
                  </a:moveTo>
                  <a:lnTo>
                    <a:pt x="1358" y="3246"/>
                  </a:lnTo>
                  <a:lnTo>
                    <a:pt x="1388" y="3069"/>
                  </a:lnTo>
                  <a:cubicBezTo>
                    <a:pt x="1476" y="2803"/>
                    <a:pt x="1299" y="2538"/>
                    <a:pt x="1034" y="2449"/>
                  </a:cubicBezTo>
                  <a:cubicBezTo>
                    <a:pt x="995" y="2441"/>
                    <a:pt x="956" y="2436"/>
                    <a:pt x="918" y="2436"/>
                  </a:cubicBezTo>
                  <a:cubicBezTo>
                    <a:pt x="695" y="2436"/>
                    <a:pt x="494" y="2581"/>
                    <a:pt x="444" y="2833"/>
                  </a:cubicBezTo>
                  <a:lnTo>
                    <a:pt x="60" y="4161"/>
                  </a:lnTo>
                  <a:cubicBezTo>
                    <a:pt x="1" y="4456"/>
                    <a:pt x="148" y="4721"/>
                    <a:pt x="444" y="4780"/>
                  </a:cubicBezTo>
                  <a:lnTo>
                    <a:pt x="1801" y="5164"/>
                  </a:lnTo>
                  <a:cubicBezTo>
                    <a:pt x="1865" y="5187"/>
                    <a:pt x="1926" y="5198"/>
                    <a:pt x="1983" y="5198"/>
                  </a:cubicBezTo>
                  <a:cubicBezTo>
                    <a:pt x="2499" y="5198"/>
                    <a:pt x="2675" y="4323"/>
                    <a:pt x="2037" y="4190"/>
                  </a:cubicBezTo>
                  <a:lnTo>
                    <a:pt x="1860" y="4131"/>
                  </a:lnTo>
                  <a:lnTo>
                    <a:pt x="7496" y="885"/>
                  </a:lnTo>
                  <a:lnTo>
                    <a:pt x="7496" y="295"/>
                  </a:lnTo>
                  <a:lnTo>
                    <a:pt x="69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2122376" y="3144714"/>
              <a:ext cx="89917" cy="239468"/>
            </a:xfrm>
            <a:custGeom>
              <a:avLst/>
              <a:gdLst/>
              <a:ahLst/>
              <a:cxnLst/>
              <a:rect l="l" t="t" r="r" b="b"/>
              <a:pathLst>
                <a:path w="3186" h="8485" extrusionOk="0">
                  <a:moveTo>
                    <a:pt x="1651" y="1"/>
                  </a:moveTo>
                  <a:cubicBezTo>
                    <a:pt x="1525" y="1"/>
                    <a:pt x="1400" y="45"/>
                    <a:pt x="1297" y="134"/>
                  </a:cubicBezTo>
                  <a:lnTo>
                    <a:pt x="323" y="1137"/>
                  </a:lnTo>
                  <a:cubicBezTo>
                    <a:pt x="0" y="1506"/>
                    <a:pt x="326" y="1965"/>
                    <a:pt x="709" y="1965"/>
                  </a:cubicBezTo>
                  <a:cubicBezTo>
                    <a:pt x="816" y="1965"/>
                    <a:pt x="928" y="1929"/>
                    <a:pt x="1031" y="1845"/>
                  </a:cubicBezTo>
                  <a:lnTo>
                    <a:pt x="1149" y="1698"/>
                  </a:lnTo>
                  <a:lnTo>
                    <a:pt x="1149" y="8189"/>
                  </a:lnTo>
                  <a:lnTo>
                    <a:pt x="1651" y="8484"/>
                  </a:lnTo>
                  <a:lnTo>
                    <a:pt x="2152" y="8189"/>
                  </a:lnTo>
                  <a:lnTo>
                    <a:pt x="2152" y="1668"/>
                  </a:lnTo>
                  <a:lnTo>
                    <a:pt x="2300" y="1816"/>
                  </a:lnTo>
                  <a:cubicBezTo>
                    <a:pt x="2389" y="1904"/>
                    <a:pt x="2507" y="1963"/>
                    <a:pt x="2654" y="1963"/>
                  </a:cubicBezTo>
                  <a:cubicBezTo>
                    <a:pt x="2772" y="1963"/>
                    <a:pt x="2890" y="1904"/>
                    <a:pt x="2979" y="1816"/>
                  </a:cubicBezTo>
                  <a:lnTo>
                    <a:pt x="3008" y="1845"/>
                  </a:lnTo>
                  <a:cubicBezTo>
                    <a:pt x="3185" y="1639"/>
                    <a:pt x="3185" y="1314"/>
                    <a:pt x="3008" y="1137"/>
                  </a:cubicBezTo>
                  <a:lnTo>
                    <a:pt x="2005" y="134"/>
                  </a:lnTo>
                  <a:cubicBezTo>
                    <a:pt x="1902" y="45"/>
                    <a:pt x="1776" y="1"/>
                    <a:pt x="1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1972631" y="3352822"/>
              <a:ext cx="77047" cy="66746"/>
            </a:xfrm>
            <a:custGeom>
              <a:avLst/>
              <a:gdLst/>
              <a:ahLst/>
              <a:cxnLst/>
              <a:rect l="l" t="t" r="r" b="b"/>
              <a:pathLst>
                <a:path w="2730" h="2365" extrusionOk="0">
                  <a:moveTo>
                    <a:pt x="631" y="0"/>
                  </a:moveTo>
                  <a:cubicBezTo>
                    <a:pt x="292" y="0"/>
                    <a:pt x="1" y="439"/>
                    <a:pt x="318" y="756"/>
                  </a:cubicBezTo>
                  <a:lnTo>
                    <a:pt x="731" y="1169"/>
                  </a:lnTo>
                  <a:lnTo>
                    <a:pt x="318" y="1582"/>
                  </a:lnTo>
                  <a:cubicBezTo>
                    <a:pt x="141" y="1759"/>
                    <a:pt x="141" y="2054"/>
                    <a:pt x="318" y="2232"/>
                  </a:cubicBezTo>
                  <a:cubicBezTo>
                    <a:pt x="406" y="2320"/>
                    <a:pt x="524" y="2364"/>
                    <a:pt x="642" y="2364"/>
                  </a:cubicBezTo>
                  <a:cubicBezTo>
                    <a:pt x="760" y="2364"/>
                    <a:pt x="878" y="2320"/>
                    <a:pt x="967" y="2232"/>
                  </a:cubicBezTo>
                  <a:lnTo>
                    <a:pt x="1380" y="1818"/>
                  </a:lnTo>
                  <a:lnTo>
                    <a:pt x="1793" y="2232"/>
                  </a:lnTo>
                  <a:cubicBezTo>
                    <a:pt x="1882" y="2320"/>
                    <a:pt x="1992" y="2364"/>
                    <a:pt x="2103" y="2364"/>
                  </a:cubicBezTo>
                  <a:cubicBezTo>
                    <a:pt x="2213" y="2364"/>
                    <a:pt x="2324" y="2320"/>
                    <a:pt x="2413" y="2232"/>
                  </a:cubicBezTo>
                  <a:cubicBezTo>
                    <a:pt x="2590" y="2054"/>
                    <a:pt x="2590" y="1759"/>
                    <a:pt x="2413" y="1582"/>
                  </a:cubicBezTo>
                  <a:lnTo>
                    <a:pt x="2000" y="1169"/>
                  </a:lnTo>
                  <a:lnTo>
                    <a:pt x="2413" y="756"/>
                  </a:lnTo>
                  <a:cubicBezTo>
                    <a:pt x="2730" y="439"/>
                    <a:pt x="2438" y="0"/>
                    <a:pt x="2086" y="0"/>
                  </a:cubicBezTo>
                  <a:cubicBezTo>
                    <a:pt x="1979" y="0"/>
                    <a:pt x="1866" y="41"/>
                    <a:pt x="1764" y="137"/>
                  </a:cubicBezTo>
                  <a:lnTo>
                    <a:pt x="1350" y="550"/>
                  </a:lnTo>
                  <a:lnTo>
                    <a:pt x="937" y="137"/>
                  </a:lnTo>
                  <a:cubicBezTo>
                    <a:pt x="841" y="41"/>
                    <a:pt x="734" y="0"/>
                    <a:pt x="631"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2215706" y="3214676"/>
              <a:ext cx="73181" cy="66859"/>
            </a:xfrm>
            <a:custGeom>
              <a:avLst/>
              <a:gdLst/>
              <a:ahLst/>
              <a:cxnLst/>
              <a:rect l="l" t="t" r="r" b="b"/>
              <a:pathLst>
                <a:path w="2593" h="2369" extrusionOk="0">
                  <a:moveTo>
                    <a:pt x="657" y="1"/>
                  </a:moveTo>
                  <a:cubicBezTo>
                    <a:pt x="300" y="1"/>
                    <a:pt x="1" y="463"/>
                    <a:pt x="321" y="782"/>
                  </a:cubicBezTo>
                  <a:lnTo>
                    <a:pt x="734" y="1196"/>
                  </a:lnTo>
                  <a:lnTo>
                    <a:pt x="321" y="1609"/>
                  </a:lnTo>
                  <a:cubicBezTo>
                    <a:pt x="144" y="1786"/>
                    <a:pt x="144" y="2051"/>
                    <a:pt x="321" y="2258"/>
                  </a:cubicBezTo>
                  <a:cubicBezTo>
                    <a:pt x="409" y="2332"/>
                    <a:pt x="527" y="2368"/>
                    <a:pt x="645" y="2368"/>
                  </a:cubicBezTo>
                  <a:cubicBezTo>
                    <a:pt x="763" y="2368"/>
                    <a:pt x="881" y="2332"/>
                    <a:pt x="970" y="2258"/>
                  </a:cubicBezTo>
                  <a:lnTo>
                    <a:pt x="2445" y="782"/>
                  </a:lnTo>
                  <a:cubicBezTo>
                    <a:pt x="2593" y="576"/>
                    <a:pt x="2593" y="310"/>
                    <a:pt x="2445" y="133"/>
                  </a:cubicBezTo>
                  <a:lnTo>
                    <a:pt x="2416" y="133"/>
                  </a:lnTo>
                  <a:cubicBezTo>
                    <a:pt x="2327" y="60"/>
                    <a:pt x="2217" y="23"/>
                    <a:pt x="2106" y="23"/>
                  </a:cubicBezTo>
                  <a:cubicBezTo>
                    <a:pt x="1995" y="23"/>
                    <a:pt x="1885" y="60"/>
                    <a:pt x="1796" y="133"/>
                  </a:cubicBezTo>
                  <a:lnTo>
                    <a:pt x="1383" y="546"/>
                  </a:lnTo>
                  <a:lnTo>
                    <a:pt x="970" y="133"/>
                  </a:lnTo>
                  <a:cubicBezTo>
                    <a:pt x="870" y="40"/>
                    <a:pt x="761" y="1"/>
                    <a:pt x="657"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2215254" y="3493987"/>
              <a:ext cx="77301" cy="66803"/>
            </a:xfrm>
            <a:custGeom>
              <a:avLst/>
              <a:gdLst/>
              <a:ahLst/>
              <a:cxnLst/>
              <a:rect l="l" t="t" r="r" b="b"/>
              <a:pathLst>
                <a:path w="2739" h="2367" extrusionOk="0">
                  <a:moveTo>
                    <a:pt x="578" y="1"/>
                  </a:moveTo>
                  <a:cubicBezTo>
                    <a:pt x="1" y="1"/>
                    <a:pt x="1" y="891"/>
                    <a:pt x="578" y="891"/>
                  </a:cubicBezTo>
                  <a:cubicBezTo>
                    <a:pt x="595" y="891"/>
                    <a:pt x="613" y="890"/>
                    <a:pt x="632" y="888"/>
                  </a:cubicBezTo>
                  <a:lnTo>
                    <a:pt x="1015" y="888"/>
                  </a:lnTo>
                  <a:lnTo>
                    <a:pt x="307" y="1597"/>
                  </a:lnTo>
                  <a:cubicBezTo>
                    <a:pt x="189" y="1715"/>
                    <a:pt x="160" y="1892"/>
                    <a:pt x="219" y="2069"/>
                  </a:cubicBezTo>
                  <a:cubicBezTo>
                    <a:pt x="278" y="2246"/>
                    <a:pt x="455" y="2364"/>
                    <a:pt x="632" y="2364"/>
                  </a:cubicBezTo>
                  <a:lnTo>
                    <a:pt x="2107" y="2364"/>
                  </a:lnTo>
                  <a:cubicBezTo>
                    <a:pt x="2125" y="2365"/>
                    <a:pt x="2143" y="2366"/>
                    <a:pt x="2160" y="2366"/>
                  </a:cubicBezTo>
                  <a:cubicBezTo>
                    <a:pt x="2739" y="2366"/>
                    <a:pt x="2739" y="1447"/>
                    <a:pt x="2160" y="1447"/>
                  </a:cubicBezTo>
                  <a:cubicBezTo>
                    <a:pt x="2143" y="1447"/>
                    <a:pt x="2125" y="1447"/>
                    <a:pt x="2107" y="1449"/>
                  </a:cubicBezTo>
                  <a:lnTo>
                    <a:pt x="1753" y="1449"/>
                  </a:lnTo>
                  <a:lnTo>
                    <a:pt x="2432" y="770"/>
                  </a:lnTo>
                  <a:cubicBezTo>
                    <a:pt x="2727" y="475"/>
                    <a:pt x="2520" y="3"/>
                    <a:pt x="2107" y="3"/>
                  </a:cubicBezTo>
                  <a:lnTo>
                    <a:pt x="632" y="3"/>
                  </a:lnTo>
                  <a:cubicBezTo>
                    <a:pt x="613" y="2"/>
                    <a:pt x="595" y="1"/>
                    <a:pt x="578"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1964278" y="3345287"/>
              <a:ext cx="95900" cy="80491"/>
            </a:xfrm>
            <a:custGeom>
              <a:avLst/>
              <a:gdLst/>
              <a:ahLst/>
              <a:cxnLst/>
              <a:rect l="l" t="t" r="r" b="b"/>
              <a:pathLst>
                <a:path w="3398" h="2852" extrusionOk="0">
                  <a:moveTo>
                    <a:pt x="2384" y="492"/>
                  </a:moveTo>
                  <a:cubicBezTo>
                    <a:pt x="2443" y="492"/>
                    <a:pt x="2502" y="522"/>
                    <a:pt x="2532" y="551"/>
                  </a:cubicBezTo>
                  <a:cubicBezTo>
                    <a:pt x="2591" y="610"/>
                    <a:pt x="2591" y="669"/>
                    <a:pt x="2591" y="728"/>
                  </a:cubicBezTo>
                  <a:cubicBezTo>
                    <a:pt x="2591" y="787"/>
                    <a:pt x="2591" y="846"/>
                    <a:pt x="2532" y="876"/>
                  </a:cubicBezTo>
                  <a:lnTo>
                    <a:pt x="2119" y="1289"/>
                  </a:lnTo>
                  <a:cubicBezTo>
                    <a:pt x="2030" y="1377"/>
                    <a:pt x="2030" y="1525"/>
                    <a:pt x="2119" y="1613"/>
                  </a:cubicBezTo>
                  <a:lnTo>
                    <a:pt x="2532" y="2026"/>
                  </a:lnTo>
                  <a:cubicBezTo>
                    <a:pt x="2620" y="2115"/>
                    <a:pt x="2620" y="2233"/>
                    <a:pt x="2532" y="2351"/>
                  </a:cubicBezTo>
                  <a:cubicBezTo>
                    <a:pt x="2487" y="2381"/>
                    <a:pt x="2428" y="2395"/>
                    <a:pt x="2369" y="2395"/>
                  </a:cubicBezTo>
                  <a:cubicBezTo>
                    <a:pt x="2310" y="2395"/>
                    <a:pt x="2251" y="2381"/>
                    <a:pt x="2207" y="2351"/>
                  </a:cubicBezTo>
                  <a:lnTo>
                    <a:pt x="1794" y="1938"/>
                  </a:lnTo>
                  <a:cubicBezTo>
                    <a:pt x="1764" y="1879"/>
                    <a:pt x="1705" y="1849"/>
                    <a:pt x="1646" y="1849"/>
                  </a:cubicBezTo>
                  <a:cubicBezTo>
                    <a:pt x="1587" y="1849"/>
                    <a:pt x="1528" y="1879"/>
                    <a:pt x="1499" y="1938"/>
                  </a:cubicBezTo>
                  <a:lnTo>
                    <a:pt x="1086" y="2351"/>
                  </a:lnTo>
                  <a:cubicBezTo>
                    <a:pt x="1041" y="2381"/>
                    <a:pt x="982" y="2395"/>
                    <a:pt x="923" y="2395"/>
                  </a:cubicBezTo>
                  <a:cubicBezTo>
                    <a:pt x="864" y="2395"/>
                    <a:pt x="805" y="2381"/>
                    <a:pt x="761" y="2351"/>
                  </a:cubicBezTo>
                  <a:cubicBezTo>
                    <a:pt x="673" y="2262"/>
                    <a:pt x="673" y="2115"/>
                    <a:pt x="761" y="2026"/>
                  </a:cubicBezTo>
                  <a:lnTo>
                    <a:pt x="1174" y="1613"/>
                  </a:lnTo>
                  <a:cubicBezTo>
                    <a:pt x="1263" y="1525"/>
                    <a:pt x="1263" y="1377"/>
                    <a:pt x="1174" y="1289"/>
                  </a:cubicBezTo>
                  <a:lnTo>
                    <a:pt x="761" y="876"/>
                  </a:lnTo>
                  <a:cubicBezTo>
                    <a:pt x="702" y="846"/>
                    <a:pt x="702" y="787"/>
                    <a:pt x="702" y="728"/>
                  </a:cubicBezTo>
                  <a:cubicBezTo>
                    <a:pt x="702" y="669"/>
                    <a:pt x="702" y="610"/>
                    <a:pt x="761" y="551"/>
                  </a:cubicBezTo>
                  <a:cubicBezTo>
                    <a:pt x="791" y="522"/>
                    <a:pt x="850" y="492"/>
                    <a:pt x="909" y="492"/>
                  </a:cubicBezTo>
                  <a:cubicBezTo>
                    <a:pt x="968" y="492"/>
                    <a:pt x="1027" y="522"/>
                    <a:pt x="1086" y="551"/>
                  </a:cubicBezTo>
                  <a:lnTo>
                    <a:pt x="1499" y="964"/>
                  </a:lnTo>
                  <a:cubicBezTo>
                    <a:pt x="1528" y="1023"/>
                    <a:pt x="1587" y="1023"/>
                    <a:pt x="1646" y="1023"/>
                  </a:cubicBezTo>
                  <a:cubicBezTo>
                    <a:pt x="1705" y="1023"/>
                    <a:pt x="1764" y="1023"/>
                    <a:pt x="1794" y="964"/>
                  </a:cubicBezTo>
                  <a:lnTo>
                    <a:pt x="2207" y="551"/>
                  </a:lnTo>
                  <a:cubicBezTo>
                    <a:pt x="2266" y="522"/>
                    <a:pt x="2325" y="492"/>
                    <a:pt x="2384" y="492"/>
                  </a:cubicBezTo>
                  <a:close/>
                  <a:moveTo>
                    <a:pt x="2390" y="0"/>
                  </a:moveTo>
                  <a:cubicBezTo>
                    <a:pt x="2226" y="0"/>
                    <a:pt x="2058" y="67"/>
                    <a:pt x="1912" y="226"/>
                  </a:cubicBezTo>
                  <a:lnTo>
                    <a:pt x="1646" y="492"/>
                  </a:lnTo>
                  <a:lnTo>
                    <a:pt x="1410" y="226"/>
                  </a:lnTo>
                  <a:cubicBezTo>
                    <a:pt x="1266" y="102"/>
                    <a:pt x="1109" y="48"/>
                    <a:pt x="960" y="48"/>
                  </a:cubicBezTo>
                  <a:cubicBezTo>
                    <a:pt x="439" y="48"/>
                    <a:pt x="1" y="696"/>
                    <a:pt x="437" y="1200"/>
                  </a:cubicBezTo>
                  <a:lnTo>
                    <a:pt x="702" y="1436"/>
                  </a:lnTo>
                  <a:lnTo>
                    <a:pt x="437" y="1702"/>
                  </a:lnTo>
                  <a:cubicBezTo>
                    <a:pt x="319" y="1820"/>
                    <a:pt x="230" y="1997"/>
                    <a:pt x="260" y="2174"/>
                  </a:cubicBezTo>
                  <a:cubicBezTo>
                    <a:pt x="260" y="2574"/>
                    <a:pt x="585" y="2852"/>
                    <a:pt x="932" y="2852"/>
                  </a:cubicBezTo>
                  <a:cubicBezTo>
                    <a:pt x="1097" y="2852"/>
                    <a:pt x="1268" y="2789"/>
                    <a:pt x="1410" y="2646"/>
                  </a:cubicBezTo>
                  <a:lnTo>
                    <a:pt x="1646" y="2410"/>
                  </a:lnTo>
                  <a:lnTo>
                    <a:pt x="1912" y="2646"/>
                  </a:lnTo>
                  <a:cubicBezTo>
                    <a:pt x="2045" y="2779"/>
                    <a:pt x="2214" y="2845"/>
                    <a:pt x="2384" y="2845"/>
                  </a:cubicBezTo>
                  <a:cubicBezTo>
                    <a:pt x="2554" y="2845"/>
                    <a:pt x="2723" y="2779"/>
                    <a:pt x="2856" y="2646"/>
                  </a:cubicBezTo>
                  <a:cubicBezTo>
                    <a:pt x="3122" y="2381"/>
                    <a:pt x="3122" y="1967"/>
                    <a:pt x="2856" y="1702"/>
                  </a:cubicBezTo>
                  <a:lnTo>
                    <a:pt x="2591" y="1436"/>
                  </a:lnTo>
                  <a:lnTo>
                    <a:pt x="2856" y="1200"/>
                  </a:lnTo>
                  <a:cubicBezTo>
                    <a:pt x="3398" y="704"/>
                    <a:pt x="2921" y="0"/>
                    <a:pt x="23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2206477" y="3208101"/>
              <a:ext cx="96408" cy="80180"/>
            </a:xfrm>
            <a:custGeom>
              <a:avLst/>
              <a:gdLst/>
              <a:ahLst/>
              <a:cxnLst/>
              <a:rect l="l" t="t" r="r" b="b"/>
              <a:pathLst>
                <a:path w="3416" h="2841" extrusionOk="0">
                  <a:moveTo>
                    <a:pt x="2463" y="480"/>
                  </a:moveTo>
                  <a:cubicBezTo>
                    <a:pt x="2584" y="480"/>
                    <a:pt x="2654" y="585"/>
                    <a:pt x="2654" y="691"/>
                  </a:cubicBezTo>
                  <a:cubicBezTo>
                    <a:pt x="2654" y="750"/>
                    <a:pt x="2625" y="809"/>
                    <a:pt x="2595" y="868"/>
                  </a:cubicBezTo>
                  <a:lnTo>
                    <a:pt x="1120" y="2343"/>
                  </a:lnTo>
                  <a:cubicBezTo>
                    <a:pt x="1078" y="2373"/>
                    <a:pt x="1033" y="2386"/>
                    <a:pt x="989" y="2386"/>
                  </a:cubicBezTo>
                  <a:cubicBezTo>
                    <a:pt x="813" y="2386"/>
                    <a:pt x="654" y="2184"/>
                    <a:pt x="795" y="2019"/>
                  </a:cubicBezTo>
                  <a:lnTo>
                    <a:pt x="1208" y="1606"/>
                  </a:lnTo>
                  <a:cubicBezTo>
                    <a:pt x="1238" y="1547"/>
                    <a:pt x="1267" y="1488"/>
                    <a:pt x="1267" y="1429"/>
                  </a:cubicBezTo>
                  <a:cubicBezTo>
                    <a:pt x="1267" y="1370"/>
                    <a:pt x="1238" y="1311"/>
                    <a:pt x="1208" y="1281"/>
                  </a:cubicBezTo>
                  <a:lnTo>
                    <a:pt x="795" y="868"/>
                  </a:lnTo>
                  <a:cubicBezTo>
                    <a:pt x="707" y="779"/>
                    <a:pt x="707" y="632"/>
                    <a:pt x="795" y="543"/>
                  </a:cubicBezTo>
                  <a:cubicBezTo>
                    <a:pt x="854" y="484"/>
                    <a:pt x="913" y="484"/>
                    <a:pt x="972" y="484"/>
                  </a:cubicBezTo>
                  <a:cubicBezTo>
                    <a:pt x="1031" y="484"/>
                    <a:pt x="1090" y="484"/>
                    <a:pt x="1120" y="543"/>
                  </a:cubicBezTo>
                  <a:lnTo>
                    <a:pt x="1533" y="956"/>
                  </a:lnTo>
                  <a:cubicBezTo>
                    <a:pt x="1577" y="1001"/>
                    <a:pt x="1636" y="1023"/>
                    <a:pt x="1695" y="1023"/>
                  </a:cubicBezTo>
                  <a:cubicBezTo>
                    <a:pt x="1754" y="1023"/>
                    <a:pt x="1813" y="1001"/>
                    <a:pt x="1858" y="956"/>
                  </a:cubicBezTo>
                  <a:lnTo>
                    <a:pt x="2271" y="543"/>
                  </a:lnTo>
                  <a:cubicBezTo>
                    <a:pt x="2300" y="484"/>
                    <a:pt x="2359" y="484"/>
                    <a:pt x="2418" y="484"/>
                  </a:cubicBezTo>
                  <a:cubicBezTo>
                    <a:pt x="2434" y="481"/>
                    <a:pt x="2449" y="480"/>
                    <a:pt x="2463" y="480"/>
                  </a:cubicBezTo>
                  <a:close/>
                  <a:moveTo>
                    <a:pt x="2450" y="1"/>
                  </a:moveTo>
                  <a:cubicBezTo>
                    <a:pt x="2289" y="1"/>
                    <a:pt x="2122" y="65"/>
                    <a:pt x="1976" y="219"/>
                  </a:cubicBezTo>
                  <a:lnTo>
                    <a:pt x="1710" y="455"/>
                  </a:lnTo>
                  <a:lnTo>
                    <a:pt x="1474" y="219"/>
                  </a:lnTo>
                  <a:cubicBezTo>
                    <a:pt x="1326" y="71"/>
                    <a:pt x="1149" y="12"/>
                    <a:pt x="972" y="12"/>
                  </a:cubicBezTo>
                  <a:cubicBezTo>
                    <a:pt x="382" y="12"/>
                    <a:pt x="87" y="720"/>
                    <a:pt x="500" y="1163"/>
                  </a:cubicBezTo>
                  <a:lnTo>
                    <a:pt x="736" y="1429"/>
                  </a:lnTo>
                  <a:lnTo>
                    <a:pt x="500" y="1694"/>
                  </a:lnTo>
                  <a:cubicBezTo>
                    <a:pt x="0" y="2171"/>
                    <a:pt x="445" y="2841"/>
                    <a:pt x="973" y="2841"/>
                  </a:cubicBezTo>
                  <a:cubicBezTo>
                    <a:pt x="1130" y="2841"/>
                    <a:pt x="1295" y="2781"/>
                    <a:pt x="1445" y="2638"/>
                  </a:cubicBezTo>
                  <a:lnTo>
                    <a:pt x="2920" y="1163"/>
                  </a:lnTo>
                  <a:cubicBezTo>
                    <a:pt x="3415" y="668"/>
                    <a:pt x="2966" y="1"/>
                    <a:pt x="24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1951606" y="3138675"/>
              <a:ext cx="433893" cy="389583"/>
            </a:xfrm>
            <a:custGeom>
              <a:avLst/>
              <a:gdLst/>
              <a:ahLst/>
              <a:cxnLst/>
              <a:rect l="l" t="t" r="r" b="b"/>
              <a:pathLst>
                <a:path w="15374" h="13804" extrusionOk="0">
                  <a:moveTo>
                    <a:pt x="8203" y="8698"/>
                  </a:moveTo>
                  <a:lnTo>
                    <a:pt x="13751" y="11885"/>
                  </a:lnTo>
                  <a:cubicBezTo>
                    <a:pt x="13784" y="11912"/>
                    <a:pt x="13822" y="11923"/>
                    <a:pt x="13860" y="11923"/>
                  </a:cubicBezTo>
                  <a:cubicBezTo>
                    <a:pt x="13990" y="11923"/>
                    <a:pt x="14121" y="11786"/>
                    <a:pt x="14075" y="11649"/>
                  </a:cubicBezTo>
                  <a:lnTo>
                    <a:pt x="14016" y="11442"/>
                  </a:lnTo>
                  <a:cubicBezTo>
                    <a:pt x="13987" y="11295"/>
                    <a:pt x="14075" y="11147"/>
                    <a:pt x="14223" y="11118"/>
                  </a:cubicBezTo>
                  <a:cubicBezTo>
                    <a:pt x="14247" y="11106"/>
                    <a:pt x="14277" y="11098"/>
                    <a:pt x="14307" y="11098"/>
                  </a:cubicBezTo>
                  <a:cubicBezTo>
                    <a:pt x="14350" y="11098"/>
                    <a:pt x="14395" y="11113"/>
                    <a:pt x="14430" y="11147"/>
                  </a:cubicBezTo>
                  <a:cubicBezTo>
                    <a:pt x="14489" y="11177"/>
                    <a:pt x="14518" y="11236"/>
                    <a:pt x="14548" y="11295"/>
                  </a:cubicBezTo>
                  <a:lnTo>
                    <a:pt x="14902" y="12652"/>
                  </a:lnTo>
                  <a:cubicBezTo>
                    <a:pt x="14931" y="12711"/>
                    <a:pt x="14931" y="12800"/>
                    <a:pt x="14902" y="12859"/>
                  </a:cubicBezTo>
                  <a:lnTo>
                    <a:pt x="14872" y="12859"/>
                  </a:lnTo>
                  <a:cubicBezTo>
                    <a:pt x="14843" y="12918"/>
                    <a:pt x="14784" y="12947"/>
                    <a:pt x="14725" y="12977"/>
                  </a:cubicBezTo>
                  <a:lnTo>
                    <a:pt x="13367" y="13360"/>
                  </a:lnTo>
                  <a:cubicBezTo>
                    <a:pt x="13348" y="13364"/>
                    <a:pt x="13329" y="13366"/>
                    <a:pt x="13310" y="13366"/>
                  </a:cubicBezTo>
                  <a:cubicBezTo>
                    <a:pt x="13184" y="13366"/>
                    <a:pt x="13068" y="13282"/>
                    <a:pt x="13043" y="13154"/>
                  </a:cubicBezTo>
                  <a:cubicBezTo>
                    <a:pt x="13013" y="13095"/>
                    <a:pt x="13013" y="13006"/>
                    <a:pt x="13043" y="12947"/>
                  </a:cubicBezTo>
                  <a:cubicBezTo>
                    <a:pt x="13102" y="12888"/>
                    <a:pt x="13161" y="12829"/>
                    <a:pt x="13220" y="12829"/>
                  </a:cubicBezTo>
                  <a:lnTo>
                    <a:pt x="13426" y="12770"/>
                  </a:lnTo>
                  <a:cubicBezTo>
                    <a:pt x="13485" y="12741"/>
                    <a:pt x="13574" y="12682"/>
                    <a:pt x="13574" y="12593"/>
                  </a:cubicBezTo>
                  <a:cubicBezTo>
                    <a:pt x="13603" y="12505"/>
                    <a:pt x="13544" y="12416"/>
                    <a:pt x="13456" y="12357"/>
                  </a:cubicBezTo>
                  <a:lnTo>
                    <a:pt x="7938" y="9170"/>
                  </a:lnTo>
                  <a:lnTo>
                    <a:pt x="7938" y="8846"/>
                  </a:lnTo>
                  <a:lnTo>
                    <a:pt x="8203" y="8698"/>
                  </a:lnTo>
                  <a:close/>
                  <a:moveTo>
                    <a:pt x="7717" y="1"/>
                  </a:moveTo>
                  <a:cubicBezTo>
                    <a:pt x="7532" y="1"/>
                    <a:pt x="7348" y="67"/>
                    <a:pt x="7200" y="200"/>
                  </a:cubicBezTo>
                  <a:lnTo>
                    <a:pt x="6226" y="1174"/>
                  </a:lnTo>
                  <a:cubicBezTo>
                    <a:pt x="5813" y="1646"/>
                    <a:pt x="6108" y="2384"/>
                    <a:pt x="6728" y="2413"/>
                  </a:cubicBezTo>
                  <a:cubicBezTo>
                    <a:pt x="6817" y="2413"/>
                    <a:pt x="6905" y="2413"/>
                    <a:pt x="6994" y="2354"/>
                  </a:cubicBezTo>
                  <a:lnTo>
                    <a:pt x="6994" y="8315"/>
                  </a:lnTo>
                  <a:lnTo>
                    <a:pt x="1859" y="11265"/>
                  </a:lnTo>
                  <a:cubicBezTo>
                    <a:pt x="1859" y="11147"/>
                    <a:pt x="1830" y="11059"/>
                    <a:pt x="1771" y="11000"/>
                  </a:cubicBezTo>
                  <a:cubicBezTo>
                    <a:pt x="1633" y="10764"/>
                    <a:pt x="1404" y="10633"/>
                    <a:pt x="1161" y="10633"/>
                  </a:cubicBezTo>
                  <a:cubicBezTo>
                    <a:pt x="1040" y="10633"/>
                    <a:pt x="915" y="10665"/>
                    <a:pt x="797" y="10734"/>
                  </a:cubicBezTo>
                  <a:cubicBezTo>
                    <a:pt x="620" y="10823"/>
                    <a:pt x="502" y="10970"/>
                    <a:pt x="443" y="11177"/>
                  </a:cubicBezTo>
                  <a:lnTo>
                    <a:pt x="89" y="12505"/>
                  </a:lnTo>
                  <a:cubicBezTo>
                    <a:pt x="0" y="12888"/>
                    <a:pt x="207" y="13272"/>
                    <a:pt x="591" y="13390"/>
                  </a:cubicBezTo>
                  <a:lnTo>
                    <a:pt x="1948" y="13774"/>
                  </a:lnTo>
                  <a:cubicBezTo>
                    <a:pt x="2007" y="13774"/>
                    <a:pt x="2066" y="13774"/>
                    <a:pt x="2125" y="13803"/>
                  </a:cubicBezTo>
                  <a:cubicBezTo>
                    <a:pt x="2449" y="13774"/>
                    <a:pt x="2745" y="13567"/>
                    <a:pt x="2833" y="13242"/>
                  </a:cubicBezTo>
                  <a:cubicBezTo>
                    <a:pt x="2892" y="12977"/>
                    <a:pt x="2804" y="12682"/>
                    <a:pt x="2568" y="12505"/>
                  </a:cubicBezTo>
                  <a:lnTo>
                    <a:pt x="2833" y="12357"/>
                  </a:lnTo>
                  <a:cubicBezTo>
                    <a:pt x="3036" y="12230"/>
                    <a:pt x="2911" y="11950"/>
                    <a:pt x="2722" y="11950"/>
                  </a:cubicBezTo>
                  <a:cubicBezTo>
                    <a:pt x="2692" y="11950"/>
                    <a:pt x="2659" y="11957"/>
                    <a:pt x="2627" y="11974"/>
                  </a:cubicBezTo>
                  <a:lnTo>
                    <a:pt x="1948" y="12357"/>
                  </a:lnTo>
                  <a:cubicBezTo>
                    <a:pt x="1889" y="12387"/>
                    <a:pt x="1830" y="12475"/>
                    <a:pt x="1859" y="12564"/>
                  </a:cubicBezTo>
                  <a:cubicBezTo>
                    <a:pt x="1859" y="12652"/>
                    <a:pt x="1918" y="12741"/>
                    <a:pt x="2007" y="12770"/>
                  </a:cubicBezTo>
                  <a:lnTo>
                    <a:pt x="2213" y="12800"/>
                  </a:lnTo>
                  <a:cubicBezTo>
                    <a:pt x="2361" y="12859"/>
                    <a:pt x="2449" y="13006"/>
                    <a:pt x="2390" y="13154"/>
                  </a:cubicBezTo>
                  <a:cubicBezTo>
                    <a:pt x="2366" y="13277"/>
                    <a:pt x="2259" y="13338"/>
                    <a:pt x="2139" y="13338"/>
                  </a:cubicBezTo>
                  <a:cubicBezTo>
                    <a:pt x="2115" y="13338"/>
                    <a:pt x="2090" y="13336"/>
                    <a:pt x="2066" y="13331"/>
                  </a:cubicBezTo>
                  <a:lnTo>
                    <a:pt x="709" y="12977"/>
                  </a:lnTo>
                  <a:cubicBezTo>
                    <a:pt x="561" y="12918"/>
                    <a:pt x="472" y="12770"/>
                    <a:pt x="532" y="12623"/>
                  </a:cubicBezTo>
                  <a:lnTo>
                    <a:pt x="886" y="11295"/>
                  </a:lnTo>
                  <a:cubicBezTo>
                    <a:pt x="915" y="11206"/>
                    <a:pt x="945" y="11147"/>
                    <a:pt x="1004" y="11118"/>
                  </a:cubicBezTo>
                  <a:cubicBezTo>
                    <a:pt x="1045" y="11097"/>
                    <a:pt x="1102" y="11076"/>
                    <a:pt x="1152" y="11076"/>
                  </a:cubicBezTo>
                  <a:cubicBezTo>
                    <a:pt x="1173" y="11076"/>
                    <a:pt x="1193" y="11080"/>
                    <a:pt x="1210" y="11088"/>
                  </a:cubicBezTo>
                  <a:cubicBezTo>
                    <a:pt x="1299" y="11118"/>
                    <a:pt x="1358" y="11147"/>
                    <a:pt x="1387" y="11206"/>
                  </a:cubicBezTo>
                  <a:cubicBezTo>
                    <a:pt x="1417" y="11265"/>
                    <a:pt x="1446" y="11354"/>
                    <a:pt x="1417" y="11413"/>
                  </a:cubicBezTo>
                  <a:lnTo>
                    <a:pt x="1358" y="11619"/>
                  </a:lnTo>
                  <a:cubicBezTo>
                    <a:pt x="1328" y="11708"/>
                    <a:pt x="1358" y="11797"/>
                    <a:pt x="1446" y="11856"/>
                  </a:cubicBezTo>
                  <a:cubicBezTo>
                    <a:pt x="1476" y="11885"/>
                    <a:pt x="1520" y="11900"/>
                    <a:pt x="1564" y="11900"/>
                  </a:cubicBezTo>
                  <a:cubicBezTo>
                    <a:pt x="1609" y="11900"/>
                    <a:pt x="1653" y="11885"/>
                    <a:pt x="1682" y="11856"/>
                  </a:cubicBezTo>
                  <a:lnTo>
                    <a:pt x="7230" y="8669"/>
                  </a:lnTo>
                  <a:lnTo>
                    <a:pt x="7495" y="8816"/>
                  </a:lnTo>
                  <a:lnTo>
                    <a:pt x="7495" y="9141"/>
                  </a:lnTo>
                  <a:lnTo>
                    <a:pt x="3394" y="11501"/>
                  </a:lnTo>
                  <a:cubicBezTo>
                    <a:pt x="3170" y="11626"/>
                    <a:pt x="3303" y="11918"/>
                    <a:pt x="3509" y="11918"/>
                  </a:cubicBezTo>
                  <a:cubicBezTo>
                    <a:pt x="3547" y="11918"/>
                    <a:pt x="3588" y="11908"/>
                    <a:pt x="3630" y="11885"/>
                  </a:cubicBezTo>
                  <a:lnTo>
                    <a:pt x="7702" y="9554"/>
                  </a:lnTo>
                  <a:lnTo>
                    <a:pt x="12836" y="12505"/>
                  </a:lnTo>
                  <a:cubicBezTo>
                    <a:pt x="12777" y="12564"/>
                    <a:pt x="12718" y="12623"/>
                    <a:pt x="12659" y="12711"/>
                  </a:cubicBezTo>
                  <a:cubicBezTo>
                    <a:pt x="12393" y="13183"/>
                    <a:pt x="12718" y="13774"/>
                    <a:pt x="13279" y="13774"/>
                  </a:cubicBezTo>
                  <a:lnTo>
                    <a:pt x="13485" y="13774"/>
                  </a:lnTo>
                  <a:lnTo>
                    <a:pt x="14813" y="13390"/>
                  </a:lnTo>
                  <a:cubicBezTo>
                    <a:pt x="15020" y="13331"/>
                    <a:pt x="15167" y="13213"/>
                    <a:pt x="15256" y="13065"/>
                  </a:cubicBezTo>
                  <a:cubicBezTo>
                    <a:pt x="15344" y="12888"/>
                    <a:pt x="15374" y="12682"/>
                    <a:pt x="15344" y="12505"/>
                  </a:cubicBezTo>
                  <a:lnTo>
                    <a:pt x="15344" y="12505"/>
                  </a:lnTo>
                  <a:lnTo>
                    <a:pt x="15344" y="12534"/>
                  </a:lnTo>
                  <a:lnTo>
                    <a:pt x="14961" y="11177"/>
                  </a:lnTo>
                  <a:cubicBezTo>
                    <a:pt x="14902" y="11000"/>
                    <a:pt x="14784" y="10823"/>
                    <a:pt x="14636" y="10734"/>
                  </a:cubicBezTo>
                  <a:cubicBezTo>
                    <a:pt x="14522" y="10677"/>
                    <a:pt x="14395" y="10645"/>
                    <a:pt x="14272" y="10645"/>
                  </a:cubicBezTo>
                  <a:cubicBezTo>
                    <a:pt x="14205" y="10645"/>
                    <a:pt x="14138" y="10654"/>
                    <a:pt x="14075" y="10675"/>
                  </a:cubicBezTo>
                  <a:cubicBezTo>
                    <a:pt x="13810" y="10734"/>
                    <a:pt x="13603" y="10970"/>
                    <a:pt x="13544" y="11265"/>
                  </a:cubicBezTo>
                  <a:lnTo>
                    <a:pt x="8440" y="8315"/>
                  </a:lnTo>
                  <a:lnTo>
                    <a:pt x="8440" y="2354"/>
                  </a:lnTo>
                  <a:cubicBezTo>
                    <a:pt x="8531" y="2395"/>
                    <a:pt x="8625" y="2414"/>
                    <a:pt x="8719" y="2414"/>
                  </a:cubicBezTo>
                  <a:cubicBezTo>
                    <a:pt x="8897" y="2414"/>
                    <a:pt x="9071" y="2342"/>
                    <a:pt x="9207" y="2207"/>
                  </a:cubicBezTo>
                  <a:cubicBezTo>
                    <a:pt x="9502" y="1912"/>
                    <a:pt x="9502" y="1469"/>
                    <a:pt x="9207" y="1174"/>
                  </a:cubicBezTo>
                  <a:lnTo>
                    <a:pt x="9089" y="1056"/>
                  </a:lnTo>
                  <a:cubicBezTo>
                    <a:pt x="9044" y="1012"/>
                    <a:pt x="8985" y="989"/>
                    <a:pt x="8926" y="989"/>
                  </a:cubicBezTo>
                  <a:cubicBezTo>
                    <a:pt x="8867" y="989"/>
                    <a:pt x="8808" y="1012"/>
                    <a:pt x="8764" y="1056"/>
                  </a:cubicBezTo>
                  <a:cubicBezTo>
                    <a:pt x="8676" y="1144"/>
                    <a:pt x="8676" y="1292"/>
                    <a:pt x="8764" y="1380"/>
                  </a:cubicBezTo>
                  <a:lnTo>
                    <a:pt x="8882" y="1498"/>
                  </a:lnTo>
                  <a:cubicBezTo>
                    <a:pt x="9136" y="1637"/>
                    <a:pt x="8867" y="1973"/>
                    <a:pt x="8667" y="1973"/>
                  </a:cubicBezTo>
                  <a:cubicBezTo>
                    <a:pt x="8611" y="1973"/>
                    <a:pt x="8560" y="1947"/>
                    <a:pt x="8528" y="1882"/>
                  </a:cubicBezTo>
                  <a:lnTo>
                    <a:pt x="8380" y="1735"/>
                  </a:lnTo>
                  <a:cubicBezTo>
                    <a:pt x="8337" y="1691"/>
                    <a:pt x="8278" y="1664"/>
                    <a:pt x="8215" y="1664"/>
                  </a:cubicBezTo>
                  <a:cubicBezTo>
                    <a:pt x="8192" y="1664"/>
                    <a:pt x="8168" y="1668"/>
                    <a:pt x="8144" y="1676"/>
                  </a:cubicBezTo>
                  <a:cubicBezTo>
                    <a:pt x="8056" y="1705"/>
                    <a:pt x="7997" y="1794"/>
                    <a:pt x="7997" y="1882"/>
                  </a:cubicBezTo>
                  <a:lnTo>
                    <a:pt x="7997" y="8315"/>
                  </a:lnTo>
                  <a:lnTo>
                    <a:pt x="7731" y="8462"/>
                  </a:lnTo>
                  <a:lnTo>
                    <a:pt x="7466" y="8315"/>
                  </a:lnTo>
                  <a:lnTo>
                    <a:pt x="7466" y="1912"/>
                  </a:lnTo>
                  <a:cubicBezTo>
                    <a:pt x="7466" y="1823"/>
                    <a:pt x="7407" y="1735"/>
                    <a:pt x="7318" y="1705"/>
                  </a:cubicBezTo>
                  <a:cubicBezTo>
                    <a:pt x="7282" y="1693"/>
                    <a:pt x="7245" y="1686"/>
                    <a:pt x="7210" y="1686"/>
                  </a:cubicBezTo>
                  <a:cubicBezTo>
                    <a:pt x="7161" y="1686"/>
                    <a:pt x="7117" y="1700"/>
                    <a:pt x="7082" y="1735"/>
                  </a:cubicBezTo>
                  <a:lnTo>
                    <a:pt x="6935" y="1882"/>
                  </a:lnTo>
                  <a:cubicBezTo>
                    <a:pt x="6876" y="1941"/>
                    <a:pt x="6817" y="1971"/>
                    <a:pt x="6728" y="1971"/>
                  </a:cubicBezTo>
                  <a:cubicBezTo>
                    <a:pt x="6669" y="1971"/>
                    <a:pt x="6610" y="1941"/>
                    <a:pt x="6551" y="1882"/>
                  </a:cubicBezTo>
                  <a:cubicBezTo>
                    <a:pt x="6463" y="1794"/>
                    <a:pt x="6463" y="1616"/>
                    <a:pt x="6551" y="1528"/>
                  </a:cubicBezTo>
                  <a:lnTo>
                    <a:pt x="7525" y="525"/>
                  </a:lnTo>
                  <a:cubicBezTo>
                    <a:pt x="7584" y="480"/>
                    <a:pt x="7650" y="458"/>
                    <a:pt x="7717" y="458"/>
                  </a:cubicBezTo>
                  <a:cubicBezTo>
                    <a:pt x="7783" y="458"/>
                    <a:pt x="7849" y="480"/>
                    <a:pt x="7908" y="525"/>
                  </a:cubicBezTo>
                  <a:lnTo>
                    <a:pt x="8144" y="761"/>
                  </a:lnTo>
                  <a:cubicBezTo>
                    <a:pt x="8189" y="805"/>
                    <a:pt x="8248" y="827"/>
                    <a:pt x="8307" y="827"/>
                  </a:cubicBezTo>
                  <a:cubicBezTo>
                    <a:pt x="8366" y="827"/>
                    <a:pt x="8425" y="805"/>
                    <a:pt x="8469" y="761"/>
                  </a:cubicBezTo>
                  <a:cubicBezTo>
                    <a:pt x="8558" y="672"/>
                    <a:pt x="8558" y="525"/>
                    <a:pt x="8469" y="436"/>
                  </a:cubicBezTo>
                  <a:lnTo>
                    <a:pt x="8233" y="200"/>
                  </a:lnTo>
                  <a:cubicBezTo>
                    <a:pt x="8085" y="67"/>
                    <a:pt x="7901" y="1"/>
                    <a:pt x="77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2207267" y="3487412"/>
              <a:ext cx="94122" cy="79136"/>
            </a:xfrm>
            <a:custGeom>
              <a:avLst/>
              <a:gdLst/>
              <a:ahLst/>
              <a:cxnLst/>
              <a:rect l="l" t="t" r="r" b="b"/>
              <a:pathLst>
                <a:path w="3335" h="2804" extrusionOk="0">
                  <a:moveTo>
                    <a:pt x="2437" y="465"/>
                  </a:moveTo>
                  <a:cubicBezTo>
                    <a:pt x="2508" y="465"/>
                    <a:pt x="2573" y="517"/>
                    <a:pt x="2597" y="590"/>
                  </a:cubicBezTo>
                  <a:cubicBezTo>
                    <a:pt x="2626" y="679"/>
                    <a:pt x="2626" y="767"/>
                    <a:pt x="2567" y="856"/>
                  </a:cubicBezTo>
                  <a:lnTo>
                    <a:pt x="1859" y="1535"/>
                  </a:lnTo>
                  <a:cubicBezTo>
                    <a:pt x="1800" y="1594"/>
                    <a:pt x="1771" y="1682"/>
                    <a:pt x="1830" y="1771"/>
                  </a:cubicBezTo>
                  <a:cubicBezTo>
                    <a:pt x="1859" y="1859"/>
                    <a:pt x="1948" y="1918"/>
                    <a:pt x="2036" y="1918"/>
                  </a:cubicBezTo>
                  <a:lnTo>
                    <a:pt x="2390" y="1918"/>
                  </a:lnTo>
                  <a:cubicBezTo>
                    <a:pt x="2508" y="1918"/>
                    <a:pt x="2626" y="2007"/>
                    <a:pt x="2626" y="2154"/>
                  </a:cubicBezTo>
                  <a:cubicBezTo>
                    <a:pt x="2626" y="2272"/>
                    <a:pt x="2508" y="2361"/>
                    <a:pt x="2390" y="2361"/>
                  </a:cubicBezTo>
                  <a:lnTo>
                    <a:pt x="915" y="2361"/>
                  </a:lnTo>
                  <a:cubicBezTo>
                    <a:pt x="826" y="2361"/>
                    <a:pt x="738" y="2302"/>
                    <a:pt x="708" y="2243"/>
                  </a:cubicBezTo>
                  <a:cubicBezTo>
                    <a:pt x="679" y="2154"/>
                    <a:pt x="708" y="2036"/>
                    <a:pt x="767" y="1977"/>
                  </a:cubicBezTo>
                  <a:lnTo>
                    <a:pt x="1446" y="1298"/>
                  </a:lnTo>
                  <a:cubicBezTo>
                    <a:pt x="1505" y="1239"/>
                    <a:pt x="1535" y="1121"/>
                    <a:pt x="1505" y="1033"/>
                  </a:cubicBezTo>
                  <a:cubicBezTo>
                    <a:pt x="1476" y="974"/>
                    <a:pt x="1387" y="915"/>
                    <a:pt x="1298" y="915"/>
                  </a:cubicBezTo>
                  <a:lnTo>
                    <a:pt x="915" y="915"/>
                  </a:lnTo>
                  <a:cubicBezTo>
                    <a:pt x="797" y="915"/>
                    <a:pt x="708" y="797"/>
                    <a:pt x="708" y="679"/>
                  </a:cubicBezTo>
                  <a:cubicBezTo>
                    <a:pt x="682" y="573"/>
                    <a:pt x="774" y="468"/>
                    <a:pt x="878" y="468"/>
                  </a:cubicBezTo>
                  <a:cubicBezTo>
                    <a:pt x="890" y="468"/>
                    <a:pt x="902" y="469"/>
                    <a:pt x="915" y="472"/>
                  </a:cubicBezTo>
                  <a:lnTo>
                    <a:pt x="2390" y="472"/>
                  </a:lnTo>
                  <a:cubicBezTo>
                    <a:pt x="2406" y="467"/>
                    <a:pt x="2422" y="465"/>
                    <a:pt x="2437" y="465"/>
                  </a:cubicBezTo>
                  <a:close/>
                  <a:moveTo>
                    <a:pt x="915" y="0"/>
                  </a:moveTo>
                  <a:cubicBezTo>
                    <a:pt x="118" y="0"/>
                    <a:pt x="0" y="1151"/>
                    <a:pt x="767" y="1328"/>
                  </a:cubicBezTo>
                  <a:lnTo>
                    <a:pt x="443" y="1653"/>
                  </a:lnTo>
                  <a:cubicBezTo>
                    <a:pt x="30" y="2095"/>
                    <a:pt x="325" y="2803"/>
                    <a:pt x="915" y="2803"/>
                  </a:cubicBezTo>
                  <a:lnTo>
                    <a:pt x="2390" y="2803"/>
                  </a:lnTo>
                  <a:cubicBezTo>
                    <a:pt x="3187" y="2803"/>
                    <a:pt x="3334" y="1682"/>
                    <a:pt x="2538" y="1476"/>
                  </a:cubicBezTo>
                  <a:lnTo>
                    <a:pt x="2892" y="1151"/>
                  </a:lnTo>
                  <a:cubicBezTo>
                    <a:pt x="3069" y="974"/>
                    <a:pt x="3128" y="679"/>
                    <a:pt x="3010" y="413"/>
                  </a:cubicBezTo>
                  <a:cubicBezTo>
                    <a:pt x="2921" y="177"/>
                    <a:pt x="2685" y="0"/>
                    <a:pt x="23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71"/>
          <p:cNvGrpSpPr/>
          <p:nvPr/>
        </p:nvGrpSpPr>
        <p:grpSpPr>
          <a:xfrm>
            <a:off x="1560303" y="3595386"/>
            <a:ext cx="431409" cy="325010"/>
            <a:chOff x="1252919" y="3189898"/>
            <a:chExt cx="431409" cy="325010"/>
          </a:xfrm>
        </p:grpSpPr>
        <p:sp>
          <p:nvSpPr>
            <p:cNvPr id="2628" name="Google Shape;2628;p71"/>
            <p:cNvSpPr/>
            <p:nvPr/>
          </p:nvSpPr>
          <p:spPr>
            <a:xfrm>
              <a:off x="1258761" y="3224243"/>
              <a:ext cx="209891" cy="284850"/>
            </a:xfrm>
            <a:custGeom>
              <a:avLst/>
              <a:gdLst/>
              <a:ahLst/>
              <a:cxnLst/>
              <a:rect l="l" t="t" r="r" b="b"/>
              <a:pathLst>
                <a:path w="7437" h="10093" extrusionOk="0">
                  <a:moveTo>
                    <a:pt x="856" y="1"/>
                  </a:moveTo>
                  <a:cubicBezTo>
                    <a:pt x="384" y="1"/>
                    <a:pt x="0" y="384"/>
                    <a:pt x="0" y="857"/>
                  </a:cubicBezTo>
                  <a:lnTo>
                    <a:pt x="0" y="9237"/>
                  </a:lnTo>
                  <a:cubicBezTo>
                    <a:pt x="0" y="9709"/>
                    <a:pt x="384" y="10092"/>
                    <a:pt x="856" y="10092"/>
                  </a:cubicBezTo>
                  <a:lnTo>
                    <a:pt x="6610" y="10092"/>
                  </a:lnTo>
                  <a:cubicBezTo>
                    <a:pt x="7052" y="10092"/>
                    <a:pt x="7436" y="9709"/>
                    <a:pt x="7436" y="9237"/>
                  </a:cubicBezTo>
                  <a:lnTo>
                    <a:pt x="7436" y="857"/>
                  </a:lnTo>
                  <a:cubicBezTo>
                    <a:pt x="7436" y="384"/>
                    <a:pt x="7052" y="1"/>
                    <a:pt x="6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1286221" y="3395804"/>
              <a:ext cx="182430" cy="90933"/>
            </a:xfrm>
            <a:custGeom>
              <a:avLst/>
              <a:gdLst/>
              <a:ahLst/>
              <a:cxnLst/>
              <a:rect l="l" t="t" r="r" b="b"/>
              <a:pathLst>
                <a:path w="6464" h="3222" extrusionOk="0">
                  <a:moveTo>
                    <a:pt x="4958" y="0"/>
                  </a:moveTo>
                  <a:lnTo>
                    <a:pt x="1" y="1889"/>
                  </a:lnTo>
                  <a:lnTo>
                    <a:pt x="1" y="2833"/>
                  </a:lnTo>
                  <a:cubicBezTo>
                    <a:pt x="452" y="3117"/>
                    <a:pt x="904" y="3222"/>
                    <a:pt x="1355" y="3222"/>
                  </a:cubicBezTo>
                  <a:cubicBezTo>
                    <a:pt x="2599" y="3222"/>
                    <a:pt x="3842" y="2430"/>
                    <a:pt x="5086" y="2430"/>
                  </a:cubicBezTo>
                  <a:cubicBezTo>
                    <a:pt x="5545" y="2430"/>
                    <a:pt x="6004" y="2538"/>
                    <a:pt x="6463" y="2833"/>
                  </a:cubicBezTo>
                  <a:lnTo>
                    <a:pt x="6463" y="1889"/>
                  </a:lnTo>
                  <a:lnTo>
                    <a:pt x="4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1286221" y="3196219"/>
              <a:ext cx="182430" cy="263880"/>
            </a:xfrm>
            <a:custGeom>
              <a:avLst/>
              <a:gdLst/>
              <a:ahLst/>
              <a:cxnLst/>
              <a:rect l="l" t="t" r="r" b="b"/>
              <a:pathLst>
                <a:path w="6464" h="9350" extrusionOk="0">
                  <a:moveTo>
                    <a:pt x="5086" y="0"/>
                  </a:moveTo>
                  <a:cubicBezTo>
                    <a:pt x="3842" y="0"/>
                    <a:pt x="2599" y="792"/>
                    <a:pt x="1355" y="792"/>
                  </a:cubicBezTo>
                  <a:cubicBezTo>
                    <a:pt x="904" y="792"/>
                    <a:pt x="452" y="688"/>
                    <a:pt x="1" y="404"/>
                  </a:cubicBezTo>
                  <a:lnTo>
                    <a:pt x="1" y="8961"/>
                  </a:lnTo>
                  <a:cubicBezTo>
                    <a:pt x="452" y="9245"/>
                    <a:pt x="904" y="9350"/>
                    <a:pt x="1355" y="9350"/>
                  </a:cubicBezTo>
                  <a:cubicBezTo>
                    <a:pt x="2599" y="9350"/>
                    <a:pt x="3842" y="8557"/>
                    <a:pt x="5086" y="8557"/>
                  </a:cubicBezTo>
                  <a:cubicBezTo>
                    <a:pt x="5545" y="8557"/>
                    <a:pt x="6004" y="8665"/>
                    <a:pt x="6463" y="8961"/>
                  </a:cubicBezTo>
                  <a:lnTo>
                    <a:pt x="6463" y="404"/>
                  </a:lnTo>
                  <a:cubicBezTo>
                    <a:pt x="6004" y="108"/>
                    <a:pt x="5545" y="0"/>
                    <a:pt x="5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1468618" y="3224243"/>
              <a:ext cx="209863" cy="284850"/>
            </a:xfrm>
            <a:custGeom>
              <a:avLst/>
              <a:gdLst/>
              <a:ahLst/>
              <a:cxnLst/>
              <a:rect l="l" t="t" r="r" b="b"/>
              <a:pathLst>
                <a:path w="7436" h="10093" extrusionOk="0">
                  <a:moveTo>
                    <a:pt x="856" y="1"/>
                  </a:moveTo>
                  <a:cubicBezTo>
                    <a:pt x="384" y="1"/>
                    <a:pt x="0" y="384"/>
                    <a:pt x="0" y="857"/>
                  </a:cubicBezTo>
                  <a:lnTo>
                    <a:pt x="0" y="9237"/>
                  </a:lnTo>
                  <a:cubicBezTo>
                    <a:pt x="0" y="9709"/>
                    <a:pt x="384" y="10092"/>
                    <a:pt x="856" y="10092"/>
                  </a:cubicBezTo>
                  <a:lnTo>
                    <a:pt x="6580" y="10092"/>
                  </a:lnTo>
                  <a:cubicBezTo>
                    <a:pt x="7052" y="10092"/>
                    <a:pt x="7436" y="9709"/>
                    <a:pt x="7436" y="9237"/>
                  </a:cubicBezTo>
                  <a:lnTo>
                    <a:pt x="7436" y="827"/>
                  </a:lnTo>
                  <a:cubicBezTo>
                    <a:pt x="7436" y="384"/>
                    <a:pt x="7052" y="1"/>
                    <a:pt x="6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1468618" y="3395804"/>
              <a:ext cx="182402" cy="90933"/>
            </a:xfrm>
            <a:custGeom>
              <a:avLst/>
              <a:gdLst/>
              <a:ahLst/>
              <a:cxnLst/>
              <a:rect l="l" t="t" r="r" b="b"/>
              <a:pathLst>
                <a:path w="6463" h="3222" extrusionOk="0">
                  <a:moveTo>
                    <a:pt x="1505" y="0"/>
                  </a:moveTo>
                  <a:lnTo>
                    <a:pt x="0" y="1889"/>
                  </a:lnTo>
                  <a:lnTo>
                    <a:pt x="0" y="2833"/>
                  </a:lnTo>
                  <a:cubicBezTo>
                    <a:pt x="459" y="2538"/>
                    <a:pt x="918" y="2430"/>
                    <a:pt x="1377" y="2430"/>
                  </a:cubicBezTo>
                  <a:cubicBezTo>
                    <a:pt x="2621" y="2430"/>
                    <a:pt x="3865" y="3222"/>
                    <a:pt x="5108" y="3222"/>
                  </a:cubicBezTo>
                  <a:cubicBezTo>
                    <a:pt x="5560" y="3222"/>
                    <a:pt x="6011" y="3117"/>
                    <a:pt x="6462" y="2833"/>
                  </a:cubicBezTo>
                  <a:lnTo>
                    <a:pt x="6462" y="1889"/>
                  </a:lnTo>
                  <a:lnTo>
                    <a:pt x="15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1468618" y="3196332"/>
              <a:ext cx="182402" cy="263767"/>
            </a:xfrm>
            <a:custGeom>
              <a:avLst/>
              <a:gdLst/>
              <a:ahLst/>
              <a:cxnLst/>
              <a:rect l="l" t="t" r="r" b="b"/>
              <a:pathLst>
                <a:path w="6463" h="9346" extrusionOk="0">
                  <a:moveTo>
                    <a:pt x="1348" y="1"/>
                  </a:moveTo>
                  <a:cubicBezTo>
                    <a:pt x="1184" y="1"/>
                    <a:pt x="1020" y="14"/>
                    <a:pt x="856" y="46"/>
                  </a:cubicBezTo>
                  <a:cubicBezTo>
                    <a:pt x="561" y="105"/>
                    <a:pt x="266" y="223"/>
                    <a:pt x="0" y="400"/>
                  </a:cubicBezTo>
                  <a:lnTo>
                    <a:pt x="0" y="8957"/>
                  </a:lnTo>
                  <a:cubicBezTo>
                    <a:pt x="266" y="8780"/>
                    <a:pt x="561" y="8662"/>
                    <a:pt x="856" y="8603"/>
                  </a:cubicBezTo>
                  <a:cubicBezTo>
                    <a:pt x="1030" y="8567"/>
                    <a:pt x="1204" y="8551"/>
                    <a:pt x="1379" y="8551"/>
                  </a:cubicBezTo>
                  <a:cubicBezTo>
                    <a:pt x="2619" y="8551"/>
                    <a:pt x="3869" y="9346"/>
                    <a:pt x="5113" y="9346"/>
                  </a:cubicBezTo>
                  <a:cubicBezTo>
                    <a:pt x="5564" y="9346"/>
                    <a:pt x="6014" y="9241"/>
                    <a:pt x="6462" y="8957"/>
                  </a:cubicBezTo>
                  <a:lnTo>
                    <a:pt x="6462" y="400"/>
                  </a:lnTo>
                  <a:cubicBezTo>
                    <a:pt x="6009" y="687"/>
                    <a:pt x="5554" y="793"/>
                    <a:pt x="5099" y="793"/>
                  </a:cubicBezTo>
                  <a:cubicBezTo>
                    <a:pt x="3849" y="793"/>
                    <a:pt x="2593" y="1"/>
                    <a:pt x="1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1468618" y="3197602"/>
              <a:ext cx="24158" cy="251519"/>
            </a:xfrm>
            <a:custGeom>
              <a:avLst/>
              <a:gdLst/>
              <a:ahLst/>
              <a:cxnLst/>
              <a:rect l="l" t="t" r="r" b="b"/>
              <a:pathLst>
                <a:path w="856" h="8912" extrusionOk="0">
                  <a:moveTo>
                    <a:pt x="856" y="1"/>
                  </a:moveTo>
                  <a:cubicBezTo>
                    <a:pt x="531" y="60"/>
                    <a:pt x="236" y="178"/>
                    <a:pt x="0" y="355"/>
                  </a:cubicBezTo>
                  <a:lnTo>
                    <a:pt x="0" y="8912"/>
                  </a:lnTo>
                  <a:cubicBezTo>
                    <a:pt x="266" y="8735"/>
                    <a:pt x="531" y="8617"/>
                    <a:pt x="856" y="8558"/>
                  </a:cubicBezTo>
                  <a:lnTo>
                    <a:pt x="8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1317039" y="3393292"/>
              <a:ext cx="120792" cy="34177"/>
            </a:xfrm>
            <a:custGeom>
              <a:avLst/>
              <a:gdLst/>
              <a:ahLst/>
              <a:cxnLst/>
              <a:rect l="l" t="t" r="r" b="b"/>
              <a:pathLst>
                <a:path w="4280" h="1211" extrusionOk="0">
                  <a:moveTo>
                    <a:pt x="4043" y="1"/>
                  </a:moveTo>
                  <a:cubicBezTo>
                    <a:pt x="3365" y="1"/>
                    <a:pt x="2715" y="148"/>
                    <a:pt x="2066" y="384"/>
                  </a:cubicBezTo>
                  <a:cubicBezTo>
                    <a:pt x="1476" y="620"/>
                    <a:pt x="856" y="739"/>
                    <a:pt x="237" y="768"/>
                  </a:cubicBezTo>
                  <a:cubicBezTo>
                    <a:pt x="89" y="768"/>
                    <a:pt x="1" y="857"/>
                    <a:pt x="1" y="975"/>
                  </a:cubicBezTo>
                  <a:cubicBezTo>
                    <a:pt x="1" y="1093"/>
                    <a:pt x="89" y="1211"/>
                    <a:pt x="207" y="1211"/>
                  </a:cubicBezTo>
                  <a:lnTo>
                    <a:pt x="266" y="1211"/>
                  </a:lnTo>
                  <a:cubicBezTo>
                    <a:pt x="915" y="1181"/>
                    <a:pt x="1594" y="1034"/>
                    <a:pt x="2214" y="798"/>
                  </a:cubicBezTo>
                  <a:cubicBezTo>
                    <a:pt x="2804" y="591"/>
                    <a:pt x="3424" y="473"/>
                    <a:pt x="4043" y="443"/>
                  </a:cubicBezTo>
                  <a:cubicBezTo>
                    <a:pt x="4161" y="443"/>
                    <a:pt x="4279" y="325"/>
                    <a:pt x="4279" y="207"/>
                  </a:cubicBezTo>
                  <a:cubicBezTo>
                    <a:pt x="4279" y="89"/>
                    <a:pt x="4191" y="1"/>
                    <a:pt x="40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1314555" y="3353302"/>
              <a:ext cx="123897" cy="35024"/>
            </a:xfrm>
            <a:custGeom>
              <a:avLst/>
              <a:gdLst/>
              <a:ahLst/>
              <a:cxnLst/>
              <a:rect l="l" t="t" r="r" b="b"/>
              <a:pathLst>
                <a:path w="4390" h="1241" extrusionOk="0">
                  <a:moveTo>
                    <a:pt x="4153" y="0"/>
                  </a:moveTo>
                  <a:cubicBezTo>
                    <a:pt x="4146" y="0"/>
                    <a:pt x="4139" y="1"/>
                    <a:pt x="4131" y="1"/>
                  </a:cubicBezTo>
                  <a:cubicBezTo>
                    <a:pt x="3453" y="31"/>
                    <a:pt x="2774" y="179"/>
                    <a:pt x="2154" y="415"/>
                  </a:cubicBezTo>
                  <a:cubicBezTo>
                    <a:pt x="1564" y="621"/>
                    <a:pt x="944" y="769"/>
                    <a:pt x="295" y="769"/>
                  </a:cubicBezTo>
                  <a:cubicBezTo>
                    <a:pt x="0" y="769"/>
                    <a:pt x="0" y="1241"/>
                    <a:pt x="295" y="1241"/>
                  </a:cubicBezTo>
                  <a:lnTo>
                    <a:pt x="354" y="1241"/>
                  </a:lnTo>
                  <a:cubicBezTo>
                    <a:pt x="1003" y="1182"/>
                    <a:pt x="1682" y="1064"/>
                    <a:pt x="2302" y="828"/>
                  </a:cubicBezTo>
                  <a:cubicBezTo>
                    <a:pt x="2892" y="592"/>
                    <a:pt x="3512" y="474"/>
                    <a:pt x="4131" y="444"/>
                  </a:cubicBezTo>
                  <a:cubicBezTo>
                    <a:pt x="4139" y="445"/>
                    <a:pt x="4146" y="445"/>
                    <a:pt x="4153" y="445"/>
                  </a:cubicBezTo>
                  <a:cubicBezTo>
                    <a:pt x="4389" y="445"/>
                    <a:pt x="4389" y="0"/>
                    <a:pt x="41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1315374" y="3238411"/>
              <a:ext cx="123078" cy="110773"/>
            </a:xfrm>
            <a:custGeom>
              <a:avLst/>
              <a:gdLst/>
              <a:ahLst/>
              <a:cxnLst/>
              <a:rect l="l" t="t" r="r" b="b"/>
              <a:pathLst>
                <a:path w="4361" h="3925" extrusionOk="0">
                  <a:moveTo>
                    <a:pt x="709" y="0"/>
                  </a:moveTo>
                  <a:cubicBezTo>
                    <a:pt x="591" y="0"/>
                    <a:pt x="473" y="89"/>
                    <a:pt x="473" y="207"/>
                  </a:cubicBezTo>
                  <a:lnTo>
                    <a:pt x="473" y="3069"/>
                  </a:lnTo>
                  <a:lnTo>
                    <a:pt x="266" y="3069"/>
                  </a:lnTo>
                  <a:cubicBezTo>
                    <a:pt x="1" y="3099"/>
                    <a:pt x="1" y="3482"/>
                    <a:pt x="266" y="3512"/>
                  </a:cubicBezTo>
                  <a:lnTo>
                    <a:pt x="502" y="3512"/>
                  </a:lnTo>
                  <a:lnTo>
                    <a:pt x="502" y="3689"/>
                  </a:lnTo>
                  <a:cubicBezTo>
                    <a:pt x="502" y="3807"/>
                    <a:pt x="591" y="3925"/>
                    <a:pt x="709" y="3925"/>
                  </a:cubicBezTo>
                  <a:cubicBezTo>
                    <a:pt x="827" y="3925"/>
                    <a:pt x="945" y="3807"/>
                    <a:pt x="945" y="3689"/>
                  </a:cubicBezTo>
                  <a:lnTo>
                    <a:pt x="945" y="3482"/>
                  </a:lnTo>
                  <a:cubicBezTo>
                    <a:pt x="1388" y="3394"/>
                    <a:pt x="1830" y="3276"/>
                    <a:pt x="2273" y="3128"/>
                  </a:cubicBezTo>
                  <a:cubicBezTo>
                    <a:pt x="2863" y="2892"/>
                    <a:pt x="3483" y="2774"/>
                    <a:pt x="4102" y="2745"/>
                  </a:cubicBezTo>
                  <a:cubicBezTo>
                    <a:pt x="4109" y="2745"/>
                    <a:pt x="4116" y="2746"/>
                    <a:pt x="4123" y="2746"/>
                  </a:cubicBezTo>
                  <a:cubicBezTo>
                    <a:pt x="4361" y="2746"/>
                    <a:pt x="4361" y="2271"/>
                    <a:pt x="4123" y="2271"/>
                  </a:cubicBezTo>
                  <a:cubicBezTo>
                    <a:pt x="4116" y="2271"/>
                    <a:pt x="4109" y="2272"/>
                    <a:pt x="4102" y="2273"/>
                  </a:cubicBezTo>
                  <a:cubicBezTo>
                    <a:pt x="3424" y="2302"/>
                    <a:pt x="2745" y="2450"/>
                    <a:pt x="2125" y="2686"/>
                  </a:cubicBezTo>
                  <a:cubicBezTo>
                    <a:pt x="1742" y="2833"/>
                    <a:pt x="1329" y="2922"/>
                    <a:pt x="945" y="3010"/>
                  </a:cubicBezTo>
                  <a:lnTo>
                    <a:pt x="945" y="207"/>
                  </a:lnTo>
                  <a:cubicBezTo>
                    <a:pt x="945" y="89"/>
                    <a:pt x="827" y="0"/>
                    <a:pt x="7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1252919" y="3189898"/>
              <a:ext cx="431409" cy="325010"/>
            </a:xfrm>
            <a:custGeom>
              <a:avLst/>
              <a:gdLst/>
              <a:ahLst/>
              <a:cxnLst/>
              <a:rect l="l" t="t" r="r" b="b"/>
              <a:pathLst>
                <a:path w="15286" h="11516" extrusionOk="0">
                  <a:moveTo>
                    <a:pt x="9005" y="454"/>
                  </a:moveTo>
                  <a:cubicBezTo>
                    <a:pt x="9588" y="454"/>
                    <a:pt x="10178" y="639"/>
                    <a:pt x="10800" y="834"/>
                  </a:cubicBezTo>
                  <a:cubicBezTo>
                    <a:pt x="11441" y="1041"/>
                    <a:pt x="12093" y="1249"/>
                    <a:pt x="12758" y="1249"/>
                  </a:cubicBezTo>
                  <a:cubicBezTo>
                    <a:pt x="13134" y="1249"/>
                    <a:pt x="13514" y="1182"/>
                    <a:pt x="13899" y="1011"/>
                  </a:cubicBezTo>
                  <a:lnTo>
                    <a:pt x="13899" y="1572"/>
                  </a:lnTo>
                  <a:lnTo>
                    <a:pt x="13899" y="9067"/>
                  </a:lnTo>
                  <a:cubicBezTo>
                    <a:pt x="13511" y="9278"/>
                    <a:pt x="13129" y="9359"/>
                    <a:pt x="12744" y="9359"/>
                  </a:cubicBezTo>
                  <a:cubicBezTo>
                    <a:pt x="12160" y="9359"/>
                    <a:pt x="11570" y="9174"/>
                    <a:pt x="10948" y="8978"/>
                  </a:cubicBezTo>
                  <a:cubicBezTo>
                    <a:pt x="10328" y="8742"/>
                    <a:pt x="9650" y="8595"/>
                    <a:pt x="9000" y="8565"/>
                  </a:cubicBezTo>
                  <a:cubicBezTo>
                    <a:pt x="8617" y="8565"/>
                    <a:pt x="8204" y="8654"/>
                    <a:pt x="7850" y="8831"/>
                  </a:cubicBezTo>
                  <a:lnTo>
                    <a:pt x="7850" y="746"/>
                  </a:lnTo>
                  <a:cubicBezTo>
                    <a:pt x="8237" y="535"/>
                    <a:pt x="8619" y="454"/>
                    <a:pt x="9005" y="454"/>
                  </a:cubicBezTo>
                  <a:close/>
                  <a:moveTo>
                    <a:pt x="6273" y="9011"/>
                  </a:moveTo>
                  <a:cubicBezTo>
                    <a:pt x="6662" y="9011"/>
                    <a:pt x="7049" y="9092"/>
                    <a:pt x="7437" y="9303"/>
                  </a:cubicBezTo>
                  <a:lnTo>
                    <a:pt x="7437" y="9745"/>
                  </a:lnTo>
                  <a:cubicBezTo>
                    <a:pt x="7052" y="9575"/>
                    <a:pt x="6672" y="9508"/>
                    <a:pt x="6295" y="9508"/>
                  </a:cubicBezTo>
                  <a:cubicBezTo>
                    <a:pt x="5631" y="9508"/>
                    <a:pt x="4979" y="9715"/>
                    <a:pt x="4338" y="9923"/>
                  </a:cubicBezTo>
                  <a:cubicBezTo>
                    <a:pt x="3725" y="10103"/>
                    <a:pt x="3122" y="10295"/>
                    <a:pt x="2524" y="10295"/>
                  </a:cubicBezTo>
                  <a:cubicBezTo>
                    <a:pt x="2144" y="10295"/>
                    <a:pt x="1766" y="10217"/>
                    <a:pt x="1387" y="10011"/>
                  </a:cubicBezTo>
                  <a:lnTo>
                    <a:pt x="1387" y="9539"/>
                  </a:lnTo>
                  <a:cubicBezTo>
                    <a:pt x="1742" y="9716"/>
                    <a:pt x="2155" y="9804"/>
                    <a:pt x="2538" y="9804"/>
                  </a:cubicBezTo>
                  <a:cubicBezTo>
                    <a:pt x="3187" y="9745"/>
                    <a:pt x="3866" y="9627"/>
                    <a:pt x="4486" y="9391"/>
                  </a:cubicBezTo>
                  <a:cubicBezTo>
                    <a:pt x="5090" y="9196"/>
                    <a:pt x="5684" y="9011"/>
                    <a:pt x="6273" y="9011"/>
                  </a:cubicBezTo>
                  <a:close/>
                  <a:moveTo>
                    <a:pt x="6274" y="471"/>
                  </a:moveTo>
                  <a:cubicBezTo>
                    <a:pt x="6664" y="471"/>
                    <a:pt x="7052" y="554"/>
                    <a:pt x="7437" y="775"/>
                  </a:cubicBezTo>
                  <a:lnTo>
                    <a:pt x="7437" y="8831"/>
                  </a:lnTo>
                  <a:cubicBezTo>
                    <a:pt x="7040" y="8644"/>
                    <a:pt x="6648" y="8571"/>
                    <a:pt x="6259" y="8571"/>
                  </a:cubicBezTo>
                  <a:cubicBezTo>
                    <a:pt x="5607" y="8571"/>
                    <a:pt x="4967" y="8775"/>
                    <a:pt x="4338" y="8978"/>
                  </a:cubicBezTo>
                  <a:cubicBezTo>
                    <a:pt x="3734" y="9174"/>
                    <a:pt x="3140" y="9359"/>
                    <a:pt x="2551" y="9359"/>
                  </a:cubicBezTo>
                  <a:cubicBezTo>
                    <a:pt x="2162" y="9359"/>
                    <a:pt x="1775" y="9278"/>
                    <a:pt x="1387" y="9067"/>
                  </a:cubicBezTo>
                  <a:lnTo>
                    <a:pt x="1387" y="3431"/>
                  </a:lnTo>
                  <a:cubicBezTo>
                    <a:pt x="1402" y="3313"/>
                    <a:pt x="1284" y="3254"/>
                    <a:pt x="1166" y="3254"/>
                  </a:cubicBezTo>
                  <a:cubicBezTo>
                    <a:pt x="1048" y="3254"/>
                    <a:pt x="930" y="3313"/>
                    <a:pt x="945" y="3431"/>
                  </a:cubicBezTo>
                  <a:lnTo>
                    <a:pt x="945" y="10129"/>
                  </a:lnTo>
                  <a:cubicBezTo>
                    <a:pt x="945" y="10188"/>
                    <a:pt x="974" y="10277"/>
                    <a:pt x="1063" y="10306"/>
                  </a:cubicBezTo>
                  <a:cubicBezTo>
                    <a:pt x="1506" y="10601"/>
                    <a:pt x="2007" y="10749"/>
                    <a:pt x="2538" y="10749"/>
                  </a:cubicBezTo>
                  <a:cubicBezTo>
                    <a:pt x="3187" y="10719"/>
                    <a:pt x="3837" y="10572"/>
                    <a:pt x="4456" y="10336"/>
                  </a:cubicBezTo>
                  <a:cubicBezTo>
                    <a:pt x="5078" y="10140"/>
                    <a:pt x="5679" y="9955"/>
                    <a:pt x="6265" y="9955"/>
                  </a:cubicBezTo>
                  <a:cubicBezTo>
                    <a:pt x="6651" y="9955"/>
                    <a:pt x="7031" y="10036"/>
                    <a:pt x="7407" y="10247"/>
                  </a:cubicBezTo>
                  <a:lnTo>
                    <a:pt x="7407" y="10454"/>
                  </a:lnTo>
                  <a:cubicBezTo>
                    <a:pt x="7407" y="10808"/>
                    <a:pt x="7141" y="11073"/>
                    <a:pt x="6817" y="11073"/>
                  </a:cubicBezTo>
                  <a:lnTo>
                    <a:pt x="1063" y="11073"/>
                  </a:lnTo>
                  <a:cubicBezTo>
                    <a:pt x="709" y="11073"/>
                    <a:pt x="443" y="10808"/>
                    <a:pt x="443" y="10454"/>
                  </a:cubicBezTo>
                  <a:lnTo>
                    <a:pt x="443" y="2074"/>
                  </a:lnTo>
                  <a:cubicBezTo>
                    <a:pt x="443" y="1749"/>
                    <a:pt x="650" y="1513"/>
                    <a:pt x="945" y="1454"/>
                  </a:cubicBezTo>
                  <a:lnTo>
                    <a:pt x="945" y="2546"/>
                  </a:lnTo>
                  <a:cubicBezTo>
                    <a:pt x="930" y="2678"/>
                    <a:pt x="1048" y="2745"/>
                    <a:pt x="1166" y="2745"/>
                  </a:cubicBezTo>
                  <a:cubicBezTo>
                    <a:pt x="1284" y="2745"/>
                    <a:pt x="1402" y="2678"/>
                    <a:pt x="1387" y="2546"/>
                  </a:cubicBezTo>
                  <a:lnTo>
                    <a:pt x="1387" y="1011"/>
                  </a:lnTo>
                  <a:cubicBezTo>
                    <a:pt x="1774" y="1194"/>
                    <a:pt x="2157" y="1263"/>
                    <a:pt x="2535" y="1263"/>
                  </a:cubicBezTo>
                  <a:cubicBezTo>
                    <a:pt x="3197" y="1263"/>
                    <a:pt x="3848" y="1051"/>
                    <a:pt x="4486" y="864"/>
                  </a:cubicBezTo>
                  <a:cubicBezTo>
                    <a:pt x="5075" y="667"/>
                    <a:pt x="5676" y="471"/>
                    <a:pt x="6274" y="471"/>
                  </a:cubicBezTo>
                  <a:close/>
                  <a:moveTo>
                    <a:pt x="14341" y="1454"/>
                  </a:moveTo>
                  <a:cubicBezTo>
                    <a:pt x="14636" y="1513"/>
                    <a:pt x="14843" y="1749"/>
                    <a:pt x="14843" y="2074"/>
                  </a:cubicBezTo>
                  <a:lnTo>
                    <a:pt x="14843" y="10454"/>
                  </a:lnTo>
                  <a:cubicBezTo>
                    <a:pt x="14843" y="10808"/>
                    <a:pt x="14577" y="11073"/>
                    <a:pt x="14223" y="11073"/>
                  </a:cubicBezTo>
                  <a:lnTo>
                    <a:pt x="8499" y="11073"/>
                  </a:lnTo>
                  <a:cubicBezTo>
                    <a:pt x="8145" y="11073"/>
                    <a:pt x="7879" y="10808"/>
                    <a:pt x="7879" y="10454"/>
                  </a:cubicBezTo>
                  <a:lnTo>
                    <a:pt x="7879" y="10247"/>
                  </a:lnTo>
                  <a:cubicBezTo>
                    <a:pt x="8255" y="10036"/>
                    <a:pt x="8635" y="9955"/>
                    <a:pt x="9021" y="9955"/>
                  </a:cubicBezTo>
                  <a:cubicBezTo>
                    <a:pt x="9607" y="9955"/>
                    <a:pt x="10208" y="10140"/>
                    <a:pt x="10830" y="10336"/>
                  </a:cubicBezTo>
                  <a:cubicBezTo>
                    <a:pt x="11095" y="10424"/>
                    <a:pt x="11361" y="10513"/>
                    <a:pt x="11627" y="10572"/>
                  </a:cubicBezTo>
                  <a:lnTo>
                    <a:pt x="11686" y="10572"/>
                  </a:lnTo>
                  <a:cubicBezTo>
                    <a:pt x="11695" y="10573"/>
                    <a:pt x="11704" y="10573"/>
                    <a:pt x="11712" y="10573"/>
                  </a:cubicBezTo>
                  <a:cubicBezTo>
                    <a:pt x="11955" y="10573"/>
                    <a:pt x="12001" y="10186"/>
                    <a:pt x="11745" y="10129"/>
                  </a:cubicBezTo>
                  <a:cubicBezTo>
                    <a:pt x="11479" y="10070"/>
                    <a:pt x="11213" y="9982"/>
                    <a:pt x="10948" y="9893"/>
                  </a:cubicBezTo>
                  <a:cubicBezTo>
                    <a:pt x="10311" y="9706"/>
                    <a:pt x="9663" y="9507"/>
                    <a:pt x="9010" y="9507"/>
                  </a:cubicBezTo>
                  <a:cubicBezTo>
                    <a:pt x="8634" y="9507"/>
                    <a:pt x="8257" y="9573"/>
                    <a:pt x="7879" y="9745"/>
                  </a:cubicBezTo>
                  <a:lnTo>
                    <a:pt x="7879" y="9303"/>
                  </a:lnTo>
                  <a:cubicBezTo>
                    <a:pt x="8252" y="9082"/>
                    <a:pt x="8629" y="8998"/>
                    <a:pt x="9012" y="8998"/>
                  </a:cubicBezTo>
                  <a:cubicBezTo>
                    <a:pt x="9601" y="8998"/>
                    <a:pt x="10204" y="9195"/>
                    <a:pt x="10830" y="9391"/>
                  </a:cubicBezTo>
                  <a:cubicBezTo>
                    <a:pt x="11450" y="9598"/>
                    <a:pt x="12099" y="9745"/>
                    <a:pt x="12777" y="9775"/>
                  </a:cubicBezTo>
                  <a:cubicBezTo>
                    <a:pt x="12826" y="9779"/>
                    <a:pt x="12875" y="9781"/>
                    <a:pt x="12923" y="9781"/>
                  </a:cubicBezTo>
                  <a:cubicBezTo>
                    <a:pt x="13258" y="9781"/>
                    <a:pt x="13590" y="9693"/>
                    <a:pt x="13899" y="9539"/>
                  </a:cubicBezTo>
                  <a:lnTo>
                    <a:pt x="13899" y="9982"/>
                  </a:lnTo>
                  <a:cubicBezTo>
                    <a:pt x="13562" y="10189"/>
                    <a:pt x="13158" y="10282"/>
                    <a:pt x="12745" y="10282"/>
                  </a:cubicBezTo>
                  <a:cubicBezTo>
                    <a:pt x="12687" y="10282"/>
                    <a:pt x="12629" y="10280"/>
                    <a:pt x="12571" y="10277"/>
                  </a:cubicBezTo>
                  <a:cubicBezTo>
                    <a:pt x="12554" y="10273"/>
                    <a:pt x="12537" y="10272"/>
                    <a:pt x="12522" y="10272"/>
                  </a:cubicBezTo>
                  <a:cubicBezTo>
                    <a:pt x="12252" y="10272"/>
                    <a:pt x="12235" y="10720"/>
                    <a:pt x="12516" y="10720"/>
                  </a:cubicBezTo>
                  <a:cubicBezTo>
                    <a:pt x="12524" y="10720"/>
                    <a:pt x="12533" y="10720"/>
                    <a:pt x="12541" y="10719"/>
                  </a:cubicBezTo>
                  <a:lnTo>
                    <a:pt x="12748" y="10719"/>
                  </a:lnTo>
                  <a:cubicBezTo>
                    <a:pt x="13279" y="10719"/>
                    <a:pt x="13781" y="10572"/>
                    <a:pt x="14223" y="10306"/>
                  </a:cubicBezTo>
                  <a:cubicBezTo>
                    <a:pt x="14312" y="10247"/>
                    <a:pt x="14341" y="10188"/>
                    <a:pt x="14341" y="10100"/>
                  </a:cubicBezTo>
                  <a:lnTo>
                    <a:pt x="14341" y="1454"/>
                  </a:lnTo>
                  <a:close/>
                  <a:moveTo>
                    <a:pt x="6273" y="0"/>
                  </a:moveTo>
                  <a:cubicBezTo>
                    <a:pt x="5616" y="0"/>
                    <a:pt x="4957" y="211"/>
                    <a:pt x="4309" y="421"/>
                  </a:cubicBezTo>
                  <a:cubicBezTo>
                    <a:pt x="3661" y="609"/>
                    <a:pt x="3073" y="796"/>
                    <a:pt x="2504" y="796"/>
                  </a:cubicBezTo>
                  <a:cubicBezTo>
                    <a:pt x="2087" y="796"/>
                    <a:pt x="1681" y="696"/>
                    <a:pt x="1269" y="421"/>
                  </a:cubicBezTo>
                  <a:cubicBezTo>
                    <a:pt x="1225" y="406"/>
                    <a:pt x="1181" y="399"/>
                    <a:pt x="1140" y="399"/>
                  </a:cubicBezTo>
                  <a:cubicBezTo>
                    <a:pt x="1100" y="399"/>
                    <a:pt x="1063" y="406"/>
                    <a:pt x="1033" y="421"/>
                  </a:cubicBezTo>
                  <a:cubicBezTo>
                    <a:pt x="945" y="480"/>
                    <a:pt x="915" y="539"/>
                    <a:pt x="915" y="628"/>
                  </a:cubicBezTo>
                  <a:lnTo>
                    <a:pt x="915" y="1011"/>
                  </a:lnTo>
                  <a:cubicBezTo>
                    <a:pt x="384" y="1070"/>
                    <a:pt x="1" y="1513"/>
                    <a:pt x="1" y="2074"/>
                  </a:cubicBezTo>
                  <a:lnTo>
                    <a:pt x="1" y="10454"/>
                  </a:lnTo>
                  <a:cubicBezTo>
                    <a:pt x="1" y="11044"/>
                    <a:pt x="473" y="11516"/>
                    <a:pt x="1063" y="11516"/>
                  </a:cubicBezTo>
                  <a:lnTo>
                    <a:pt x="6817" y="11516"/>
                  </a:lnTo>
                  <a:cubicBezTo>
                    <a:pt x="7141" y="11516"/>
                    <a:pt x="7437" y="11368"/>
                    <a:pt x="7643" y="11103"/>
                  </a:cubicBezTo>
                  <a:cubicBezTo>
                    <a:pt x="7850" y="11368"/>
                    <a:pt x="8145" y="11516"/>
                    <a:pt x="8499" y="11516"/>
                  </a:cubicBezTo>
                  <a:lnTo>
                    <a:pt x="14223" y="11516"/>
                  </a:lnTo>
                  <a:cubicBezTo>
                    <a:pt x="14813" y="11516"/>
                    <a:pt x="15285" y="11044"/>
                    <a:pt x="15285" y="10454"/>
                  </a:cubicBezTo>
                  <a:lnTo>
                    <a:pt x="15285" y="2074"/>
                  </a:lnTo>
                  <a:cubicBezTo>
                    <a:pt x="15285" y="1513"/>
                    <a:pt x="14872" y="1041"/>
                    <a:pt x="14341" y="1011"/>
                  </a:cubicBezTo>
                  <a:lnTo>
                    <a:pt x="14341" y="628"/>
                  </a:lnTo>
                  <a:cubicBezTo>
                    <a:pt x="14341" y="539"/>
                    <a:pt x="14282" y="480"/>
                    <a:pt x="14223" y="421"/>
                  </a:cubicBezTo>
                  <a:cubicBezTo>
                    <a:pt x="14179" y="406"/>
                    <a:pt x="14142" y="399"/>
                    <a:pt x="14105" y="399"/>
                  </a:cubicBezTo>
                  <a:cubicBezTo>
                    <a:pt x="14068" y="399"/>
                    <a:pt x="14031" y="406"/>
                    <a:pt x="13987" y="421"/>
                  </a:cubicBezTo>
                  <a:cubicBezTo>
                    <a:pt x="13576" y="696"/>
                    <a:pt x="13159" y="796"/>
                    <a:pt x="12734" y="796"/>
                  </a:cubicBezTo>
                  <a:cubicBezTo>
                    <a:pt x="12155" y="796"/>
                    <a:pt x="11561" y="609"/>
                    <a:pt x="10948" y="421"/>
                  </a:cubicBezTo>
                  <a:cubicBezTo>
                    <a:pt x="10317" y="211"/>
                    <a:pt x="9665" y="0"/>
                    <a:pt x="8998" y="0"/>
                  </a:cubicBezTo>
                  <a:cubicBezTo>
                    <a:pt x="8543" y="0"/>
                    <a:pt x="8081" y="99"/>
                    <a:pt x="7614" y="362"/>
                  </a:cubicBezTo>
                  <a:cubicBezTo>
                    <a:pt x="7170" y="99"/>
                    <a:pt x="6722" y="0"/>
                    <a:pt x="6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1499606" y="3234206"/>
              <a:ext cx="123078" cy="35052"/>
            </a:xfrm>
            <a:custGeom>
              <a:avLst/>
              <a:gdLst/>
              <a:ahLst/>
              <a:cxnLst/>
              <a:rect l="l" t="t" r="r" b="b"/>
              <a:pathLst>
                <a:path w="4361" h="1242" extrusionOk="0">
                  <a:moveTo>
                    <a:pt x="210" y="1"/>
                  </a:moveTo>
                  <a:cubicBezTo>
                    <a:pt x="0" y="1"/>
                    <a:pt x="0" y="446"/>
                    <a:pt x="210" y="446"/>
                  </a:cubicBezTo>
                  <a:cubicBezTo>
                    <a:pt x="217" y="446"/>
                    <a:pt x="223" y="445"/>
                    <a:pt x="230" y="445"/>
                  </a:cubicBezTo>
                  <a:cubicBezTo>
                    <a:pt x="850" y="474"/>
                    <a:pt x="1469" y="592"/>
                    <a:pt x="2059" y="828"/>
                  </a:cubicBezTo>
                  <a:cubicBezTo>
                    <a:pt x="2679" y="1064"/>
                    <a:pt x="3328" y="1182"/>
                    <a:pt x="4007" y="1241"/>
                  </a:cubicBezTo>
                  <a:lnTo>
                    <a:pt x="4066" y="1241"/>
                  </a:lnTo>
                  <a:cubicBezTo>
                    <a:pt x="4361" y="1241"/>
                    <a:pt x="4361" y="769"/>
                    <a:pt x="4066" y="769"/>
                  </a:cubicBezTo>
                  <a:cubicBezTo>
                    <a:pt x="3446" y="769"/>
                    <a:pt x="2827" y="622"/>
                    <a:pt x="2236" y="415"/>
                  </a:cubicBezTo>
                  <a:cubicBezTo>
                    <a:pt x="1587" y="179"/>
                    <a:pt x="909" y="31"/>
                    <a:pt x="230" y="2"/>
                  </a:cubicBezTo>
                  <a:cubicBezTo>
                    <a:pt x="223" y="1"/>
                    <a:pt x="217" y="1"/>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1500255" y="3313368"/>
              <a:ext cx="122429" cy="34996"/>
            </a:xfrm>
            <a:custGeom>
              <a:avLst/>
              <a:gdLst/>
              <a:ahLst/>
              <a:cxnLst/>
              <a:rect l="l" t="t" r="r" b="b"/>
              <a:pathLst>
                <a:path w="4338" h="1240" extrusionOk="0">
                  <a:moveTo>
                    <a:pt x="207" y="0"/>
                  </a:moveTo>
                  <a:cubicBezTo>
                    <a:pt x="89" y="0"/>
                    <a:pt x="0" y="118"/>
                    <a:pt x="0" y="236"/>
                  </a:cubicBezTo>
                  <a:cubicBezTo>
                    <a:pt x="0" y="354"/>
                    <a:pt x="89" y="443"/>
                    <a:pt x="207" y="443"/>
                  </a:cubicBezTo>
                  <a:cubicBezTo>
                    <a:pt x="827" y="472"/>
                    <a:pt x="1446" y="590"/>
                    <a:pt x="2036" y="826"/>
                  </a:cubicBezTo>
                  <a:cubicBezTo>
                    <a:pt x="2656" y="1062"/>
                    <a:pt x="3305" y="1180"/>
                    <a:pt x="3984" y="1239"/>
                  </a:cubicBezTo>
                  <a:lnTo>
                    <a:pt x="4043" y="1239"/>
                  </a:lnTo>
                  <a:cubicBezTo>
                    <a:pt x="4338" y="1210"/>
                    <a:pt x="4338" y="767"/>
                    <a:pt x="4043" y="767"/>
                  </a:cubicBezTo>
                  <a:cubicBezTo>
                    <a:pt x="3423" y="767"/>
                    <a:pt x="2804" y="620"/>
                    <a:pt x="2213" y="413"/>
                  </a:cubicBezTo>
                  <a:cubicBezTo>
                    <a:pt x="1564" y="177"/>
                    <a:pt x="886" y="30"/>
                    <a:pt x="2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1498590" y="3274224"/>
              <a:ext cx="124094" cy="34177"/>
            </a:xfrm>
            <a:custGeom>
              <a:avLst/>
              <a:gdLst/>
              <a:ahLst/>
              <a:cxnLst/>
              <a:rect l="l" t="t" r="r" b="b"/>
              <a:pathLst>
                <a:path w="4397" h="1211" extrusionOk="0">
                  <a:moveTo>
                    <a:pt x="266" y="0"/>
                  </a:moveTo>
                  <a:cubicBezTo>
                    <a:pt x="0" y="30"/>
                    <a:pt x="0" y="413"/>
                    <a:pt x="266" y="443"/>
                  </a:cubicBezTo>
                  <a:cubicBezTo>
                    <a:pt x="886" y="472"/>
                    <a:pt x="1505" y="590"/>
                    <a:pt x="2095" y="797"/>
                  </a:cubicBezTo>
                  <a:cubicBezTo>
                    <a:pt x="2715" y="1033"/>
                    <a:pt x="3364" y="1181"/>
                    <a:pt x="4043" y="1210"/>
                  </a:cubicBezTo>
                  <a:lnTo>
                    <a:pt x="4102" y="1210"/>
                  </a:lnTo>
                  <a:cubicBezTo>
                    <a:pt x="4397" y="1210"/>
                    <a:pt x="4397" y="767"/>
                    <a:pt x="4102" y="767"/>
                  </a:cubicBezTo>
                  <a:cubicBezTo>
                    <a:pt x="3482" y="738"/>
                    <a:pt x="2863" y="620"/>
                    <a:pt x="2272" y="384"/>
                  </a:cubicBezTo>
                  <a:cubicBezTo>
                    <a:pt x="1623" y="148"/>
                    <a:pt x="945"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1503585" y="3360978"/>
              <a:ext cx="50631" cy="48994"/>
            </a:xfrm>
            <a:custGeom>
              <a:avLst/>
              <a:gdLst/>
              <a:ahLst/>
              <a:cxnLst/>
              <a:rect l="l" t="t" r="r" b="b"/>
              <a:pathLst>
                <a:path w="1794" h="1736" extrusionOk="0">
                  <a:moveTo>
                    <a:pt x="1491" y="1"/>
                  </a:moveTo>
                  <a:cubicBezTo>
                    <a:pt x="1442" y="1"/>
                    <a:pt x="1395" y="17"/>
                    <a:pt x="1358" y="54"/>
                  </a:cubicBezTo>
                  <a:cubicBezTo>
                    <a:pt x="1181" y="172"/>
                    <a:pt x="1033" y="320"/>
                    <a:pt x="886" y="467"/>
                  </a:cubicBezTo>
                  <a:cubicBezTo>
                    <a:pt x="709" y="320"/>
                    <a:pt x="561" y="202"/>
                    <a:pt x="384" y="84"/>
                  </a:cubicBezTo>
                  <a:cubicBezTo>
                    <a:pt x="356" y="77"/>
                    <a:pt x="327" y="73"/>
                    <a:pt x="297" y="73"/>
                  </a:cubicBezTo>
                  <a:cubicBezTo>
                    <a:pt x="201" y="73"/>
                    <a:pt x="104" y="111"/>
                    <a:pt x="59" y="202"/>
                  </a:cubicBezTo>
                  <a:cubicBezTo>
                    <a:pt x="0" y="290"/>
                    <a:pt x="59" y="438"/>
                    <a:pt x="177" y="497"/>
                  </a:cubicBezTo>
                  <a:cubicBezTo>
                    <a:pt x="295" y="585"/>
                    <a:pt x="443" y="674"/>
                    <a:pt x="561" y="762"/>
                  </a:cubicBezTo>
                  <a:cubicBezTo>
                    <a:pt x="384" y="969"/>
                    <a:pt x="236" y="1175"/>
                    <a:pt x="89" y="1411"/>
                  </a:cubicBezTo>
                  <a:cubicBezTo>
                    <a:pt x="0" y="1500"/>
                    <a:pt x="30" y="1647"/>
                    <a:pt x="148" y="1706"/>
                  </a:cubicBezTo>
                  <a:cubicBezTo>
                    <a:pt x="177" y="1736"/>
                    <a:pt x="236" y="1736"/>
                    <a:pt x="266" y="1736"/>
                  </a:cubicBezTo>
                  <a:cubicBezTo>
                    <a:pt x="354" y="1736"/>
                    <a:pt x="413" y="1706"/>
                    <a:pt x="443" y="1647"/>
                  </a:cubicBezTo>
                  <a:cubicBezTo>
                    <a:pt x="591" y="1441"/>
                    <a:pt x="738" y="1264"/>
                    <a:pt x="886" y="1087"/>
                  </a:cubicBezTo>
                  <a:cubicBezTo>
                    <a:pt x="1033" y="1234"/>
                    <a:pt x="1181" y="1382"/>
                    <a:pt x="1328" y="1588"/>
                  </a:cubicBezTo>
                  <a:cubicBezTo>
                    <a:pt x="1358" y="1618"/>
                    <a:pt x="1417" y="1647"/>
                    <a:pt x="1505" y="1647"/>
                  </a:cubicBezTo>
                  <a:cubicBezTo>
                    <a:pt x="1515" y="1649"/>
                    <a:pt x="1526" y="1650"/>
                    <a:pt x="1535" y="1650"/>
                  </a:cubicBezTo>
                  <a:cubicBezTo>
                    <a:pt x="1695" y="1650"/>
                    <a:pt x="1794" y="1432"/>
                    <a:pt x="1682" y="1293"/>
                  </a:cubicBezTo>
                  <a:cubicBezTo>
                    <a:pt x="1505" y="1087"/>
                    <a:pt x="1358" y="910"/>
                    <a:pt x="1210" y="762"/>
                  </a:cubicBezTo>
                  <a:cubicBezTo>
                    <a:pt x="1328" y="644"/>
                    <a:pt x="1476" y="526"/>
                    <a:pt x="1623" y="408"/>
                  </a:cubicBezTo>
                  <a:cubicBezTo>
                    <a:pt x="1741" y="320"/>
                    <a:pt x="1741" y="172"/>
                    <a:pt x="1682" y="84"/>
                  </a:cubicBezTo>
                  <a:cubicBezTo>
                    <a:pt x="1631" y="32"/>
                    <a:pt x="1559" y="1"/>
                    <a:pt x="14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1579360" y="3369755"/>
              <a:ext cx="50208" cy="50236"/>
            </a:xfrm>
            <a:custGeom>
              <a:avLst/>
              <a:gdLst/>
              <a:ahLst/>
              <a:cxnLst/>
              <a:rect l="l" t="t" r="r" b="b"/>
              <a:pathLst>
                <a:path w="1779" h="1780" extrusionOk="0">
                  <a:moveTo>
                    <a:pt x="1467" y="0"/>
                  </a:moveTo>
                  <a:cubicBezTo>
                    <a:pt x="1404" y="0"/>
                    <a:pt x="1342" y="29"/>
                    <a:pt x="1299" y="97"/>
                  </a:cubicBezTo>
                  <a:lnTo>
                    <a:pt x="1299" y="127"/>
                  </a:lnTo>
                  <a:cubicBezTo>
                    <a:pt x="1151" y="304"/>
                    <a:pt x="1004" y="510"/>
                    <a:pt x="856" y="687"/>
                  </a:cubicBezTo>
                  <a:cubicBezTo>
                    <a:pt x="709" y="540"/>
                    <a:pt x="561" y="363"/>
                    <a:pt x="414" y="186"/>
                  </a:cubicBezTo>
                  <a:cubicBezTo>
                    <a:pt x="379" y="134"/>
                    <a:pt x="315" y="103"/>
                    <a:pt x="244" y="103"/>
                  </a:cubicBezTo>
                  <a:cubicBezTo>
                    <a:pt x="193" y="103"/>
                    <a:pt x="139" y="119"/>
                    <a:pt x="89" y="156"/>
                  </a:cubicBezTo>
                  <a:cubicBezTo>
                    <a:pt x="1" y="245"/>
                    <a:pt x="1" y="363"/>
                    <a:pt x="60" y="481"/>
                  </a:cubicBezTo>
                  <a:cubicBezTo>
                    <a:pt x="237" y="687"/>
                    <a:pt x="384" y="835"/>
                    <a:pt x="532" y="1012"/>
                  </a:cubicBezTo>
                  <a:cubicBezTo>
                    <a:pt x="414" y="1130"/>
                    <a:pt x="266" y="1248"/>
                    <a:pt x="119" y="1366"/>
                  </a:cubicBezTo>
                  <a:cubicBezTo>
                    <a:pt x="1" y="1454"/>
                    <a:pt x="1" y="1573"/>
                    <a:pt x="60" y="1691"/>
                  </a:cubicBezTo>
                  <a:cubicBezTo>
                    <a:pt x="119" y="1750"/>
                    <a:pt x="178" y="1779"/>
                    <a:pt x="237" y="1779"/>
                  </a:cubicBezTo>
                  <a:cubicBezTo>
                    <a:pt x="296" y="1779"/>
                    <a:pt x="355" y="1750"/>
                    <a:pt x="384" y="1720"/>
                  </a:cubicBezTo>
                  <a:cubicBezTo>
                    <a:pt x="620" y="1543"/>
                    <a:pt x="1033" y="1130"/>
                    <a:pt x="1033" y="1130"/>
                  </a:cubicBezTo>
                  <a:cubicBezTo>
                    <a:pt x="1269" y="894"/>
                    <a:pt x="1476" y="628"/>
                    <a:pt x="1653" y="363"/>
                  </a:cubicBezTo>
                  <a:cubicBezTo>
                    <a:pt x="1779" y="174"/>
                    <a:pt x="1621" y="0"/>
                    <a:pt x="14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1550207" y="3375823"/>
              <a:ext cx="33359" cy="32484"/>
            </a:xfrm>
            <a:custGeom>
              <a:avLst/>
              <a:gdLst/>
              <a:ahLst/>
              <a:cxnLst/>
              <a:rect l="l" t="t" r="r" b="b"/>
              <a:pathLst>
                <a:path w="1182" h="1151" extrusionOk="0">
                  <a:moveTo>
                    <a:pt x="591" y="0"/>
                  </a:moveTo>
                  <a:cubicBezTo>
                    <a:pt x="473" y="0"/>
                    <a:pt x="384" y="89"/>
                    <a:pt x="384" y="236"/>
                  </a:cubicBezTo>
                  <a:lnTo>
                    <a:pt x="384" y="266"/>
                  </a:lnTo>
                  <a:lnTo>
                    <a:pt x="325" y="236"/>
                  </a:lnTo>
                  <a:cubicBezTo>
                    <a:pt x="305" y="231"/>
                    <a:pt x="285" y="229"/>
                    <a:pt x="265" y="229"/>
                  </a:cubicBezTo>
                  <a:cubicBezTo>
                    <a:pt x="169" y="229"/>
                    <a:pt x="79" y="286"/>
                    <a:pt x="30" y="384"/>
                  </a:cubicBezTo>
                  <a:cubicBezTo>
                    <a:pt x="1" y="502"/>
                    <a:pt x="60" y="649"/>
                    <a:pt x="178" y="679"/>
                  </a:cubicBezTo>
                  <a:lnTo>
                    <a:pt x="384" y="738"/>
                  </a:lnTo>
                  <a:lnTo>
                    <a:pt x="384" y="915"/>
                  </a:lnTo>
                  <a:cubicBezTo>
                    <a:pt x="384" y="1033"/>
                    <a:pt x="473" y="1151"/>
                    <a:pt x="591" y="1151"/>
                  </a:cubicBezTo>
                  <a:cubicBezTo>
                    <a:pt x="709" y="1151"/>
                    <a:pt x="827" y="1033"/>
                    <a:pt x="827" y="915"/>
                  </a:cubicBezTo>
                  <a:lnTo>
                    <a:pt x="827" y="885"/>
                  </a:lnTo>
                  <a:lnTo>
                    <a:pt x="945" y="885"/>
                  </a:lnTo>
                  <a:cubicBezTo>
                    <a:pt x="1034" y="885"/>
                    <a:pt x="1122" y="826"/>
                    <a:pt x="1152" y="708"/>
                  </a:cubicBezTo>
                  <a:lnTo>
                    <a:pt x="1152" y="738"/>
                  </a:lnTo>
                  <a:cubicBezTo>
                    <a:pt x="1181" y="620"/>
                    <a:pt x="1122" y="502"/>
                    <a:pt x="1004" y="443"/>
                  </a:cubicBezTo>
                  <a:lnTo>
                    <a:pt x="827" y="413"/>
                  </a:lnTo>
                  <a:lnTo>
                    <a:pt x="827" y="236"/>
                  </a:lnTo>
                  <a:cubicBezTo>
                    <a:pt x="827" y="89"/>
                    <a:pt x="709" y="0"/>
                    <a:pt x="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1353868" y="3233839"/>
              <a:ext cx="68976" cy="68750"/>
            </a:xfrm>
            <a:custGeom>
              <a:avLst/>
              <a:gdLst/>
              <a:ahLst/>
              <a:cxnLst/>
              <a:rect l="l" t="t" r="r" b="b"/>
              <a:pathLst>
                <a:path w="2444" h="2436" extrusionOk="0">
                  <a:moveTo>
                    <a:pt x="2222" y="0"/>
                  </a:moveTo>
                  <a:cubicBezTo>
                    <a:pt x="2111" y="0"/>
                    <a:pt x="2001" y="74"/>
                    <a:pt x="2001" y="221"/>
                  </a:cubicBezTo>
                  <a:cubicBezTo>
                    <a:pt x="2001" y="1195"/>
                    <a:pt x="1204" y="1992"/>
                    <a:pt x="230" y="1992"/>
                  </a:cubicBezTo>
                  <a:cubicBezTo>
                    <a:pt x="218" y="1989"/>
                    <a:pt x="206" y="1987"/>
                    <a:pt x="195" y="1987"/>
                  </a:cubicBezTo>
                  <a:cubicBezTo>
                    <a:pt x="0" y="1987"/>
                    <a:pt x="6" y="2436"/>
                    <a:pt x="211" y="2436"/>
                  </a:cubicBezTo>
                  <a:cubicBezTo>
                    <a:pt x="217" y="2436"/>
                    <a:pt x="224" y="2435"/>
                    <a:pt x="230" y="2435"/>
                  </a:cubicBezTo>
                  <a:cubicBezTo>
                    <a:pt x="1469" y="2435"/>
                    <a:pt x="2443" y="1431"/>
                    <a:pt x="2443" y="221"/>
                  </a:cubicBezTo>
                  <a:cubicBezTo>
                    <a:pt x="2443" y="74"/>
                    <a:pt x="2332" y="0"/>
                    <a:pt x="2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6" name="Google Shape;2646;p71"/>
          <p:cNvGrpSpPr/>
          <p:nvPr/>
        </p:nvGrpSpPr>
        <p:grpSpPr>
          <a:xfrm>
            <a:off x="742053" y="3579833"/>
            <a:ext cx="445569" cy="346459"/>
            <a:chOff x="559227" y="3179286"/>
            <a:chExt cx="445569" cy="346459"/>
          </a:xfrm>
        </p:grpSpPr>
        <p:sp>
          <p:nvSpPr>
            <p:cNvPr id="2647" name="Google Shape;2647;p71"/>
            <p:cNvSpPr/>
            <p:nvPr/>
          </p:nvSpPr>
          <p:spPr>
            <a:xfrm>
              <a:off x="565605" y="3185100"/>
              <a:ext cx="109419" cy="333985"/>
            </a:xfrm>
            <a:custGeom>
              <a:avLst/>
              <a:gdLst/>
              <a:ahLst/>
              <a:cxnLst/>
              <a:rect l="l" t="t" r="r" b="b"/>
              <a:pathLst>
                <a:path w="3877" h="11834" extrusionOk="0">
                  <a:moveTo>
                    <a:pt x="3198" y="1"/>
                  </a:moveTo>
                  <a:cubicBezTo>
                    <a:pt x="2254" y="1"/>
                    <a:pt x="1486" y="768"/>
                    <a:pt x="1486" y="1712"/>
                  </a:cubicBezTo>
                  <a:lnTo>
                    <a:pt x="1486" y="4663"/>
                  </a:lnTo>
                  <a:cubicBezTo>
                    <a:pt x="1486" y="5076"/>
                    <a:pt x="1162" y="5401"/>
                    <a:pt x="749" y="5401"/>
                  </a:cubicBezTo>
                  <a:cubicBezTo>
                    <a:pt x="729" y="5399"/>
                    <a:pt x="711" y="5399"/>
                    <a:pt x="693" y="5399"/>
                  </a:cubicBezTo>
                  <a:cubicBezTo>
                    <a:pt x="0" y="5399"/>
                    <a:pt x="0" y="6436"/>
                    <a:pt x="693" y="6436"/>
                  </a:cubicBezTo>
                  <a:cubicBezTo>
                    <a:pt x="711" y="6436"/>
                    <a:pt x="729" y="6435"/>
                    <a:pt x="749" y="6434"/>
                  </a:cubicBezTo>
                  <a:cubicBezTo>
                    <a:pt x="1162" y="6434"/>
                    <a:pt x="1486" y="6758"/>
                    <a:pt x="1486" y="7171"/>
                  </a:cubicBezTo>
                  <a:lnTo>
                    <a:pt x="1486" y="10122"/>
                  </a:lnTo>
                  <a:cubicBezTo>
                    <a:pt x="1486" y="11066"/>
                    <a:pt x="2254" y="11804"/>
                    <a:pt x="3198" y="11833"/>
                  </a:cubicBezTo>
                  <a:lnTo>
                    <a:pt x="3198" y="11804"/>
                  </a:lnTo>
                  <a:cubicBezTo>
                    <a:pt x="3876" y="11804"/>
                    <a:pt x="3876" y="10771"/>
                    <a:pt x="3198" y="10742"/>
                  </a:cubicBezTo>
                  <a:cubicBezTo>
                    <a:pt x="2814" y="10742"/>
                    <a:pt x="2549" y="10476"/>
                    <a:pt x="2549" y="10093"/>
                  </a:cubicBezTo>
                  <a:lnTo>
                    <a:pt x="2549" y="7142"/>
                  </a:lnTo>
                  <a:cubicBezTo>
                    <a:pt x="2549" y="6699"/>
                    <a:pt x="2342" y="6227"/>
                    <a:pt x="2018" y="5902"/>
                  </a:cubicBezTo>
                  <a:cubicBezTo>
                    <a:pt x="2342" y="5578"/>
                    <a:pt x="2519" y="5135"/>
                    <a:pt x="2549" y="4663"/>
                  </a:cubicBezTo>
                  <a:lnTo>
                    <a:pt x="2549" y="1712"/>
                  </a:lnTo>
                  <a:cubicBezTo>
                    <a:pt x="2519" y="1358"/>
                    <a:pt x="2814" y="1063"/>
                    <a:pt x="3198" y="1063"/>
                  </a:cubicBezTo>
                  <a:cubicBezTo>
                    <a:pt x="3876" y="1063"/>
                    <a:pt x="3876" y="1"/>
                    <a:pt x="3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888999" y="3185100"/>
              <a:ext cx="109447" cy="333985"/>
            </a:xfrm>
            <a:custGeom>
              <a:avLst/>
              <a:gdLst/>
              <a:ahLst/>
              <a:cxnLst/>
              <a:rect l="l" t="t" r="r" b="b"/>
              <a:pathLst>
                <a:path w="3878" h="11834" extrusionOk="0">
                  <a:moveTo>
                    <a:pt x="680" y="1"/>
                  </a:moveTo>
                  <a:cubicBezTo>
                    <a:pt x="1" y="1"/>
                    <a:pt x="1" y="1034"/>
                    <a:pt x="680" y="1034"/>
                  </a:cubicBezTo>
                  <a:cubicBezTo>
                    <a:pt x="1034" y="1034"/>
                    <a:pt x="1329" y="1329"/>
                    <a:pt x="1329" y="1683"/>
                  </a:cubicBezTo>
                  <a:lnTo>
                    <a:pt x="1329" y="4634"/>
                  </a:lnTo>
                  <a:cubicBezTo>
                    <a:pt x="1329" y="5106"/>
                    <a:pt x="1535" y="5578"/>
                    <a:pt x="1860" y="5902"/>
                  </a:cubicBezTo>
                  <a:cubicBezTo>
                    <a:pt x="1535" y="6227"/>
                    <a:pt x="1329" y="6670"/>
                    <a:pt x="1329" y="7142"/>
                  </a:cubicBezTo>
                  <a:lnTo>
                    <a:pt x="1329" y="10093"/>
                  </a:lnTo>
                  <a:cubicBezTo>
                    <a:pt x="1329" y="10447"/>
                    <a:pt x="1034" y="10742"/>
                    <a:pt x="680" y="10742"/>
                  </a:cubicBezTo>
                  <a:cubicBezTo>
                    <a:pt x="1" y="10742"/>
                    <a:pt x="1" y="11804"/>
                    <a:pt x="680" y="11804"/>
                  </a:cubicBezTo>
                  <a:lnTo>
                    <a:pt x="680" y="11833"/>
                  </a:lnTo>
                  <a:cubicBezTo>
                    <a:pt x="1624" y="11804"/>
                    <a:pt x="2391" y="11066"/>
                    <a:pt x="2391" y="10122"/>
                  </a:cubicBezTo>
                  <a:lnTo>
                    <a:pt x="2391" y="7171"/>
                  </a:lnTo>
                  <a:cubicBezTo>
                    <a:pt x="2391" y="6758"/>
                    <a:pt x="2716" y="6434"/>
                    <a:pt x="3129" y="6434"/>
                  </a:cubicBezTo>
                  <a:cubicBezTo>
                    <a:pt x="3147" y="6435"/>
                    <a:pt x="3166" y="6436"/>
                    <a:pt x="3183" y="6436"/>
                  </a:cubicBezTo>
                  <a:cubicBezTo>
                    <a:pt x="3878" y="6436"/>
                    <a:pt x="3878" y="5369"/>
                    <a:pt x="3183" y="5369"/>
                  </a:cubicBezTo>
                  <a:cubicBezTo>
                    <a:pt x="3166" y="5369"/>
                    <a:pt x="3147" y="5370"/>
                    <a:pt x="3129" y="5371"/>
                  </a:cubicBezTo>
                  <a:cubicBezTo>
                    <a:pt x="2716" y="5371"/>
                    <a:pt x="2391" y="5047"/>
                    <a:pt x="2391" y="4634"/>
                  </a:cubicBezTo>
                  <a:lnTo>
                    <a:pt x="2391" y="1683"/>
                  </a:lnTo>
                  <a:cubicBezTo>
                    <a:pt x="2391" y="768"/>
                    <a:pt x="1624" y="1"/>
                    <a:pt x="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565577" y="3185946"/>
              <a:ext cx="94461" cy="333138"/>
            </a:xfrm>
            <a:custGeom>
              <a:avLst/>
              <a:gdLst/>
              <a:ahLst/>
              <a:cxnLst/>
              <a:rect l="l" t="t" r="r" b="b"/>
              <a:pathLst>
                <a:path w="3347" h="11804" extrusionOk="0">
                  <a:moveTo>
                    <a:pt x="3169" y="1"/>
                  </a:moveTo>
                  <a:cubicBezTo>
                    <a:pt x="2225" y="30"/>
                    <a:pt x="1487" y="797"/>
                    <a:pt x="1487" y="1712"/>
                  </a:cubicBezTo>
                  <a:lnTo>
                    <a:pt x="1487" y="4663"/>
                  </a:lnTo>
                  <a:cubicBezTo>
                    <a:pt x="1487" y="5076"/>
                    <a:pt x="1163" y="5400"/>
                    <a:pt x="750" y="5400"/>
                  </a:cubicBezTo>
                  <a:cubicBezTo>
                    <a:pt x="731" y="5399"/>
                    <a:pt x="713" y="5398"/>
                    <a:pt x="695" y="5398"/>
                  </a:cubicBezTo>
                  <a:cubicBezTo>
                    <a:pt x="1" y="5398"/>
                    <a:pt x="1" y="6465"/>
                    <a:pt x="695" y="6465"/>
                  </a:cubicBezTo>
                  <a:cubicBezTo>
                    <a:pt x="713" y="6465"/>
                    <a:pt x="731" y="6464"/>
                    <a:pt x="750" y="6463"/>
                  </a:cubicBezTo>
                  <a:cubicBezTo>
                    <a:pt x="1163" y="6463"/>
                    <a:pt x="1487" y="6787"/>
                    <a:pt x="1487" y="7200"/>
                  </a:cubicBezTo>
                  <a:lnTo>
                    <a:pt x="1487" y="10151"/>
                  </a:lnTo>
                  <a:cubicBezTo>
                    <a:pt x="1517" y="11066"/>
                    <a:pt x="2255" y="11774"/>
                    <a:pt x="3199" y="11803"/>
                  </a:cubicBezTo>
                  <a:lnTo>
                    <a:pt x="3346" y="11803"/>
                  </a:lnTo>
                  <a:cubicBezTo>
                    <a:pt x="2520" y="11656"/>
                    <a:pt x="1930" y="10948"/>
                    <a:pt x="1930" y="10122"/>
                  </a:cubicBezTo>
                  <a:lnTo>
                    <a:pt x="1930" y="10092"/>
                  </a:lnTo>
                  <a:lnTo>
                    <a:pt x="1930" y="7141"/>
                  </a:lnTo>
                  <a:cubicBezTo>
                    <a:pt x="1930" y="6728"/>
                    <a:pt x="1605" y="6404"/>
                    <a:pt x="1192" y="6404"/>
                  </a:cubicBezTo>
                  <a:cubicBezTo>
                    <a:pt x="1174" y="6405"/>
                    <a:pt x="1156" y="6406"/>
                    <a:pt x="1138" y="6406"/>
                  </a:cubicBezTo>
                  <a:cubicBezTo>
                    <a:pt x="473" y="6406"/>
                    <a:pt x="473" y="5369"/>
                    <a:pt x="1138" y="5369"/>
                  </a:cubicBezTo>
                  <a:cubicBezTo>
                    <a:pt x="1156" y="5369"/>
                    <a:pt x="1174" y="5369"/>
                    <a:pt x="1192" y="5371"/>
                  </a:cubicBezTo>
                  <a:cubicBezTo>
                    <a:pt x="1605" y="5371"/>
                    <a:pt x="1930" y="5046"/>
                    <a:pt x="1930" y="4633"/>
                  </a:cubicBezTo>
                  <a:lnTo>
                    <a:pt x="1930" y="1682"/>
                  </a:lnTo>
                  <a:cubicBezTo>
                    <a:pt x="1959" y="856"/>
                    <a:pt x="2550" y="178"/>
                    <a:pt x="3346" y="30"/>
                  </a:cubicBezTo>
                  <a:cubicBezTo>
                    <a:pt x="3287" y="30"/>
                    <a:pt x="3228" y="1"/>
                    <a:pt x="3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888999" y="3185946"/>
              <a:ext cx="64996" cy="333138"/>
            </a:xfrm>
            <a:custGeom>
              <a:avLst/>
              <a:gdLst/>
              <a:ahLst/>
              <a:cxnLst/>
              <a:rect l="l" t="t" r="r" b="b"/>
              <a:pathLst>
                <a:path w="2303" h="11804" extrusionOk="0">
                  <a:moveTo>
                    <a:pt x="680" y="1"/>
                  </a:moveTo>
                  <a:cubicBezTo>
                    <a:pt x="1" y="1"/>
                    <a:pt x="1" y="1033"/>
                    <a:pt x="680" y="1033"/>
                  </a:cubicBezTo>
                  <a:cubicBezTo>
                    <a:pt x="1034" y="1033"/>
                    <a:pt x="1329" y="1328"/>
                    <a:pt x="1329" y="1712"/>
                  </a:cubicBezTo>
                  <a:lnTo>
                    <a:pt x="1329" y="4663"/>
                  </a:lnTo>
                  <a:cubicBezTo>
                    <a:pt x="1329" y="5105"/>
                    <a:pt x="1535" y="5577"/>
                    <a:pt x="1860" y="5902"/>
                  </a:cubicBezTo>
                  <a:cubicBezTo>
                    <a:pt x="1535" y="6227"/>
                    <a:pt x="1329" y="6669"/>
                    <a:pt x="1329" y="7141"/>
                  </a:cubicBezTo>
                  <a:lnTo>
                    <a:pt x="1329" y="10092"/>
                  </a:lnTo>
                  <a:cubicBezTo>
                    <a:pt x="1329" y="10446"/>
                    <a:pt x="1034" y="10741"/>
                    <a:pt x="680" y="10741"/>
                  </a:cubicBezTo>
                  <a:cubicBezTo>
                    <a:pt x="1" y="10741"/>
                    <a:pt x="1" y="11803"/>
                    <a:pt x="680" y="11803"/>
                  </a:cubicBezTo>
                  <a:cubicBezTo>
                    <a:pt x="798" y="11803"/>
                    <a:pt x="886" y="11774"/>
                    <a:pt x="975" y="11774"/>
                  </a:cubicBezTo>
                  <a:cubicBezTo>
                    <a:pt x="768" y="11715"/>
                    <a:pt x="621" y="11508"/>
                    <a:pt x="621" y="11272"/>
                  </a:cubicBezTo>
                  <a:cubicBezTo>
                    <a:pt x="621" y="10977"/>
                    <a:pt x="857" y="10741"/>
                    <a:pt x="1152" y="10741"/>
                  </a:cubicBezTo>
                  <a:cubicBezTo>
                    <a:pt x="1506" y="10741"/>
                    <a:pt x="1801" y="10446"/>
                    <a:pt x="1801" y="10092"/>
                  </a:cubicBezTo>
                  <a:lnTo>
                    <a:pt x="1801" y="7141"/>
                  </a:lnTo>
                  <a:cubicBezTo>
                    <a:pt x="1801" y="6669"/>
                    <a:pt x="1978" y="6227"/>
                    <a:pt x="2302" y="5902"/>
                  </a:cubicBezTo>
                  <a:cubicBezTo>
                    <a:pt x="1978" y="5577"/>
                    <a:pt x="1801" y="5105"/>
                    <a:pt x="1801" y="4663"/>
                  </a:cubicBezTo>
                  <a:lnTo>
                    <a:pt x="1801" y="1712"/>
                  </a:lnTo>
                  <a:cubicBezTo>
                    <a:pt x="1801" y="1328"/>
                    <a:pt x="1506" y="1033"/>
                    <a:pt x="1152" y="1033"/>
                  </a:cubicBezTo>
                  <a:cubicBezTo>
                    <a:pt x="562" y="1033"/>
                    <a:pt x="414" y="207"/>
                    <a:pt x="975" y="30"/>
                  </a:cubicBezTo>
                  <a:cubicBezTo>
                    <a:pt x="886" y="1"/>
                    <a:pt x="798" y="1"/>
                    <a:pt x="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703130" y="3284525"/>
              <a:ext cx="157792" cy="135976"/>
            </a:xfrm>
            <a:custGeom>
              <a:avLst/>
              <a:gdLst/>
              <a:ahLst/>
              <a:cxnLst/>
              <a:rect l="l" t="t" r="r" b="b"/>
              <a:pathLst>
                <a:path w="5591" h="4818" extrusionOk="0">
                  <a:moveTo>
                    <a:pt x="1315" y="1"/>
                  </a:moveTo>
                  <a:cubicBezTo>
                    <a:pt x="609" y="1"/>
                    <a:pt x="0" y="904"/>
                    <a:pt x="656" y="1583"/>
                  </a:cubicBezTo>
                  <a:lnTo>
                    <a:pt x="1512" y="2409"/>
                  </a:lnTo>
                  <a:lnTo>
                    <a:pt x="685" y="3265"/>
                  </a:lnTo>
                  <a:cubicBezTo>
                    <a:pt x="7" y="3920"/>
                    <a:pt x="610" y="4818"/>
                    <a:pt x="1314" y="4818"/>
                  </a:cubicBezTo>
                  <a:cubicBezTo>
                    <a:pt x="1529" y="4818"/>
                    <a:pt x="1754" y="4734"/>
                    <a:pt x="1954" y="4534"/>
                  </a:cubicBezTo>
                  <a:lnTo>
                    <a:pt x="2810" y="3707"/>
                  </a:lnTo>
                  <a:lnTo>
                    <a:pt x="3636" y="4534"/>
                  </a:lnTo>
                  <a:cubicBezTo>
                    <a:pt x="3836" y="4734"/>
                    <a:pt x="4059" y="4818"/>
                    <a:pt x="4273" y="4818"/>
                  </a:cubicBezTo>
                  <a:cubicBezTo>
                    <a:pt x="4970" y="4818"/>
                    <a:pt x="5560" y="3920"/>
                    <a:pt x="4905" y="3265"/>
                  </a:cubicBezTo>
                  <a:lnTo>
                    <a:pt x="4079" y="2409"/>
                  </a:lnTo>
                  <a:lnTo>
                    <a:pt x="4934" y="1583"/>
                  </a:lnTo>
                  <a:cubicBezTo>
                    <a:pt x="5590" y="904"/>
                    <a:pt x="4981" y="1"/>
                    <a:pt x="4275" y="1"/>
                  </a:cubicBezTo>
                  <a:cubicBezTo>
                    <a:pt x="4060" y="1"/>
                    <a:pt x="3836" y="85"/>
                    <a:pt x="3636" y="284"/>
                  </a:cubicBezTo>
                  <a:lnTo>
                    <a:pt x="2780" y="1111"/>
                  </a:lnTo>
                  <a:lnTo>
                    <a:pt x="1954" y="284"/>
                  </a:lnTo>
                  <a:cubicBezTo>
                    <a:pt x="1754" y="85"/>
                    <a:pt x="1530" y="1"/>
                    <a:pt x="1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705218" y="3284949"/>
              <a:ext cx="61412" cy="135524"/>
            </a:xfrm>
            <a:custGeom>
              <a:avLst/>
              <a:gdLst/>
              <a:ahLst/>
              <a:cxnLst/>
              <a:rect l="l" t="t" r="r" b="b"/>
              <a:pathLst>
                <a:path w="2176" h="4802" extrusionOk="0">
                  <a:moveTo>
                    <a:pt x="1225" y="0"/>
                  </a:moveTo>
                  <a:cubicBezTo>
                    <a:pt x="986" y="0"/>
                    <a:pt x="753" y="98"/>
                    <a:pt x="582" y="269"/>
                  </a:cubicBezTo>
                  <a:cubicBezTo>
                    <a:pt x="228" y="624"/>
                    <a:pt x="228" y="1214"/>
                    <a:pt x="582" y="1568"/>
                  </a:cubicBezTo>
                  <a:lnTo>
                    <a:pt x="1408" y="2394"/>
                  </a:lnTo>
                  <a:lnTo>
                    <a:pt x="611" y="3250"/>
                  </a:lnTo>
                  <a:cubicBezTo>
                    <a:pt x="0" y="3861"/>
                    <a:pt x="510" y="4801"/>
                    <a:pt x="1249" y="4801"/>
                  </a:cubicBezTo>
                  <a:cubicBezTo>
                    <a:pt x="1366" y="4801"/>
                    <a:pt x="1489" y="4778"/>
                    <a:pt x="1615" y="4725"/>
                  </a:cubicBezTo>
                  <a:cubicBezTo>
                    <a:pt x="1526" y="4666"/>
                    <a:pt x="1438" y="4607"/>
                    <a:pt x="1349" y="4519"/>
                  </a:cubicBezTo>
                  <a:cubicBezTo>
                    <a:pt x="995" y="4164"/>
                    <a:pt x="995" y="3604"/>
                    <a:pt x="1349" y="3250"/>
                  </a:cubicBezTo>
                  <a:lnTo>
                    <a:pt x="2175" y="2394"/>
                  </a:lnTo>
                  <a:lnTo>
                    <a:pt x="1349" y="1568"/>
                  </a:lnTo>
                  <a:cubicBezTo>
                    <a:pt x="965" y="1214"/>
                    <a:pt x="965" y="624"/>
                    <a:pt x="1349" y="269"/>
                  </a:cubicBezTo>
                  <a:cubicBezTo>
                    <a:pt x="1408" y="181"/>
                    <a:pt x="1497" y="122"/>
                    <a:pt x="1615" y="92"/>
                  </a:cubicBezTo>
                  <a:cubicBezTo>
                    <a:pt x="1489" y="30"/>
                    <a:pt x="1356" y="0"/>
                    <a:pt x="1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559227" y="3180105"/>
              <a:ext cx="124123" cy="345641"/>
            </a:xfrm>
            <a:custGeom>
              <a:avLst/>
              <a:gdLst/>
              <a:ahLst/>
              <a:cxnLst/>
              <a:rect l="l" t="t" r="r" b="b"/>
              <a:pathLst>
                <a:path w="4398" h="12247" extrusionOk="0">
                  <a:moveTo>
                    <a:pt x="3394" y="1"/>
                  </a:moveTo>
                  <a:cubicBezTo>
                    <a:pt x="2332" y="1"/>
                    <a:pt x="1476" y="857"/>
                    <a:pt x="1476" y="1919"/>
                  </a:cubicBezTo>
                  <a:lnTo>
                    <a:pt x="1476" y="4870"/>
                  </a:lnTo>
                  <a:cubicBezTo>
                    <a:pt x="1476" y="5165"/>
                    <a:pt x="1240" y="5371"/>
                    <a:pt x="975" y="5371"/>
                  </a:cubicBezTo>
                  <a:cubicBezTo>
                    <a:pt x="1" y="5371"/>
                    <a:pt x="1" y="6847"/>
                    <a:pt x="975" y="6847"/>
                  </a:cubicBezTo>
                  <a:cubicBezTo>
                    <a:pt x="1240" y="6876"/>
                    <a:pt x="1447" y="7083"/>
                    <a:pt x="1447" y="7348"/>
                  </a:cubicBezTo>
                  <a:lnTo>
                    <a:pt x="1447" y="10299"/>
                  </a:lnTo>
                  <a:cubicBezTo>
                    <a:pt x="1447" y="10801"/>
                    <a:pt x="1624" y="11243"/>
                    <a:pt x="1978" y="11597"/>
                  </a:cubicBezTo>
                  <a:cubicBezTo>
                    <a:pt x="2005" y="11644"/>
                    <a:pt x="2045" y="11664"/>
                    <a:pt x="2090" y="11664"/>
                  </a:cubicBezTo>
                  <a:cubicBezTo>
                    <a:pt x="2241" y="11664"/>
                    <a:pt x="2439" y="11439"/>
                    <a:pt x="2303" y="11302"/>
                  </a:cubicBezTo>
                  <a:cubicBezTo>
                    <a:pt x="2037" y="11037"/>
                    <a:pt x="1919" y="10683"/>
                    <a:pt x="1919" y="10299"/>
                  </a:cubicBezTo>
                  <a:lnTo>
                    <a:pt x="1919" y="7348"/>
                  </a:lnTo>
                  <a:cubicBezTo>
                    <a:pt x="1919" y="6847"/>
                    <a:pt x="1506" y="6404"/>
                    <a:pt x="975" y="6404"/>
                  </a:cubicBezTo>
                  <a:cubicBezTo>
                    <a:pt x="621" y="6375"/>
                    <a:pt x="621" y="5843"/>
                    <a:pt x="975" y="5814"/>
                  </a:cubicBezTo>
                  <a:cubicBezTo>
                    <a:pt x="1506" y="5814"/>
                    <a:pt x="1919" y="5401"/>
                    <a:pt x="1919" y="4870"/>
                  </a:cubicBezTo>
                  <a:lnTo>
                    <a:pt x="1919" y="1919"/>
                  </a:lnTo>
                  <a:cubicBezTo>
                    <a:pt x="1919" y="1093"/>
                    <a:pt x="2598" y="444"/>
                    <a:pt x="3424" y="444"/>
                  </a:cubicBezTo>
                  <a:cubicBezTo>
                    <a:pt x="3807" y="444"/>
                    <a:pt x="3807" y="1034"/>
                    <a:pt x="3424" y="1034"/>
                  </a:cubicBezTo>
                  <a:cubicBezTo>
                    <a:pt x="2952" y="1034"/>
                    <a:pt x="2568" y="1417"/>
                    <a:pt x="2539" y="1889"/>
                  </a:cubicBezTo>
                  <a:lnTo>
                    <a:pt x="2539" y="4840"/>
                  </a:lnTo>
                  <a:cubicBezTo>
                    <a:pt x="2539" y="5253"/>
                    <a:pt x="2362" y="5637"/>
                    <a:pt x="2096" y="5932"/>
                  </a:cubicBezTo>
                  <a:cubicBezTo>
                    <a:pt x="1978" y="6020"/>
                    <a:pt x="1978" y="6168"/>
                    <a:pt x="2096" y="6257"/>
                  </a:cubicBezTo>
                  <a:cubicBezTo>
                    <a:pt x="2362" y="6552"/>
                    <a:pt x="2539" y="6935"/>
                    <a:pt x="2539" y="7348"/>
                  </a:cubicBezTo>
                  <a:lnTo>
                    <a:pt x="2539" y="10299"/>
                  </a:lnTo>
                  <a:cubicBezTo>
                    <a:pt x="2539" y="10801"/>
                    <a:pt x="2922" y="11184"/>
                    <a:pt x="3424" y="11184"/>
                  </a:cubicBezTo>
                  <a:cubicBezTo>
                    <a:pt x="3807" y="11184"/>
                    <a:pt x="3807" y="11774"/>
                    <a:pt x="3424" y="11774"/>
                  </a:cubicBezTo>
                  <a:cubicBezTo>
                    <a:pt x="3247" y="11774"/>
                    <a:pt x="3099" y="11745"/>
                    <a:pt x="2981" y="11715"/>
                  </a:cubicBezTo>
                  <a:cubicBezTo>
                    <a:pt x="2945" y="11702"/>
                    <a:pt x="2912" y="11697"/>
                    <a:pt x="2881" y="11697"/>
                  </a:cubicBezTo>
                  <a:cubicBezTo>
                    <a:pt x="2630" y="11697"/>
                    <a:pt x="2545" y="12076"/>
                    <a:pt x="2834" y="12128"/>
                  </a:cubicBezTo>
                  <a:cubicBezTo>
                    <a:pt x="3011" y="12187"/>
                    <a:pt x="3217" y="12217"/>
                    <a:pt x="3424" y="12217"/>
                  </a:cubicBezTo>
                  <a:lnTo>
                    <a:pt x="3394" y="12246"/>
                  </a:lnTo>
                  <a:cubicBezTo>
                    <a:pt x="4398" y="12246"/>
                    <a:pt x="4398" y="10742"/>
                    <a:pt x="3394" y="10742"/>
                  </a:cubicBezTo>
                  <a:cubicBezTo>
                    <a:pt x="3158" y="10742"/>
                    <a:pt x="2981" y="10565"/>
                    <a:pt x="2981" y="10329"/>
                  </a:cubicBezTo>
                  <a:lnTo>
                    <a:pt x="2981" y="7378"/>
                  </a:lnTo>
                  <a:cubicBezTo>
                    <a:pt x="2981" y="6935"/>
                    <a:pt x="2804" y="6493"/>
                    <a:pt x="2539" y="6138"/>
                  </a:cubicBezTo>
                  <a:cubicBezTo>
                    <a:pt x="2804" y="5784"/>
                    <a:pt x="2981" y="5342"/>
                    <a:pt x="2981" y="4870"/>
                  </a:cubicBezTo>
                  <a:lnTo>
                    <a:pt x="2981" y="1919"/>
                  </a:lnTo>
                  <a:cubicBezTo>
                    <a:pt x="2981" y="1683"/>
                    <a:pt x="3158" y="1506"/>
                    <a:pt x="3394" y="1506"/>
                  </a:cubicBezTo>
                  <a:cubicBezTo>
                    <a:pt x="4398" y="1506"/>
                    <a:pt x="4398" y="1"/>
                    <a:pt x="33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879855" y="3179286"/>
              <a:ext cx="124941" cy="345613"/>
            </a:xfrm>
            <a:custGeom>
              <a:avLst/>
              <a:gdLst/>
              <a:ahLst/>
              <a:cxnLst/>
              <a:rect l="l" t="t" r="r" b="b"/>
              <a:pathLst>
                <a:path w="4427" h="12246" extrusionOk="0">
                  <a:moveTo>
                    <a:pt x="1004" y="473"/>
                  </a:moveTo>
                  <a:lnTo>
                    <a:pt x="1004" y="502"/>
                  </a:lnTo>
                  <a:cubicBezTo>
                    <a:pt x="1830" y="502"/>
                    <a:pt x="2479" y="1181"/>
                    <a:pt x="2479" y="1977"/>
                  </a:cubicBezTo>
                  <a:lnTo>
                    <a:pt x="2479" y="4928"/>
                  </a:lnTo>
                  <a:cubicBezTo>
                    <a:pt x="2479" y="5459"/>
                    <a:pt x="2922" y="5872"/>
                    <a:pt x="3423" y="5872"/>
                  </a:cubicBezTo>
                  <a:cubicBezTo>
                    <a:pt x="3807" y="5931"/>
                    <a:pt x="3807" y="6433"/>
                    <a:pt x="3423" y="6492"/>
                  </a:cubicBezTo>
                  <a:cubicBezTo>
                    <a:pt x="2922" y="6492"/>
                    <a:pt x="2479" y="6905"/>
                    <a:pt x="2479" y="7436"/>
                  </a:cubicBezTo>
                  <a:lnTo>
                    <a:pt x="2479" y="10387"/>
                  </a:lnTo>
                  <a:cubicBezTo>
                    <a:pt x="2479" y="11184"/>
                    <a:pt x="1830" y="11862"/>
                    <a:pt x="1004" y="11862"/>
                  </a:cubicBezTo>
                  <a:cubicBezTo>
                    <a:pt x="620" y="11862"/>
                    <a:pt x="620" y="11272"/>
                    <a:pt x="1004" y="11272"/>
                  </a:cubicBezTo>
                  <a:cubicBezTo>
                    <a:pt x="1505" y="11272"/>
                    <a:pt x="1889" y="10859"/>
                    <a:pt x="1889" y="10387"/>
                  </a:cubicBezTo>
                  <a:lnTo>
                    <a:pt x="1889" y="7436"/>
                  </a:lnTo>
                  <a:cubicBezTo>
                    <a:pt x="1889" y="7023"/>
                    <a:pt x="2036" y="6610"/>
                    <a:pt x="2331" y="6315"/>
                  </a:cubicBezTo>
                  <a:cubicBezTo>
                    <a:pt x="2420" y="6226"/>
                    <a:pt x="2420" y="6108"/>
                    <a:pt x="2331" y="6020"/>
                  </a:cubicBezTo>
                  <a:cubicBezTo>
                    <a:pt x="2036" y="5725"/>
                    <a:pt x="1889" y="5312"/>
                    <a:pt x="1889" y="4899"/>
                  </a:cubicBezTo>
                  <a:lnTo>
                    <a:pt x="1889" y="1948"/>
                  </a:lnTo>
                  <a:cubicBezTo>
                    <a:pt x="1889" y="1476"/>
                    <a:pt x="1505" y="1063"/>
                    <a:pt x="1004" y="1063"/>
                  </a:cubicBezTo>
                  <a:cubicBezTo>
                    <a:pt x="620" y="1063"/>
                    <a:pt x="620" y="473"/>
                    <a:pt x="1004" y="473"/>
                  </a:cubicBezTo>
                  <a:close/>
                  <a:moveTo>
                    <a:pt x="1004" y="0"/>
                  </a:moveTo>
                  <a:cubicBezTo>
                    <a:pt x="30" y="0"/>
                    <a:pt x="30" y="1505"/>
                    <a:pt x="1004" y="1505"/>
                  </a:cubicBezTo>
                  <a:cubicBezTo>
                    <a:pt x="1240" y="1505"/>
                    <a:pt x="1446" y="1682"/>
                    <a:pt x="1446" y="1948"/>
                  </a:cubicBezTo>
                  <a:lnTo>
                    <a:pt x="1446" y="4899"/>
                  </a:lnTo>
                  <a:cubicBezTo>
                    <a:pt x="1446" y="5341"/>
                    <a:pt x="1594" y="5784"/>
                    <a:pt x="1889" y="6138"/>
                  </a:cubicBezTo>
                  <a:cubicBezTo>
                    <a:pt x="1594" y="6492"/>
                    <a:pt x="1446" y="6935"/>
                    <a:pt x="1446" y="7377"/>
                  </a:cubicBezTo>
                  <a:lnTo>
                    <a:pt x="1446" y="10328"/>
                  </a:lnTo>
                  <a:cubicBezTo>
                    <a:pt x="1446" y="10564"/>
                    <a:pt x="1240" y="10771"/>
                    <a:pt x="1004" y="10771"/>
                  </a:cubicBezTo>
                  <a:cubicBezTo>
                    <a:pt x="0" y="10771"/>
                    <a:pt x="0" y="12246"/>
                    <a:pt x="1004" y="12246"/>
                  </a:cubicBezTo>
                  <a:cubicBezTo>
                    <a:pt x="2066" y="12246"/>
                    <a:pt x="2922" y="11390"/>
                    <a:pt x="2922" y="10328"/>
                  </a:cubicBezTo>
                  <a:lnTo>
                    <a:pt x="2922" y="7377"/>
                  </a:lnTo>
                  <a:cubicBezTo>
                    <a:pt x="2922" y="7082"/>
                    <a:pt x="3158" y="6876"/>
                    <a:pt x="3423" y="6876"/>
                  </a:cubicBezTo>
                  <a:cubicBezTo>
                    <a:pt x="4426" y="6876"/>
                    <a:pt x="4426" y="5400"/>
                    <a:pt x="3423" y="5400"/>
                  </a:cubicBezTo>
                  <a:cubicBezTo>
                    <a:pt x="3158" y="5371"/>
                    <a:pt x="2922" y="5164"/>
                    <a:pt x="2922" y="4899"/>
                  </a:cubicBezTo>
                  <a:lnTo>
                    <a:pt x="2922" y="1948"/>
                  </a:lnTo>
                  <a:cubicBezTo>
                    <a:pt x="2922" y="856"/>
                    <a:pt x="2066" y="0"/>
                    <a:pt x="10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693281" y="3277808"/>
              <a:ext cx="165779" cy="149043"/>
            </a:xfrm>
            <a:custGeom>
              <a:avLst/>
              <a:gdLst/>
              <a:ahLst/>
              <a:cxnLst/>
              <a:rect l="l" t="t" r="r" b="b"/>
              <a:pathLst>
                <a:path w="5874" h="5281" extrusionOk="0">
                  <a:moveTo>
                    <a:pt x="1645" y="0"/>
                  </a:moveTo>
                  <a:cubicBezTo>
                    <a:pt x="763" y="0"/>
                    <a:pt x="1" y="1157"/>
                    <a:pt x="857" y="1968"/>
                  </a:cubicBezTo>
                  <a:lnTo>
                    <a:pt x="1536" y="2647"/>
                  </a:lnTo>
                  <a:lnTo>
                    <a:pt x="857" y="3326"/>
                  </a:lnTo>
                  <a:cubicBezTo>
                    <a:pt x="415" y="3768"/>
                    <a:pt x="415" y="4476"/>
                    <a:pt x="857" y="4949"/>
                  </a:cubicBezTo>
                  <a:cubicBezTo>
                    <a:pt x="1079" y="5170"/>
                    <a:pt x="1366" y="5281"/>
                    <a:pt x="1654" y="5281"/>
                  </a:cubicBezTo>
                  <a:cubicBezTo>
                    <a:pt x="1942" y="5281"/>
                    <a:pt x="2229" y="5170"/>
                    <a:pt x="2451" y="4949"/>
                  </a:cubicBezTo>
                  <a:lnTo>
                    <a:pt x="3129" y="4270"/>
                  </a:lnTo>
                  <a:lnTo>
                    <a:pt x="3808" y="4949"/>
                  </a:lnTo>
                  <a:cubicBezTo>
                    <a:pt x="4044" y="5155"/>
                    <a:pt x="4310" y="5273"/>
                    <a:pt x="4634" y="5273"/>
                  </a:cubicBezTo>
                  <a:cubicBezTo>
                    <a:pt x="4959" y="5273"/>
                    <a:pt x="5224" y="5155"/>
                    <a:pt x="5461" y="4919"/>
                  </a:cubicBezTo>
                  <a:cubicBezTo>
                    <a:pt x="5874" y="4476"/>
                    <a:pt x="5874" y="3768"/>
                    <a:pt x="5461" y="3326"/>
                  </a:cubicBezTo>
                  <a:lnTo>
                    <a:pt x="4752" y="2647"/>
                  </a:lnTo>
                  <a:lnTo>
                    <a:pt x="5431" y="1968"/>
                  </a:lnTo>
                  <a:lnTo>
                    <a:pt x="5461" y="1939"/>
                  </a:lnTo>
                  <a:cubicBezTo>
                    <a:pt x="5595" y="1782"/>
                    <a:pt x="5457" y="1574"/>
                    <a:pt x="5292" y="1574"/>
                  </a:cubicBezTo>
                  <a:cubicBezTo>
                    <a:pt x="5240" y="1574"/>
                    <a:pt x="5185" y="1594"/>
                    <a:pt x="5136" y="1644"/>
                  </a:cubicBezTo>
                  <a:lnTo>
                    <a:pt x="5106" y="1673"/>
                  </a:lnTo>
                  <a:lnTo>
                    <a:pt x="4280" y="2499"/>
                  </a:lnTo>
                  <a:cubicBezTo>
                    <a:pt x="4192" y="2588"/>
                    <a:pt x="4192" y="2735"/>
                    <a:pt x="4280" y="2824"/>
                  </a:cubicBezTo>
                  <a:lnTo>
                    <a:pt x="5106" y="3650"/>
                  </a:lnTo>
                  <a:cubicBezTo>
                    <a:pt x="5372" y="3916"/>
                    <a:pt x="5372" y="4358"/>
                    <a:pt x="5106" y="4624"/>
                  </a:cubicBezTo>
                  <a:cubicBezTo>
                    <a:pt x="4974" y="4757"/>
                    <a:pt x="4797" y="4823"/>
                    <a:pt x="4620" y="4823"/>
                  </a:cubicBezTo>
                  <a:cubicBezTo>
                    <a:pt x="4443" y="4823"/>
                    <a:pt x="4265" y="4757"/>
                    <a:pt x="4133" y="4624"/>
                  </a:cubicBezTo>
                  <a:lnTo>
                    <a:pt x="3306" y="3798"/>
                  </a:lnTo>
                  <a:cubicBezTo>
                    <a:pt x="3262" y="3754"/>
                    <a:pt x="3203" y="3731"/>
                    <a:pt x="3144" y="3731"/>
                  </a:cubicBezTo>
                  <a:cubicBezTo>
                    <a:pt x="3085" y="3731"/>
                    <a:pt x="3026" y="3754"/>
                    <a:pt x="2982" y="3798"/>
                  </a:cubicBezTo>
                  <a:lnTo>
                    <a:pt x="2156" y="4624"/>
                  </a:lnTo>
                  <a:cubicBezTo>
                    <a:pt x="2023" y="4757"/>
                    <a:pt x="1846" y="4823"/>
                    <a:pt x="1669" y="4823"/>
                  </a:cubicBezTo>
                  <a:cubicBezTo>
                    <a:pt x="1492" y="4823"/>
                    <a:pt x="1315" y="4757"/>
                    <a:pt x="1182" y="4624"/>
                  </a:cubicBezTo>
                  <a:cubicBezTo>
                    <a:pt x="887" y="4358"/>
                    <a:pt x="887" y="3916"/>
                    <a:pt x="1182" y="3650"/>
                  </a:cubicBezTo>
                  <a:lnTo>
                    <a:pt x="2008" y="2824"/>
                  </a:lnTo>
                  <a:cubicBezTo>
                    <a:pt x="2097" y="2735"/>
                    <a:pt x="2097" y="2588"/>
                    <a:pt x="2008" y="2499"/>
                  </a:cubicBezTo>
                  <a:lnTo>
                    <a:pt x="1182" y="1673"/>
                  </a:lnTo>
                  <a:cubicBezTo>
                    <a:pt x="684" y="1175"/>
                    <a:pt x="1142" y="485"/>
                    <a:pt x="1675" y="485"/>
                  </a:cubicBezTo>
                  <a:cubicBezTo>
                    <a:pt x="1836" y="485"/>
                    <a:pt x="2005" y="549"/>
                    <a:pt x="2156" y="699"/>
                  </a:cubicBezTo>
                  <a:lnTo>
                    <a:pt x="2982" y="1526"/>
                  </a:lnTo>
                  <a:cubicBezTo>
                    <a:pt x="3026" y="1570"/>
                    <a:pt x="3085" y="1592"/>
                    <a:pt x="3144" y="1592"/>
                  </a:cubicBezTo>
                  <a:cubicBezTo>
                    <a:pt x="3203" y="1592"/>
                    <a:pt x="3262" y="1570"/>
                    <a:pt x="3306" y="1526"/>
                  </a:cubicBezTo>
                  <a:lnTo>
                    <a:pt x="4133" y="670"/>
                  </a:lnTo>
                  <a:cubicBezTo>
                    <a:pt x="4265" y="537"/>
                    <a:pt x="4443" y="471"/>
                    <a:pt x="4620" y="471"/>
                  </a:cubicBezTo>
                  <a:cubicBezTo>
                    <a:pt x="4797" y="471"/>
                    <a:pt x="4974" y="537"/>
                    <a:pt x="5106" y="670"/>
                  </a:cubicBezTo>
                  <a:cubicBezTo>
                    <a:pt x="5195" y="759"/>
                    <a:pt x="5254" y="877"/>
                    <a:pt x="5283" y="965"/>
                  </a:cubicBezTo>
                  <a:cubicBezTo>
                    <a:pt x="5307" y="1094"/>
                    <a:pt x="5401" y="1149"/>
                    <a:pt x="5497" y="1149"/>
                  </a:cubicBezTo>
                  <a:cubicBezTo>
                    <a:pt x="5644" y="1149"/>
                    <a:pt x="5797" y="1025"/>
                    <a:pt x="5726" y="847"/>
                  </a:cubicBezTo>
                  <a:cubicBezTo>
                    <a:pt x="5667" y="670"/>
                    <a:pt x="5549" y="493"/>
                    <a:pt x="5431" y="375"/>
                  </a:cubicBezTo>
                  <a:cubicBezTo>
                    <a:pt x="5210" y="139"/>
                    <a:pt x="4915" y="21"/>
                    <a:pt x="4620" y="21"/>
                  </a:cubicBezTo>
                  <a:cubicBezTo>
                    <a:pt x="4324" y="21"/>
                    <a:pt x="4029" y="139"/>
                    <a:pt x="3808" y="375"/>
                  </a:cubicBezTo>
                  <a:lnTo>
                    <a:pt x="3129" y="1054"/>
                  </a:lnTo>
                  <a:lnTo>
                    <a:pt x="2451" y="375"/>
                  </a:lnTo>
                  <a:cubicBezTo>
                    <a:pt x="2200" y="110"/>
                    <a:pt x="1917" y="0"/>
                    <a:pt x="16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71"/>
          <p:cNvGrpSpPr/>
          <p:nvPr/>
        </p:nvGrpSpPr>
        <p:grpSpPr>
          <a:xfrm>
            <a:off x="766616" y="4167987"/>
            <a:ext cx="396441" cy="431381"/>
            <a:chOff x="8186422" y="2461465"/>
            <a:chExt cx="396441" cy="431381"/>
          </a:xfrm>
        </p:grpSpPr>
        <p:sp>
          <p:nvSpPr>
            <p:cNvPr id="2657" name="Google Shape;2657;p71"/>
            <p:cNvSpPr/>
            <p:nvPr/>
          </p:nvSpPr>
          <p:spPr>
            <a:xfrm>
              <a:off x="8369638" y="2559705"/>
              <a:ext cx="30001" cy="113285"/>
            </a:xfrm>
            <a:custGeom>
              <a:avLst/>
              <a:gdLst/>
              <a:ahLst/>
              <a:cxnLst/>
              <a:rect l="l" t="t" r="r" b="b"/>
              <a:pathLst>
                <a:path w="1063" h="4014" extrusionOk="0">
                  <a:moveTo>
                    <a:pt x="0" y="1"/>
                  </a:moveTo>
                  <a:lnTo>
                    <a:pt x="0" y="3512"/>
                  </a:lnTo>
                  <a:cubicBezTo>
                    <a:pt x="0" y="3778"/>
                    <a:pt x="236" y="4014"/>
                    <a:pt x="531" y="4014"/>
                  </a:cubicBezTo>
                  <a:cubicBezTo>
                    <a:pt x="826" y="4014"/>
                    <a:pt x="1062" y="3778"/>
                    <a:pt x="1062" y="3512"/>
                  </a:cubicBezTo>
                  <a:lnTo>
                    <a:pt x="10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8369638" y="2559705"/>
              <a:ext cx="22493" cy="113285"/>
            </a:xfrm>
            <a:custGeom>
              <a:avLst/>
              <a:gdLst/>
              <a:ahLst/>
              <a:cxnLst/>
              <a:rect l="l" t="t" r="r" b="b"/>
              <a:pathLst>
                <a:path w="797" h="4014" extrusionOk="0">
                  <a:moveTo>
                    <a:pt x="0" y="1"/>
                  </a:moveTo>
                  <a:lnTo>
                    <a:pt x="0" y="3512"/>
                  </a:lnTo>
                  <a:cubicBezTo>
                    <a:pt x="0" y="3778"/>
                    <a:pt x="236" y="4014"/>
                    <a:pt x="531" y="4014"/>
                  </a:cubicBezTo>
                  <a:cubicBezTo>
                    <a:pt x="620" y="4014"/>
                    <a:pt x="708" y="3984"/>
                    <a:pt x="797" y="3955"/>
                  </a:cubicBezTo>
                  <a:cubicBezTo>
                    <a:pt x="620" y="3866"/>
                    <a:pt x="531" y="3689"/>
                    <a:pt x="531" y="3512"/>
                  </a:cubicBezTo>
                  <a:lnTo>
                    <a:pt x="5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8253054" y="2604549"/>
              <a:ext cx="229872" cy="196711"/>
            </a:xfrm>
            <a:custGeom>
              <a:avLst/>
              <a:gdLst/>
              <a:ahLst/>
              <a:cxnLst/>
              <a:rect l="l" t="t" r="r" b="b"/>
              <a:pathLst>
                <a:path w="8145" h="6970" extrusionOk="0">
                  <a:moveTo>
                    <a:pt x="4662" y="891"/>
                  </a:moveTo>
                  <a:cubicBezTo>
                    <a:pt x="6079" y="891"/>
                    <a:pt x="7229" y="2071"/>
                    <a:pt x="7229" y="3487"/>
                  </a:cubicBezTo>
                  <a:cubicBezTo>
                    <a:pt x="7229" y="5045"/>
                    <a:pt x="5959" y="6076"/>
                    <a:pt x="4634" y="6076"/>
                  </a:cubicBezTo>
                  <a:cubicBezTo>
                    <a:pt x="4002" y="6076"/>
                    <a:pt x="3357" y="5841"/>
                    <a:pt x="2833" y="5317"/>
                  </a:cubicBezTo>
                  <a:cubicBezTo>
                    <a:pt x="1210" y="3694"/>
                    <a:pt x="2361" y="891"/>
                    <a:pt x="4662" y="891"/>
                  </a:cubicBezTo>
                  <a:close/>
                  <a:moveTo>
                    <a:pt x="4649" y="0"/>
                  </a:moveTo>
                  <a:cubicBezTo>
                    <a:pt x="3793" y="0"/>
                    <a:pt x="2921" y="321"/>
                    <a:pt x="2213" y="1038"/>
                  </a:cubicBezTo>
                  <a:cubicBezTo>
                    <a:pt x="0" y="3222"/>
                    <a:pt x="1564" y="6969"/>
                    <a:pt x="4662" y="6969"/>
                  </a:cubicBezTo>
                  <a:cubicBezTo>
                    <a:pt x="6580" y="6969"/>
                    <a:pt x="8144" y="5405"/>
                    <a:pt x="8144" y="3487"/>
                  </a:cubicBezTo>
                  <a:cubicBezTo>
                    <a:pt x="8144" y="1393"/>
                    <a:pt x="6433" y="0"/>
                    <a:pt x="4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8225143" y="2689215"/>
              <a:ext cx="318576" cy="172835"/>
            </a:xfrm>
            <a:custGeom>
              <a:avLst/>
              <a:gdLst/>
              <a:ahLst/>
              <a:cxnLst/>
              <a:rect l="l" t="t" r="r" b="b"/>
              <a:pathLst>
                <a:path w="11288" h="6124" extrusionOk="0">
                  <a:moveTo>
                    <a:pt x="476" y="0"/>
                  </a:moveTo>
                  <a:cubicBezTo>
                    <a:pt x="237" y="0"/>
                    <a:pt x="1" y="163"/>
                    <a:pt x="45" y="487"/>
                  </a:cubicBezTo>
                  <a:cubicBezTo>
                    <a:pt x="45" y="3586"/>
                    <a:pt x="2553" y="6123"/>
                    <a:pt x="5651" y="6123"/>
                  </a:cubicBezTo>
                  <a:cubicBezTo>
                    <a:pt x="8779" y="6094"/>
                    <a:pt x="11287" y="3586"/>
                    <a:pt x="11287" y="487"/>
                  </a:cubicBezTo>
                  <a:cubicBezTo>
                    <a:pt x="11287" y="192"/>
                    <a:pt x="11059" y="45"/>
                    <a:pt x="10830" y="45"/>
                  </a:cubicBezTo>
                  <a:cubicBezTo>
                    <a:pt x="10601" y="45"/>
                    <a:pt x="10373" y="192"/>
                    <a:pt x="10373" y="487"/>
                  </a:cubicBezTo>
                  <a:cubicBezTo>
                    <a:pt x="10461" y="3143"/>
                    <a:pt x="8336" y="5356"/>
                    <a:pt x="5651" y="5356"/>
                  </a:cubicBezTo>
                  <a:cubicBezTo>
                    <a:pt x="2996" y="5356"/>
                    <a:pt x="842" y="3143"/>
                    <a:pt x="930" y="487"/>
                  </a:cubicBezTo>
                  <a:cubicBezTo>
                    <a:pt x="960" y="163"/>
                    <a:pt x="716"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8345480" y="2467278"/>
              <a:ext cx="78317" cy="109955"/>
            </a:xfrm>
            <a:custGeom>
              <a:avLst/>
              <a:gdLst/>
              <a:ahLst/>
              <a:cxnLst/>
              <a:rect l="l" t="t" r="r" b="b"/>
              <a:pathLst>
                <a:path w="2775" h="3896" extrusionOk="0">
                  <a:moveTo>
                    <a:pt x="1033" y="1"/>
                  </a:moveTo>
                  <a:cubicBezTo>
                    <a:pt x="473" y="1"/>
                    <a:pt x="0" y="473"/>
                    <a:pt x="0" y="1033"/>
                  </a:cubicBezTo>
                  <a:lnTo>
                    <a:pt x="0" y="2863"/>
                  </a:lnTo>
                  <a:cubicBezTo>
                    <a:pt x="0" y="3424"/>
                    <a:pt x="473" y="3896"/>
                    <a:pt x="1033" y="3896"/>
                  </a:cubicBezTo>
                  <a:lnTo>
                    <a:pt x="1741" y="3896"/>
                  </a:lnTo>
                  <a:cubicBezTo>
                    <a:pt x="2302" y="3896"/>
                    <a:pt x="2774" y="3424"/>
                    <a:pt x="2774" y="2863"/>
                  </a:cubicBezTo>
                  <a:lnTo>
                    <a:pt x="2774" y="1033"/>
                  </a:lnTo>
                  <a:cubicBezTo>
                    <a:pt x="2774" y="473"/>
                    <a:pt x="2302" y="1"/>
                    <a:pt x="1741"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8345480" y="2467278"/>
              <a:ext cx="51647" cy="109955"/>
            </a:xfrm>
            <a:custGeom>
              <a:avLst/>
              <a:gdLst/>
              <a:ahLst/>
              <a:cxnLst/>
              <a:rect l="l" t="t" r="r" b="b"/>
              <a:pathLst>
                <a:path w="1830" h="3896" extrusionOk="0">
                  <a:moveTo>
                    <a:pt x="1033" y="1"/>
                  </a:moveTo>
                  <a:cubicBezTo>
                    <a:pt x="473" y="1"/>
                    <a:pt x="0" y="473"/>
                    <a:pt x="0" y="1033"/>
                  </a:cubicBezTo>
                  <a:lnTo>
                    <a:pt x="0" y="2863"/>
                  </a:lnTo>
                  <a:cubicBezTo>
                    <a:pt x="0" y="3424"/>
                    <a:pt x="473" y="3896"/>
                    <a:pt x="1033" y="3896"/>
                  </a:cubicBezTo>
                  <a:lnTo>
                    <a:pt x="1830" y="3896"/>
                  </a:lnTo>
                  <a:lnTo>
                    <a:pt x="1830" y="3866"/>
                  </a:lnTo>
                  <a:cubicBezTo>
                    <a:pt x="1299" y="3807"/>
                    <a:pt x="915" y="3365"/>
                    <a:pt x="915" y="2833"/>
                  </a:cubicBezTo>
                  <a:lnTo>
                    <a:pt x="915" y="1033"/>
                  </a:lnTo>
                  <a:cubicBezTo>
                    <a:pt x="915" y="502"/>
                    <a:pt x="1299" y="60"/>
                    <a:pt x="1830"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8196413" y="2693984"/>
              <a:ext cx="204924" cy="187200"/>
            </a:xfrm>
            <a:custGeom>
              <a:avLst/>
              <a:gdLst/>
              <a:ahLst/>
              <a:cxnLst/>
              <a:rect l="l" t="t" r="r" b="b"/>
              <a:pathLst>
                <a:path w="7261" h="6633" extrusionOk="0">
                  <a:moveTo>
                    <a:pt x="5509" y="0"/>
                  </a:moveTo>
                  <a:cubicBezTo>
                    <a:pt x="5221" y="0"/>
                    <a:pt x="4922" y="120"/>
                    <a:pt x="4663" y="407"/>
                  </a:cubicBezTo>
                  <a:lnTo>
                    <a:pt x="473" y="4626"/>
                  </a:lnTo>
                  <a:cubicBezTo>
                    <a:pt x="1" y="5069"/>
                    <a:pt x="1" y="5807"/>
                    <a:pt x="473" y="6279"/>
                  </a:cubicBezTo>
                  <a:cubicBezTo>
                    <a:pt x="694" y="6515"/>
                    <a:pt x="989" y="6633"/>
                    <a:pt x="1288" y="6633"/>
                  </a:cubicBezTo>
                  <a:cubicBezTo>
                    <a:pt x="1587" y="6633"/>
                    <a:pt x="1889" y="6515"/>
                    <a:pt x="2125" y="6279"/>
                  </a:cubicBezTo>
                  <a:lnTo>
                    <a:pt x="6315" y="2089"/>
                  </a:lnTo>
                  <a:cubicBezTo>
                    <a:pt x="7261" y="1233"/>
                    <a:pt x="6438" y="0"/>
                    <a:pt x="5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8196413" y="2695452"/>
              <a:ext cx="184914" cy="182402"/>
            </a:xfrm>
            <a:custGeom>
              <a:avLst/>
              <a:gdLst/>
              <a:ahLst/>
              <a:cxnLst/>
              <a:rect l="l" t="t" r="r" b="b"/>
              <a:pathLst>
                <a:path w="6552" h="6463" extrusionOk="0">
                  <a:moveTo>
                    <a:pt x="5489" y="1"/>
                  </a:moveTo>
                  <a:cubicBezTo>
                    <a:pt x="5187" y="1"/>
                    <a:pt x="4884" y="119"/>
                    <a:pt x="4663" y="355"/>
                  </a:cubicBezTo>
                  <a:lnTo>
                    <a:pt x="473" y="4574"/>
                  </a:lnTo>
                  <a:cubicBezTo>
                    <a:pt x="1" y="5017"/>
                    <a:pt x="1" y="5755"/>
                    <a:pt x="473" y="6227"/>
                  </a:cubicBezTo>
                  <a:cubicBezTo>
                    <a:pt x="561" y="6315"/>
                    <a:pt x="650" y="6404"/>
                    <a:pt x="768" y="6463"/>
                  </a:cubicBezTo>
                  <a:cubicBezTo>
                    <a:pt x="561" y="5991"/>
                    <a:pt x="650" y="5460"/>
                    <a:pt x="1004" y="5105"/>
                  </a:cubicBezTo>
                  <a:lnTo>
                    <a:pt x="5194" y="886"/>
                  </a:lnTo>
                  <a:cubicBezTo>
                    <a:pt x="5415" y="665"/>
                    <a:pt x="5716" y="548"/>
                    <a:pt x="6018" y="548"/>
                  </a:cubicBezTo>
                  <a:cubicBezTo>
                    <a:pt x="6201" y="548"/>
                    <a:pt x="6385" y="590"/>
                    <a:pt x="6551" y="679"/>
                  </a:cubicBezTo>
                  <a:cubicBezTo>
                    <a:pt x="6492" y="561"/>
                    <a:pt x="6404" y="443"/>
                    <a:pt x="6315" y="355"/>
                  </a:cubicBezTo>
                  <a:cubicBezTo>
                    <a:pt x="6094" y="119"/>
                    <a:pt x="5791" y="1"/>
                    <a:pt x="5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8219724" y="2833626"/>
              <a:ext cx="27517" cy="23481"/>
            </a:xfrm>
            <a:custGeom>
              <a:avLst/>
              <a:gdLst/>
              <a:ahLst/>
              <a:cxnLst/>
              <a:rect l="l" t="t" r="r" b="b"/>
              <a:pathLst>
                <a:path w="975" h="832" extrusionOk="0">
                  <a:moveTo>
                    <a:pt x="606" y="0"/>
                  </a:moveTo>
                  <a:cubicBezTo>
                    <a:pt x="592" y="0"/>
                    <a:pt x="577" y="1"/>
                    <a:pt x="561" y="3"/>
                  </a:cubicBezTo>
                  <a:cubicBezTo>
                    <a:pt x="178" y="3"/>
                    <a:pt x="1" y="446"/>
                    <a:pt x="266" y="711"/>
                  </a:cubicBezTo>
                  <a:cubicBezTo>
                    <a:pt x="350" y="795"/>
                    <a:pt x="452" y="832"/>
                    <a:pt x="551" y="832"/>
                  </a:cubicBezTo>
                  <a:cubicBezTo>
                    <a:pt x="767" y="832"/>
                    <a:pt x="975" y="658"/>
                    <a:pt x="975" y="416"/>
                  </a:cubicBezTo>
                  <a:cubicBezTo>
                    <a:pt x="975" y="195"/>
                    <a:pt x="820" y="0"/>
                    <a:pt x="606"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8368566" y="2693984"/>
              <a:ext cx="205121" cy="187200"/>
            </a:xfrm>
            <a:custGeom>
              <a:avLst/>
              <a:gdLst/>
              <a:ahLst/>
              <a:cxnLst/>
              <a:rect l="l" t="t" r="r" b="b"/>
              <a:pathLst>
                <a:path w="7268" h="6633" extrusionOk="0">
                  <a:moveTo>
                    <a:pt x="1746" y="0"/>
                  </a:moveTo>
                  <a:cubicBezTo>
                    <a:pt x="812" y="0"/>
                    <a:pt x="1" y="1233"/>
                    <a:pt x="923" y="2089"/>
                  </a:cubicBezTo>
                  <a:lnTo>
                    <a:pt x="5143" y="6279"/>
                  </a:lnTo>
                  <a:cubicBezTo>
                    <a:pt x="5364" y="6515"/>
                    <a:pt x="5659" y="6633"/>
                    <a:pt x="5958" y="6633"/>
                  </a:cubicBezTo>
                  <a:cubicBezTo>
                    <a:pt x="6257" y="6633"/>
                    <a:pt x="6559" y="6515"/>
                    <a:pt x="6795" y="6279"/>
                  </a:cubicBezTo>
                  <a:cubicBezTo>
                    <a:pt x="7268" y="5807"/>
                    <a:pt x="7268" y="5069"/>
                    <a:pt x="6795" y="4626"/>
                  </a:cubicBezTo>
                  <a:lnTo>
                    <a:pt x="2605" y="407"/>
                  </a:lnTo>
                  <a:cubicBezTo>
                    <a:pt x="2339" y="120"/>
                    <a:pt x="2037" y="0"/>
                    <a:pt x="1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8381294" y="2699628"/>
              <a:ext cx="184886" cy="181555"/>
            </a:xfrm>
            <a:custGeom>
              <a:avLst/>
              <a:gdLst/>
              <a:ahLst/>
              <a:cxnLst/>
              <a:rect l="l" t="t" r="r" b="b"/>
              <a:pathLst>
                <a:path w="6551" h="6433" extrusionOk="0">
                  <a:moveTo>
                    <a:pt x="767" y="0"/>
                  </a:moveTo>
                  <a:lnTo>
                    <a:pt x="767" y="0"/>
                  </a:lnTo>
                  <a:cubicBezTo>
                    <a:pt x="649" y="30"/>
                    <a:pt x="561" y="118"/>
                    <a:pt x="472" y="207"/>
                  </a:cubicBezTo>
                  <a:cubicBezTo>
                    <a:pt x="0" y="679"/>
                    <a:pt x="0" y="1417"/>
                    <a:pt x="472" y="1889"/>
                  </a:cubicBezTo>
                  <a:lnTo>
                    <a:pt x="4662" y="6079"/>
                  </a:lnTo>
                  <a:cubicBezTo>
                    <a:pt x="4899" y="6315"/>
                    <a:pt x="5201" y="6433"/>
                    <a:pt x="5500" y="6433"/>
                  </a:cubicBezTo>
                  <a:cubicBezTo>
                    <a:pt x="5799" y="6433"/>
                    <a:pt x="6094" y="6315"/>
                    <a:pt x="6315" y="6079"/>
                  </a:cubicBezTo>
                  <a:cubicBezTo>
                    <a:pt x="6433" y="5990"/>
                    <a:pt x="6492" y="5872"/>
                    <a:pt x="6551" y="5754"/>
                  </a:cubicBezTo>
                  <a:lnTo>
                    <a:pt x="6551" y="5754"/>
                  </a:lnTo>
                  <a:cubicBezTo>
                    <a:pt x="6384" y="5843"/>
                    <a:pt x="6201" y="5886"/>
                    <a:pt x="6018" y="5886"/>
                  </a:cubicBezTo>
                  <a:cubicBezTo>
                    <a:pt x="5715" y="5886"/>
                    <a:pt x="5414" y="5768"/>
                    <a:pt x="5194" y="5548"/>
                  </a:cubicBezTo>
                  <a:lnTo>
                    <a:pt x="1004" y="1328"/>
                  </a:lnTo>
                  <a:cubicBezTo>
                    <a:pt x="649" y="974"/>
                    <a:pt x="561" y="443"/>
                    <a:pt x="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8521189" y="2832243"/>
              <a:ext cx="25005" cy="23763"/>
            </a:xfrm>
            <a:custGeom>
              <a:avLst/>
              <a:gdLst/>
              <a:ahLst/>
              <a:cxnLst/>
              <a:rect l="l" t="t" r="r" b="b"/>
              <a:pathLst>
                <a:path w="886" h="842" extrusionOk="0">
                  <a:moveTo>
                    <a:pt x="443" y="0"/>
                  </a:moveTo>
                  <a:cubicBezTo>
                    <a:pt x="222" y="0"/>
                    <a:pt x="1" y="155"/>
                    <a:pt x="30" y="465"/>
                  </a:cubicBezTo>
                  <a:cubicBezTo>
                    <a:pt x="60" y="716"/>
                    <a:pt x="259" y="841"/>
                    <a:pt x="454" y="841"/>
                  </a:cubicBezTo>
                  <a:cubicBezTo>
                    <a:pt x="650" y="841"/>
                    <a:pt x="842" y="716"/>
                    <a:pt x="856" y="465"/>
                  </a:cubicBezTo>
                  <a:cubicBezTo>
                    <a:pt x="886" y="155"/>
                    <a:pt x="664" y="0"/>
                    <a:pt x="443"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8217240" y="2827022"/>
              <a:ext cx="42503" cy="36322"/>
            </a:xfrm>
            <a:custGeom>
              <a:avLst/>
              <a:gdLst/>
              <a:ahLst/>
              <a:cxnLst/>
              <a:rect l="l" t="t" r="r" b="b"/>
              <a:pathLst>
                <a:path w="1506" h="1287" extrusionOk="0">
                  <a:moveTo>
                    <a:pt x="649" y="443"/>
                  </a:moveTo>
                  <a:cubicBezTo>
                    <a:pt x="738" y="443"/>
                    <a:pt x="827" y="532"/>
                    <a:pt x="827" y="650"/>
                  </a:cubicBezTo>
                  <a:cubicBezTo>
                    <a:pt x="827" y="717"/>
                    <a:pt x="802" y="743"/>
                    <a:pt x="768" y="743"/>
                  </a:cubicBezTo>
                  <a:cubicBezTo>
                    <a:pt x="652" y="743"/>
                    <a:pt x="421" y="443"/>
                    <a:pt x="649" y="443"/>
                  </a:cubicBezTo>
                  <a:close/>
                  <a:moveTo>
                    <a:pt x="649" y="1"/>
                  </a:moveTo>
                  <a:cubicBezTo>
                    <a:pt x="295" y="1"/>
                    <a:pt x="0" y="296"/>
                    <a:pt x="0" y="650"/>
                  </a:cubicBezTo>
                  <a:cubicBezTo>
                    <a:pt x="0" y="1029"/>
                    <a:pt x="323" y="1286"/>
                    <a:pt x="651" y="1286"/>
                  </a:cubicBezTo>
                  <a:cubicBezTo>
                    <a:pt x="809" y="1286"/>
                    <a:pt x="968" y="1227"/>
                    <a:pt x="1092" y="1093"/>
                  </a:cubicBezTo>
                  <a:cubicBezTo>
                    <a:pt x="1505" y="680"/>
                    <a:pt x="1210" y="1"/>
                    <a:pt x="6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8186422" y="2461465"/>
              <a:ext cx="396441" cy="431381"/>
            </a:xfrm>
            <a:custGeom>
              <a:avLst/>
              <a:gdLst/>
              <a:ahLst/>
              <a:cxnLst/>
              <a:rect l="l" t="t" r="r" b="b"/>
              <a:pathLst>
                <a:path w="14047" h="15285" extrusionOk="0">
                  <a:moveTo>
                    <a:pt x="7318" y="4308"/>
                  </a:moveTo>
                  <a:lnTo>
                    <a:pt x="7318" y="4869"/>
                  </a:lnTo>
                  <a:lnTo>
                    <a:pt x="6728" y="4869"/>
                  </a:lnTo>
                  <a:lnTo>
                    <a:pt x="6728" y="4308"/>
                  </a:lnTo>
                  <a:close/>
                  <a:moveTo>
                    <a:pt x="7023" y="6204"/>
                  </a:moveTo>
                  <a:cubicBezTo>
                    <a:pt x="7119" y="6204"/>
                    <a:pt x="7215" y="6211"/>
                    <a:pt x="7318" y="6226"/>
                  </a:cubicBezTo>
                  <a:lnTo>
                    <a:pt x="7318" y="6964"/>
                  </a:lnTo>
                  <a:cubicBezTo>
                    <a:pt x="7348" y="7185"/>
                    <a:pt x="7186" y="7296"/>
                    <a:pt x="7023" y="7296"/>
                  </a:cubicBezTo>
                  <a:cubicBezTo>
                    <a:pt x="6861" y="7296"/>
                    <a:pt x="6699" y="7185"/>
                    <a:pt x="6728" y="6964"/>
                  </a:cubicBezTo>
                  <a:lnTo>
                    <a:pt x="6728" y="6226"/>
                  </a:lnTo>
                  <a:cubicBezTo>
                    <a:pt x="6832" y="6211"/>
                    <a:pt x="6927" y="6204"/>
                    <a:pt x="7023" y="6204"/>
                  </a:cubicBezTo>
                  <a:close/>
                  <a:moveTo>
                    <a:pt x="7761" y="6344"/>
                  </a:moveTo>
                  <a:cubicBezTo>
                    <a:pt x="8705" y="6669"/>
                    <a:pt x="9354" y="7554"/>
                    <a:pt x="9354" y="8557"/>
                  </a:cubicBezTo>
                  <a:lnTo>
                    <a:pt x="9354" y="8675"/>
                  </a:lnTo>
                  <a:lnTo>
                    <a:pt x="9177" y="8498"/>
                  </a:lnTo>
                  <a:cubicBezTo>
                    <a:pt x="8912" y="8218"/>
                    <a:pt x="8550" y="8078"/>
                    <a:pt x="8189" y="8078"/>
                  </a:cubicBezTo>
                  <a:cubicBezTo>
                    <a:pt x="7827" y="8078"/>
                    <a:pt x="7466" y="8218"/>
                    <a:pt x="7200" y="8498"/>
                  </a:cubicBezTo>
                  <a:cubicBezTo>
                    <a:pt x="7112" y="8557"/>
                    <a:pt x="7053" y="8646"/>
                    <a:pt x="7023" y="8734"/>
                  </a:cubicBezTo>
                  <a:cubicBezTo>
                    <a:pt x="6964" y="8646"/>
                    <a:pt x="6905" y="8557"/>
                    <a:pt x="6817" y="8498"/>
                  </a:cubicBezTo>
                  <a:cubicBezTo>
                    <a:pt x="6551" y="8218"/>
                    <a:pt x="6197" y="8078"/>
                    <a:pt x="5839" y="8078"/>
                  </a:cubicBezTo>
                  <a:cubicBezTo>
                    <a:pt x="5482" y="8078"/>
                    <a:pt x="5120" y="8218"/>
                    <a:pt x="4840" y="8498"/>
                  </a:cubicBezTo>
                  <a:lnTo>
                    <a:pt x="4663" y="8675"/>
                  </a:lnTo>
                  <a:lnTo>
                    <a:pt x="4663" y="8557"/>
                  </a:lnTo>
                  <a:cubicBezTo>
                    <a:pt x="4692" y="7554"/>
                    <a:pt x="5312" y="6669"/>
                    <a:pt x="6286" y="6344"/>
                  </a:cubicBezTo>
                  <a:lnTo>
                    <a:pt x="6286" y="6993"/>
                  </a:lnTo>
                  <a:cubicBezTo>
                    <a:pt x="6286" y="7480"/>
                    <a:pt x="6654" y="7724"/>
                    <a:pt x="7023" y="7724"/>
                  </a:cubicBezTo>
                  <a:cubicBezTo>
                    <a:pt x="7392" y="7724"/>
                    <a:pt x="7761" y="7480"/>
                    <a:pt x="7761" y="6993"/>
                  </a:cubicBezTo>
                  <a:lnTo>
                    <a:pt x="7761" y="6344"/>
                  </a:lnTo>
                  <a:close/>
                  <a:moveTo>
                    <a:pt x="7023" y="5193"/>
                  </a:moveTo>
                  <a:cubicBezTo>
                    <a:pt x="8853" y="5193"/>
                    <a:pt x="10328" y="6728"/>
                    <a:pt x="10269" y="8557"/>
                  </a:cubicBezTo>
                  <a:cubicBezTo>
                    <a:pt x="10269" y="8852"/>
                    <a:pt x="10240" y="9147"/>
                    <a:pt x="10151" y="9442"/>
                  </a:cubicBezTo>
                  <a:lnTo>
                    <a:pt x="9768" y="9088"/>
                  </a:lnTo>
                  <a:cubicBezTo>
                    <a:pt x="9827" y="8911"/>
                    <a:pt x="9827" y="8734"/>
                    <a:pt x="9827" y="8557"/>
                  </a:cubicBezTo>
                  <a:cubicBezTo>
                    <a:pt x="9768" y="7052"/>
                    <a:pt x="8528" y="5843"/>
                    <a:pt x="7023" y="5843"/>
                  </a:cubicBezTo>
                  <a:cubicBezTo>
                    <a:pt x="5518" y="5843"/>
                    <a:pt x="4279" y="7052"/>
                    <a:pt x="4220" y="8557"/>
                  </a:cubicBezTo>
                  <a:cubicBezTo>
                    <a:pt x="4220" y="8734"/>
                    <a:pt x="4250" y="8911"/>
                    <a:pt x="4279" y="9088"/>
                  </a:cubicBezTo>
                  <a:lnTo>
                    <a:pt x="3896" y="9442"/>
                  </a:lnTo>
                  <a:cubicBezTo>
                    <a:pt x="3837" y="9147"/>
                    <a:pt x="3778" y="8852"/>
                    <a:pt x="3778" y="8557"/>
                  </a:cubicBezTo>
                  <a:cubicBezTo>
                    <a:pt x="3718" y="6728"/>
                    <a:pt x="5194" y="5193"/>
                    <a:pt x="7023" y="5193"/>
                  </a:cubicBezTo>
                  <a:close/>
                  <a:moveTo>
                    <a:pt x="7023" y="10239"/>
                  </a:moveTo>
                  <a:cubicBezTo>
                    <a:pt x="7082" y="10328"/>
                    <a:pt x="7141" y="10416"/>
                    <a:pt x="7200" y="10475"/>
                  </a:cubicBezTo>
                  <a:lnTo>
                    <a:pt x="7584" y="10859"/>
                  </a:lnTo>
                  <a:cubicBezTo>
                    <a:pt x="7392" y="10888"/>
                    <a:pt x="7208" y="10903"/>
                    <a:pt x="7023" y="10903"/>
                  </a:cubicBezTo>
                  <a:cubicBezTo>
                    <a:pt x="6839" y="10903"/>
                    <a:pt x="6654" y="10888"/>
                    <a:pt x="6463" y="10859"/>
                  </a:cubicBezTo>
                  <a:lnTo>
                    <a:pt x="6846" y="10475"/>
                  </a:lnTo>
                  <a:cubicBezTo>
                    <a:pt x="6905" y="10416"/>
                    <a:pt x="6964" y="10328"/>
                    <a:pt x="7023" y="10239"/>
                  </a:cubicBezTo>
                  <a:close/>
                  <a:moveTo>
                    <a:pt x="1860" y="8321"/>
                  </a:moveTo>
                  <a:cubicBezTo>
                    <a:pt x="1978" y="8321"/>
                    <a:pt x="2066" y="8439"/>
                    <a:pt x="2066" y="8557"/>
                  </a:cubicBezTo>
                  <a:cubicBezTo>
                    <a:pt x="2066" y="9324"/>
                    <a:pt x="2243" y="10092"/>
                    <a:pt x="2597" y="10770"/>
                  </a:cubicBezTo>
                  <a:lnTo>
                    <a:pt x="2273" y="11095"/>
                  </a:lnTo>
                  <a:cubicBezTo>
                    <a:pt x="1830" y="10328"/>
                    <a:pt x="1623" y="9442"/>
                    <a:pt x="1623" y="8557"/>
                  </a:cubicBezTo>
                  <a:cubicBezTo>
                    <a:pt x="1623" y="8439"/>
                    <a:pt x="1712" y="8321"/>
                    <a:pt x="1860" y="8321"/>
                  </a:cubicBezTo>
                  <a:close/>
                  <a:moveTo>
                    <a:pt x="12202" y="8336"/>
                  </a:moveTo>
                  <a:cubicBezTo>
                    <a:pt x="12313" y="8336"/>
                    <a:pt x="12423" y="8410"/>
                    <a:pt x="12423" y="8557"/>
                  </a:cubicBezTo>
                  <a:cubicBezTo>
                    <a:pt x="12423" y="9442"/>
                    <a:pt x="12217" y="10328"/>
                    <a:pt x="11804" y="11095"/>
                  </a:cubicBezTo>
                  <a:lnTo>
                    <a:pt x="11479" y="10770"/>
                  </a:lnTo>
                  <a:cubicBezTo>
                    <a:pt x="11804" y="10062"/>
                    <a:pt x="11981" y="9324"/>
                    <a:pt x="11981" y="8557"/>
                  </a:cubicBezTo>
                  <a:cubicBezTo>
                    <a:pt x="11981" y="8410"/>
                    <a:pt x="12091" y="8336"/>
                    <a:pt x="12202" y="8336"/>
                  </a:cubicBezTo>
                  <a:close/>
                  <a:moveTo>
                    <a:pt x="7938" y="11213"/>
                  </a:moveTo>
                  <a:lnTo>
                    <a:pt x="8292" y="11567"/>
                  </a:lnTo>
                  <a:cubicBezTo>
                    <a:pt x="7879" y="11715"/>
                    <a:pt x="7466" y="11803"/>
                    <a:pt x="7023" y="11803"/>
                  </a:cubicBezTo>
                  <a:cubicBezTo>
                    <a:pt x="6581" y="11803"/>
                    <a:pt x="6138" y="11715"/>
                    <a:pt x="5755" y="11537"/>
                  </a:cubicBezTo>
                  <a:lnTo>
                    <a:pt x="6109" y="11213"/>
                  </a:lnTo>
                  <a:cubicBezTo>
                    <a:pt x="6404" y="11316"/>
                    <a:pt x="6713" y="11368"/>
                    <a:pt x="7023" y="11368"/>
                  </a:cubicBezTo>
                  <a:cubicBezTo>
                    <a:pt x="7333" y="11368"/>
                    <a:pt x="7643" y="11316"/>
                    <a:pt x="7938" y="11213"/>
                  </a:cubicBezTo>
                  <a:close/>
                  <a:moveTo>
                    <a:pt x="8617" y="11892"/>
                  </a:moveTo>
                  <a:lnTo>
                    <a:pt x="9236" y="12482"/>
                  </a:lnTo>
                  <a:cubicBezTo>
                    <a:pt x="8543" y="12865"/>
                    <a:pt x="7783" y="13057"/>
                    <a:pt x="7027" y="13057"/>
                  </a:cubicBezTo>
                  <a:cubicBezTo>
                    <a:pt x="6271" y="13057"/>
                    <a:pt x="5518" y="12865"/>
                    <a:pt x="4840" y="12482"/>
                  </a:cubicBezTo>
                  <a:lnTo>
                    <a:pt x="5430" y="11892"/>
                  </a:lnTo>
                  <a:cubicBezTo>
                    <a:pt x="5932" y="12142"/>
                    <a:pt x="6477" y="12268"/>
                    <a:pt x="7023" y="12268"/>
                  </a:cubicBezTo>
                  <a:cubicBezTo>
                    <a:pt x="7569" y="12268"/>
                    <a:pt x="8115" y="12142"/>
                    <a:pt x="8617" y="11892"/>
                  </a:cubicBezTo>
                  <a:close/>
                  <a:moveTo>
                    <a:pt x="9531" y="12806"/>
                  </a:moveTo>
                  <a:lnTo>
                    <a:pt x="9856" y="13131"/>
                  </a:lnTo>
                  <a:cubicBezTo>
                    <a:pt x="9000" y="13662"/>
                    <a:pt x="8027" y="13957"/>
                    <a:pt x="7023" y="13957"/>
                  </a:cubicBezTo>
                  <a:cubicBezTo>
                    <a:pt x="5991" y="13957"/>
                    <a:pt x="5017" y="13662"/>
                    <a:pt x="4161" y="13131"/>
                  </a:cubicBezTo>
                  <a:lnTo>
                    <a:pt x="4486" y="12806"/>
                  </a:lnTo>
                  <a:cubicBezTo>
                    <a:pt x="5268" y="13278"/>
                    <a:pt x="6138" y="13514"/>
                    <a:pt x="7009" y="13514"/>
                  </a:cubicBezTo>
                  <a:cubicBezTo>
                    <a:pt x="7879" y="13514"/>
                    <a:pt x="8750" y="13278"/>
                    <a:pt x="9531" y="12806"/>
                  </a:cubicBezTo>
                  <a:close/>
                  <a:moveTo>
                    <a:pt x="8204" y="8528"/>
                  </a:moveTo>
                  <a:cubicBezTo>
                    <a:pt x="8440" y="8528"/>
                    <a:pt x="8705" y="8646"/>
                    <a:pt x="8882" y="8823"/>
                  </a:cubicBezTo>
                  <a:lnTo>
                    <a:pt x="13072" y="13013"/>
                  </a:lnTo>
                  <a:cubicBezTo>
                    <a:pt x="13752" y="13715"/>
                    <a:pt x="13127" y="14662"/>
                    <a:pt x="12385" y="14662"/>
                  </a:cubicBezTo>
                  <a:cubicBezTo>
                    <a:pt x="12161" y="14662"/>
                    <a:pt x="11927" y="14575"/>
                    <a:pt x="11715" y="14370"/>
                  </a:cubicBezTo>
                  <a:lnTo>
                    <a:pt x="7525" y="10180"/>
                  </a:lnTo>
                  <a:cubicBezTo>
                    <a:pt x="6935" y="9561"/>
                    <a:pt x="7348" y="8528"/>
                    <a:pt x="8204" y="8528"/>
                  </a:cubicBezTo>
                  <a:close/>
                  <a:moveTo>
                    <a:pt x="6669" y="0"/>
                  </a:moveTo>
                  <a:cubicBezTo>
                    <a:pt x="5991" y="0"/>
                    <a:pt x="5430" y="561"/>
                    <a:pt x="5430" y="1269"/>
                  </a:cubicBezTo>
                  <a:lnTo>
                    <a:pt x="5430" y="3069"/>
                  </a:lnTo>
                  <a:cubicBezTo>
                    <a:pt x="5430" y="3630"/>
                    <a:pt x="5755" y="4102"/>
                    <a:pt x="6286" y="4279"/>
                  </a:cubicBezTo>
                  <a:lnTo>
                    <a:pt x="6286" y="4928"/>
                  </a:lnTo>
                  <a:cubicBezTo>
                    <a:pt x="4073" y="5400"/>
                    <a:pt x="2774" y="7672"/>
                    <a:pt x="3541" y="9797"/>
                  </a:cubicBezTo>
                  <a:lnTo>
                    <a:pt x="2922" y="10416"/>
                  </a:lnTo>
                  <a:cubicBezTo>
                    <a:pt x="2656" y="9826"/>
                    <a:pt x="2509" y="9206"/>
                    <a:pt x="2509" y="8557"/>
                  </a:cubicBezTo>
                  <a:cubicBezTo>
                    <a:pt x="2509" y="8115"/>
                    <a:pt x="2177" y="7893"/>
                    <a:pt x="1845" y="7893"/>
                  </a:cubicBezTo>
                  <a:cubicBezTo>
                    <a:pt x="1513" y="7893"/>
                    <a:pt x="1181" y="8115"/>
                    <a:pt x="1181" y="8557"/>
                  </a:cubicBezTo>
                  <a:cubicBezTo>
                    <a:pt x="1181" y="9561"/>
                    <a:pt x="1417" y="10534"/>
                    <a:pt x="1919" y="11419"/>
                  </a:cubicBezTo>
                  <a:lnTo>
                    <a:pt x="650" y="12688"/>
                  </a:lnTo>
                  <a:cubicBezTo>
                    <a:pt x="384" y="12954"/>
                    <a:pt x="237" y="13308"/>
                    <a:pt x="237" y="13692"/>
                  </a:cubicBezTo>
                  <a:cubicBezTo>
                    <a:pt x="237" y="13987"/>
                    <a:pt x="325" y="14252"/>
                    <a:pt x="502" y="14518"/>
                  </a:cubicBezTo>
                  <a:lnTo>
                    <a:pt x="89" y="14901"/>
                  </a:lnTo>
                  <a:cubicBezTo>
                    <a:pt x="1" y="14990"/>
                    <a:pt x="1" y="15137"/>
                    <a:pt x="89" y="15226"/>
                  </a:cubicBezTo>
                  <a:cubicBezTo>
                    <a:pt x="119" y="15285"/>
                    <a:pt x="178" y="15285"/>
                    <a:pt x="237" y="15285"/>
                  </a:cubicBezTo>
                  <a:cubicBezTo>
                    <a:pt x="296" y="15285"/>
                    <a:pt x="355" y="15285"/>
                    <a:pt x="384" y="15226"/>
                  </a:cubicBezTo>
                  <a:lnTo>
                    <a:pt x="797" y="14813"/>
                  </a:lnTo>
                  <a:cubicBezTo>
                    <a:pt x="1033" y="14990"/>
                    <a:pt x="1328" y="15078"/>
                    <a:pt x="1623" y="15078"/>
                  </a:cubicBezTo>
                  <a:cubicBezTo>
                    <a:pt x="1830" y="15078"/>
                    <a:pt x="2007" y="15049"/>
                    <a:pt x="2184" y="14960"/>
                  </a:cubicBezTo>
                  <a:cubicBezTo>
                    <a:pt x="2302" y="14901"/>
                    <a:pt x="2361" y="14783"/>
                    <a:pt x="2302" y="14665"/>
                  </a:cubicBezTo>
                  <a:cubicBezTo>
                    <a:pt x="2259" y="14579"/>
                    <a:pt x="2184" y="14524"/>
                    <a:pt x="2101" y="14524"/>
                  </a:cubicBezTo>
                  <a:cubicBezTo>
                    <a:pt x="2070" y="14524"/>
                    <a:pt x="2039" y="14531"/>
                    <a:pt x="2007" y="14547"/>
                  </a:cubicBezTo>
                  <a:cubicBezTo>
                    <a:pt x="1887" y="14599"/>
                    <a:pt x="1764" y="14622"/>
                    <a:pt x="1643" y="14622"/>
                  </a:cubicBezTo>
                  <a:cubicBezTo>
                    <a:pt x="1140" y="14622"/>
                    <a:pt x="679" y="14209"/>
                    <a:pt x="679" y="13662"/>
                  </a:cubicBezTo>
                  <a:cubicBezTo>
                    <a:pt x="679" y="13426"/>
                    <a:pt x="797" y="13160"/>
                    <a:pt x="974" y="13013"/>
                  </a:cubicBezTo>
                  <a:lnTo>
                    <a:pt x="5164" y="8793"/>
                  </a:lnTo>
                  <a:cubicBezTo>
                    <a:pt x="5375" y="8562"/>
                    <a:pt x="5617" y="8465"/>
                    <a:pt x="5851" y="8465"/>
                  </a:cubicBezTo>
                  <a:cubicBezTo>
                    <a:pt x="6601" y="8465"/>
                    <a:pt x="7264" y="9454"/>
                    <a:pt x="6522" y="10151"/>
                  </a:cubicBezTo>
                  <a:lnTo>
                    <a:pt x="2627" y="14046"/>
                  </a:lnTo>
                  <a:cubicBezTo>
                    <a:pt x="2538" y="14134"/>
                    <a:pt x="2538" y="14252"/>
                    <a:pt x="2627" y="14370"/>
                  </a:cubicBezTo>
                  <a:cubicBezTo>
                    <a:pt x="2671" y="14414"/>
                    <a:pt x="2730" y="14437"/>
                    <a:pt x="2789" y="14437"/>
                  </a:cubicBezTo>
                  <a:cubicBezTo>
                    <a:pt x="2848" y="14437"/>
                    <a:pt x="2907" y="14414"/>
                    <a:pt x="2951" y="14370"/>
                  </a:cubicBezTo>
                  <a:lnTo>
                    <a:pt x="3837" y="13455"/>
                  </a:lnTo>
                  <a:cubicBezTo>
                    <a:pt x="4810" y="14090"/>
                    <a:pt x="5917" y="14407"/>
                    <a:pt x="7023" y="14407"/>
                  </a:cubicBezTo>
                  <a:cubicBezTo>
                    <a:pt x="8130" y="14407"/>
                    <a:pt x="9236" y="14090"/>
                    <a:pt x="10210" y="13455"/>
                  </a:cubicBezTo>
                  <a:lnTo>
                    <a:pt x="11420" y="14665"/>
                  </a:lnTo>
                  <a:cubicBezTo>
                    <a:pt x="11685" y="14931"/>
                    <a:pt x="12040" y="15078"/>
                    <a:pt x="12394" y="15078"/>
                  </a:cubicBezTo>
                  <a:cubicBezTo>
                    <a:pt x="12689" y="15078"/>
                    <a:pt x="12984" y="14990"/>
                    <a:pt x="13220" y="14813"/>
                  </a:cubicBezTo>
                  <a:lnTo>
                    <a:pt x="13633" y="15226"/>
                  </a:lnTo>
                  <a:cubicBezTo>
                    <a:pt x="13662" y="15255"/>
                    <a:pt x="13722" y="15285"/>
                    <a:pt x="13781" y="15285"/>
                  </a:cubicBezTo>
                  <a:cubicBezTo>
                    <a:pt x="13840" y="15285"/>
                    <a:pt x="13899" y="15255"/>
                    <a:pt x="13958" y="15226"/>
                  </a:cubicBezTo>
                  <a:cubicBezTo>
                    <a:pt x="14046" y="15137"/>
                    <a:pt x="14046" y="14990"/>
                    <a:pt x="13958" y="14901"/>
                  </a:cubicBezTo>
                  <a:lnTo>
                    <a:pt x="13544" y="14518"/>
                  </a:lnTo>
                  <a:cubicBezTo>
                    <a:pt x="13928" y="13957"/>
                    <a:pt x="13869" y="13190"/>
                    <a:pt x="13397" y="12688"/>
                  </a:cubicBezTo>
                  <a:lnTo>
                    <a:pt x="12158" y="11419"/>
                  </a:lnTo>
                  <a:cubicBezTo>
                    <a:pt x="12630" y="10534"/>
                    <a:pt x="12895" y="9561"/>
                    <a:pt x="12895" y="8557"/>
                  </a:cubicBezTo>
                  <a:cubicBezTo>
                    <a:pt x="12881" y="8115"/>
                    <a:pt x="12541" y="7893"/>
                    <a:pt x="12206" y="7893"/>
                  </a:cubicBezTo>
                  <a:cubicBezTo>
                    <a:pt x="11870" y="7893"/>
                    <a:pt x="11538" y="8115"/>
                    <a:pt x="11538" y="8557"/>
                  </a:cubicBezTo>
                  <a:cubicBezTo>
                    <a:pt x="11538" y="9206"/>
                    <a:pt x="11390" y="9826"/>
                    <a:pt x="11125" y="10416"/>
                  </a:cubicBezTo>
                  <a:lnTo>
                    <a:pt x="10505" y="9797"/>
                  </a:lnTo>
                  <a:cubicBezTo>
                    <a:pt x="11272" y="7672"/>
                    <a:pt x="9974" y="5370"/>
                    <a:pt x="7761" y="4928"/>
                  </a:cubicBezTo>
                  <a:lnTo>
                    <a:pt x="7761" y="4279"/>
                  </a:lnTo>
                  <a:cubicBezTo>
                    <a:pt x="8292" y="4102"/>
                    <a:pt x="8617" y="3630"/>
                    <a:pt x="8617" y="3069"/>
                  </a:cubicBezTo>
                  <a:lnTo>
                    <a:pt x="8617" y="2184"/>
                  </a:lnTo>
                  <a:cubicBezTo>
                    <a:pt x="8617" y="2036"/>
                    <a:pt x="8528" y="1948"/>
                    <a:pt x="8410" y="1948"/>
                  </a:cubicBezTo>
                  <a:cubicBezTo>
                    <a:pt x="8263" y="1948"/>
                    <a:pt x="8174" y="2036"/>
                    <a:pt x="8174" y="2184"/>
                  </a:cubicBezTo>
                  <a:lnTo>
                    <a:pt x="8174" y="3069"/>
                  </a:lnTo>
                  <a:cubicBezTo>
                    <a:pt x="8174" y="3512"/>
                    <a:pt x="7820" y="3895"/>
                    <a:pt x="7377" y="3895"/>
                  </a:cubicBezTo>
                  <a:lnTo>
                    <a:pt x="6669" y="3895"/>
                  </a:lnTo>
                  <a:cubicBezTo>
                    <a:pt x="6227" y="3895"/>
                    <a:pt x="5873" y="3512"/>
                    <a:pt x="5873" y="3069"/>
                  </a:cubicBezTo>
                  <a:lnTo>
                    <a:pt x="5873" y="1269"/>
                  </a:lnTo>
                  <a:cubicBezTo>
                    <a:pt x="5873" y="826"/>
                    <a:pt x="6227" y="443"/>
                    <a:pt x="6669" y="443"/>
                  </a:cubicBezTo>
                  <a:lnTo>
                    <a:pt x="7377" y="443"/>
                  </a:lnTo>
                  <a:cubicBezTo>
                    <a:pt x="7820" y="443"/>
                    <a:pt x="8174" y="826"/>
                    <a:pt x="8174" y="1269"/>
                  </a:cubicBezTo>
                  <a:cubicBezTo>
                    <a:pt x="8174" y="1387"/>
                    <a:pt x="8263" y="1475"/>
                    <a:pt x="8410" y="1475"/>
                  </a:cubicBezTo>
                  <a:cubicBezTo>
                    <a:pt x="8528" y="1475"/>
                    <a:pt x="8617" y="1387"/>
                    <a:pt x="8617" y="1269"/>
                  </a:cubicBezTo>
                  <a:cubicBezTo>
                    <a:pt x="8617" y="561"/>
                    <a:pt x="8056" y="0"/>
                    <a:pt x="73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8509534" y="2827022"/>
              <a:ext cx="42503" cy="36322"/>
            </a:xfrm>
            <a:custGeom>
              <a:avLst/>
              <a:gdLst/>
              <a:ahLst/>
              <a:cxnLst/>
              <a:rect l="l" t="t" r="r" b="b"/>
              <a:pathLst>
                <a:path w="1506" h="1287" extrusionOk="0">
                  <a:moveTo>
                    <a:pt x="992" y="541"/>
                  </a:moveTo>
                  <a:cubicBezTo>
                    <a:pt x="1033" y="541"/>
                    <a:pt x="1063" y="571"/>
                    <a:pt x="1063" y="650"/>
                  </a:cubicBezTo>
                  <a:cubicBezTo>
                    <a:pt x="1063" y="739"/>
                    <a:pt x="974" y="827"/>
                    <a:pt x="856" y="827"/>
                  </a:cubicBezTo>
                  <a:cubicBezTo>
                    <a:pt x="633" y="827"/>
                    <a:pt x="865" y="541"/>
                    <a:pt x="992" y="541"/>
                  </a:cubicBezTo>
                  <a:close/>
                  <a:moveTo>
                    <a:pt x="856" y="1"/>
                  </a:moveTo>
                  <a:cubicBezTo>
                    <a:pt x="296" y="1"/>
                    <a:pt x="0" y="680"/>
                    <a:pt x="414" y="1093"/>
                  </a:cubicBezTo>
                  <a:cubicBezTo>
                    <a:pt x="538" y="1227"/>
                    <a:pt x="697" y="1286"/>
                    <a:pt x="854" y="1286"/>
                  </a:cubicBezTo>
                  <a:cubicBezTo>
                    <a:pt x="1182" y="1286"/>
                    <a:pt x="1505" y="1029"/>
                    <a:pt x="1505" y="650"/>
                  </a:cubicBezTo>
                  <a:cubicBezTo>
                    <a:pt x="1505" y="296"/>
                    <a:pt x="1210" y="1"/>
                    <a:pt x="8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71"/>
          <p:cNvGrpSpPr/>
          <p:nvPr/>
        </p:nvGrpSpPr>
        <p:grpSpPr>
          <a:xfrm>
            <a:off x="2356709" y="4167566"/>
            <a:ext cx="421299" cy="432223"/>
            <a:chOff x="7526060" y="2461465"/>
            <a:chExt cx="421299" cy="432223"/>
          </a:xfrm>
        </p:grpSpPr>
        <p:sp>
          <p:nvSpPr>
            <p:cNvPr id="2673" name="Google Shape;2673;p71"/>
            <p:cNvSpPr/>
            <p:nvPr/>
          </p:nvSpPr>
          <p:spPr>
            <a:xfrm>
              <a:off x="7532721" y="2468125"/>
              <a:ext cx="86615" cy="218216"/>
            </a:xfrm>
            <a:custGeom>
              <a:avLst/>
              <a:gdLst/>
              <a:ahLst/>
              <a:cxnLst/>
              <a:rect l="l" t="t" r="r" b="b"/>
              <a:pathLst>
                <a:path w="3069" h="7732" extrusionOk="0">
                  <a:moveTo>
                    <a:pt x="1003" y="0"/>
                  </a:moveTo>
                  <a:cubicBezTo>
                    <a:pt x="0" y="0"/>
                    <a:pt x="0" y="1476"/>
                    <a:pt x="1003" y="1476"/>
                  </a:cubicBezTo>
                  <a:lnTo>
                    <a:pt x="1594" y="1476"/>
                  </a:lnTo>
                  <a:lnTo>
                    <a:pt x="1594" y="6993"/>
                  </a:lnTo>
                  <a:cubicBezTo>
                    <a:pt x="1594" y="7407"/>
                    <a:pt x="1918" y="7731"/>
                    <a:pt x="2331" y="7731"/>
                  </a:cubicBezTo>
                  <a:cubicBezTo>
                    <a:pt x="2744" y="7731"/>
                    <a:pt x="3069" y="7407"/>
                    <a:pt x="3069" y="6993"/>
                  </a:cubicBezTo>
                  <a:lnTo>
                    <a:pt x="3069" y="738"/>
                  </a:lnTo>
                  <a:cubicBezTo>
                    <a:pt x="3069" y="325"/>
                    <a:pt x="2744" y="0"/>
                    <a:pt x="23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7532721" y="2468125"/>
              <a:ext cx="40838" cy="41656"/>
            </a:xfrm>
            <a:custGeom>
              <a:avLst/>
              <a:gdLst/>
              <a:ahLst/>
              <a:cxnLst/>
              <a:rect l="l" t="t" r="r" b="b"/>
              <a:pathLst>
                <a:path w="1447" h="1476" extrusionOk="0">
                  <a:moveTo>
                    <a:pt x="974" y="0"/>
                  </a:moveTo>
                  <a:cubicBezTo>
                    <a:pt x="0" y="0"/>
                    <a:pt x="0" y="1476"/>
                    <a:pt x="974" y="1476"/>
                  </a:cubicBezTo>
                  <a:lnTo>
                    <a:pt x="1446" y="1476"/>
                  </a:lnTo>
                  <a:cubicBezTo>
                    <a:pt x="1062" y="1476"/>
                    <a:pt x="708" y="1121"/>
                    <a:pt x="708" y="738"/>
                  </a:cubicBezTo>
                  <a:cubicBezTo>
                    <a:pt x="708" y="325"/>
                    <a:pt x="1062" y="0"/>
                    <a:pt x="14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7577678" y="2509752"/>
              <a:ext cx="27517" cy="177407"/>
            </a:xfrm>
            <a:custGeom>
              <a:avLst/>
              <a:gdLst/>
              <a:ahLst/>
              <a:cxnLst/>
              <a:rect l="l" t="t" r="r" b="b"/>
              <a:pathLst>
                <a:path w="975" h="6286" extrusionOk="0">
                  <a:moveTo>
                    <a:pt x="1" y="1"/>
                  </a:moveTo>
                  <a:lnTo>
                    <a:pt x="1" y="5548"/>
                  </a:lnTo>
                  <a:cubicBezTo>
                    <a:pt x="1" y="5961"/>
                    <a:pt x="325" y="6286"/>
                    <a:pt x="738" y="6286"/>
                  </a:cubicBezTo>
                  <a:cubicBezTo>
                    <a:pt x="797" y="6286"/>
                    <a:pt x="886" y="6256"/>
                    <a:pt x="974" y="6256"/>
                  </a:cubicBezTo>
                  <a:cubicBezTo>
                    <a:pt x="679" y="6138"/>
                    <a:pt x="473" y="5873"/>
                    <a:pt x="473" y="5548"/>
                  </a:cubicBezTo>
                  <a:lnTo>
                    <a:pt x="4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7643943" y="2555613"/>
              <a:ext cx="148620" cy="223974"/>
            </a:xfrm>
            <a:custGeom>
              <a:avLst/>
              <a:gdLst/>
              <a:ahLst/>
              <a:cxnLst/>
              <a:rect l="l" t="t" r="r" b="b"/>
              <a:pathLst>
                <a:path w="5266" h="7936" extrusionOk="0">
                  <a:moveTo>
                    <a:pt x="2389" y="1"/>
                  </a:moveTo>
                  <a:cubicBezTo>
                    <a:pt x="1358" y="1"/>
                    <a:pt x="333" y="624"/>
                    <a:pt x="102" y="1946"/>
                  </a:cubicBezTo>
                  <a:cubicBezTo>
                    <a:pt x="0" y="2505"/>
                    <a:pt x="443" y="2840"/>
                    <a:pt x="872" y="2840"/>
                  </a:cubicBezTo>
                  <a:cubicBezTo>
                    <a:pt x="1191" y="2840"/>
                    <a:pt x="1502" y="2656"/>
                    <a:pt x="1577" y="2241"/>
                  </a:cubicBezTo>
                  <a:cubicBezTo>
                    <a:pt x="1661" y="1765"/>
                    <a:pt x="2038" y="1535"/>
                    <a:pt x="2417" y="1535"/>
                  </a:cubicBezTo>
                  <a:cubicBezTo>
                    <a:pt x="2836" y="1535"/>
                    <a:pt x="3258" y="1817"/>
                    <a:pt x="3289" y="2359"/>
                  </a:cubicBezTo>
                  <a:lnTo>
                    <a:pt x="3259" y="2507"/>
                  </a:lnTo>
                  <a:cubicBezTo>
                    <a:pt x="3141" y="2890"/>
                    <a:pt x="2964" y="3244"/>
                    <a:pt x="2728" y="3569"/>
                  </a:cubicBezTo>
                  <a:cubicBezTo>
                    <a:pt x="1725" y="4985"/>
                    <a:pt x="1134" y="5782"/>
                    <a:pt x="810" y="6195"/>
                  </a:cubicBezTo>
                  <a:cubicBezTo>
                    <a:pt x="662" y="6372"/>
                    <a:pt x="574" y="6490"/>
                    <a:pt x="515" y="6579"/>
                  </a:cubicBezTo>
                  <a:cubicBezTo>
                    <a:pt x="338" y="6785"/>
                    <a:pt x="279" y="7080"/>
                    <a:pt x="367" y="7375"/>
                  </a:cubicBezTo>
                  <a:cubicBezTo>
                    <a:pt x="426" y="7611"/>
                    <a:pt x="603" y="7788"/>
                    <a:pt x="869" y="7877"/>
                  </a:cubicBezTo>
                  <a:cubicBezTo>
                    <a:pt x="957" y="7906"/>
                    <a:pt x="1046" y="7936"/>
                    <a:pt x="2256" y="7936"/>
                  </a:cubicBezTo>
                  <a:lnTo>
                    <a:pt x="4292" y="7936"/>
                  </a:lnTo>
                  <a:cubicBezTo>
                    <a:pt x="5266" y="7936"/>
                    <a:pt x="5266" y="6431"/>
                    <a:pt x="4292" y="6431"/>
                  </a:cubicBezTo>
                  <a:lnTo>
                    <a:pt x="2492" y="6431"/>
                  </a:lnTo>
                  <a:cubicBezTo>
                    <a:pt x="2846" y="5988"/>
                    <a:pt x="3318" y="5339"/>
                    <a:pt x="3938" y="4425"/>
                  </a:cubicBezTo>
                  <a:cubicBezTo>
                    <a:pt x="4292" y="3952"/>
                    <a:pt x="4557" y="3392"/>
                    <a:pt x="4734" y="2831"/>
                  </a:cubicBezTo>
                  <a:cubicBezTo>
                    <a:pt x="4734" y="2684"/>
                    <a:pt x="4764" y="2536"/>
                    <a:pt x="4764" y="2418"/>
                  </a:cubicBezTo>
                  <a:cubicBezTo>
                    <a:pt x="4796" y="846"/>
                    <a:pt x="3589" y="1"/>
                    <a:pt x="2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7644310" y="2557221"/>
              <a:ext cx="76624" cy="78854"/>
            </a:xfrm>
            <a:custGeom>
              <a:avLst/>
              <a:gdLst/>
              <a:ahLst/>
              <a:cxnLst/>
              <a:rect l="l" t="t" r="r" b="b"/>
              <a:pathLst>
                <a:path w="2715" h="2794" extrusionOk="0">
                  <a:moveTo>
                    <a:pt x="2420" y="0"/>
                  </a:moveTo>
                  <a:cubicBezTo>
                    <a:pt x="1299" y="0"/>
                    <a:pt x="325" y="797"/>
                    <a:pt x="89" y="1918"/>
                  </a:cubicBezTo>
                  <a:cubicBezTo>
                    <a:pt x="0" y="2302"/>
                    <a:pt x="295" y="2715"/>
                    <a:pt x="679" y="2774"/>
                  </a:cubicBezTo>
                  <a:cubicBezTo>
                    <a:pt x="740" y="2786"/>
                    <a:pt x="806" y="2794"/>
                    <a:pt x="873" y="2794"/>
                  </a:cubicBezTo>
                  <a:cubicBezTo>
                    <a:pt x="968" y="2794"/>
                    <a:pt x="1065" y="2779"/>
                    <a:pt x="1151" y="2745"/>
                  </a:cubicBezTo>
                  <a:lnTo>
                    <a:pt x="1151" y="2715"/>
                  </a:lnTo>
                  <a:cubicBezTo>
                    <a:pt x="826" y="2568"/>
                    <a:pt x="649" y="2243"/>
                    <a:pt x="708" y="1889"/>
                  </a:cubicBezTo>
                  <a:cubicBezTo>
                    <a:pt x="915" y="886"/>
                    <a:pt x="1712" y="148"/>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7650970" y="2598933"/>
              <a:ext cx="102448" cy="180652"/>
            </a:xfrm>
            <a:custGeom>
              <a:avLst/>
              <a:gdLst/>
              <a:ahLst/>
              <a:cxnLst/>
              <a:rect l="l" t="t" r="r" b="b"/>
              <a:pathLst>
                <a:path w="3630" h="6401" extrusionOk="0">
                  <a:moveTo>
                    <a:pt x="2762" y="0"/>
                  </a:moveTo>
                  <a:cubicBezTo>
                    <a:pt x="2659" y="0"/>
                    <a:pt x="2554" y="18"/>
                    <a:pt x="2449" y="57"/>
                  </a:cubicBezTo>
                  <a:cubicBezTo>
                    <a:pt x="2774" y="175"/>
                    <a:pt x="2981" y="470"/>
                    <a:pt x="3010" y="824"/>
                  </a:cubicBezTo>
                  <a:lnTo>
                    <a:pt x="2981" y="972"/>
                  </a:lnTo>
                  <a:cubicBezTo>
                    <a:pt x="2862" y="1355"/>
                    <a:pt x="2685" y="1709"/>
                    <a:pt x="2449" y="2034"/>
                  </a:cubicBezTo>
                  <a:cubicBezTo>
                    <a:pt x="1446" y="3450"/>
                    <a:pt x="856" y="4217"/>
                    <a:pt x="561" y="4630"/>
                  </a:cubicBezTo>
                  <a:cubicBezTo>
                    <a:pt x="413" y="4837"/>
                    <a:pt x="325" y="4955"/>
                    <a:pt x="266" y="5044"/>
                  </a:cubicBezTo>
                  <a:cubicBezTo>
                    <a:pt x="89" y="5250"/>
                    <a:pt x="0" y="5545"/>
                    <a:pt x="89" y="5811"/>
                  </a:cubicBezTo>
                  <a:cubicBezTo>
                    <a:pt x="148" y="6047"/>
                    <a:pt x="354" y="6253"/>
                    <a:pt x="590" y="6342"/>
                  </a:cubicBezTo>
                  <a:cubicBezTo>
                    <a:pt x="708" y="6371"/>
                    <a:pt x="797" y="6401"/>
                    <a:pt x="2007" y="6401"/>
                  </a:cubicBezTo>
                  <a:lnTo>
                    <a:pt x="2361" y="6401"/>
                  </a:lnTo>
                  <a:cubicBezTo>
                    <a:pt x="1417" y="6401"/>
                    <a:pt x="1328" y="6371"/>
                    <a:pt x="1240" y="6342"/>
                  </a:cubicBezTo>
                  <a:lnTo>
                    <a:pt x="1210" y="6342"/>
                  </a:lnTo>
                  <a:cubicBezTo>
                    <a:pt x="974" y="6253"/>
                    <a:pt x="797" y="6047"/>
                    <a:pt x="708" y="5811"/>
                  </a:cubicBezTo>
                  <a:cubicBezTo>
                    <a:pt x="649" y="5545"/>
                    <a:pt x="708" y="5250"/>
                    <a:pt x="885" y="5044"/>
                  </a:cubicBezTo>
                  <a:cubicBezTo>
                    <a:pt x="945" y="4955"/>
                    <a:pt x="1033" y="4837"/>
                    <a:pt x="1181" y="4630"/>
                  </a:cubicBezTo>
                  <a:cubicBezTo>
                    <a:pt x="1505" y="4217"/>
                    <a:pt x="2095" y="3450"/>
                    <a:pt x="3069" y="2034"/>
                  </a:cubicBezTo>
                  <a:cubicBezTo>
                    <a:pt x="3305" y="1709"/>
                    <a:pt x="3512" y="1355"/>
                    <a:pt x="3630" y="972"/>
                  </a:cubicBezTo>
                  <a:lnTo>
                    <a:pt x="3630" y="824"/>
                  </a:lnTo>
                  <a:cubicBezTo>
                    <a:pt x="3606" y="344"/>
                    <a:pt x="3210" y="0"/>
                    <a:pt x="27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7790866" y="2664069"/>
              <a:ext cx="156494" cy="222958"/>
            </a:xfrm>
            <a:custGeom>
              <a:avLst/>
              <a:gdLst/>
              <a:ahLst/>
              <a:cxnLst/>
              <a:rect l="l" t="t" r="r" b="b"/>
              <a:pathLst>
                <a:path w="5545" h="7900" extrusionOk="0">
                  <a:moveTo>
                    <a:pt x="2425" y="1"/>
                  </a:moveTo>
                  <a:cubicBezTo>
                    <a:pt x="1349" y="1"/>
                    <a:pt x="341" y="754"/>
                    <a:pt x="119" y="1909"/>
                  </a:cubicBezTo>
                  <a:cubicBezTo>
                    <a:pt x="1" y="2464"/>
                    <a:pt x="429" y="2798"/>
                    <a:pt x="857" y="2798"/>
                  </a:cubicBezTo>
                  <a:cubicBezTo>
                    <a:pt x="1181" y="2798"/>
                    <a:pt x="1505" y="2607"/>
                    <a:pt x="1594" y="2175"/>
                  </a:cubicBezTo>
                  <a:cubicBezTo>
                    <a:pt x="1685" y="1737"/>
                    <a:pt x="2059" y="1480"/>
                    <a:pt x="2442" y="1480"/>
                  </a:cubicBezTo>
                  <a:cubicBezTo>
                    <a:pt x="2678" y="1480"/>
                    <a:pt x="2919" y="1577"/>
                    <a:pt x="3099" y="1791"/>
                  </a:cubicBezTo>
                  <a:cubicBezTo>
                    <a:pt x="3541" y="2352"/>
                    <a:pt x="3158" y="3208"/>
                    <a:pt x="2420" y="3208"/>
                  </a:cubicBezTo>
                  <a:cubicBezTo>
                    <a:pt x="1446" y="3208"/>
                    <a:pt x="1446" y="4683"/>
                    <a:pt x="2420" y="4683"/>
                  </a:cubicBezTo>
                  <a:cubicBezTo>
                    <a:pt x="3158" y="4683"/>
                    <a:pt x="3541" y="5539"/>
                    <a:pt x="3069" y="6099"/>
                  </a:cubicBezTo>
                  <a:cubicBezTo>
                    <a:pt x="2895" y="6306"/>
                    <a:pt x="2661" y="6400"/>
                    <a:pt x="2431" y="6400"/>
                  </a:cubicBezTo>
                  <a:cubicBezTo>
                    <a:pt x="2035" y="6400"/>
                    <a:pt x="1650" y="6123"/>
                    <a:pt x="1594" y="5657"/>
                  </a:cubicBezTo>
                  <a:cubicBezTo>
                    <a:pt x="1564" y="5627"/>
                    <a:pt x="1564" y="5568"/>
                    <a:pt x="1594" y="5539"/>
                  </a:cubicBezTo>
                  <a:cubicBezTo>
                    <a:pt x="1594" y="5052"/>
                    <a:pt x="1225" y="4808"/>
                    <a:pt x="856" y="4808"/>
                  </a:cubicBezTo>
                  <a:cubicBezTo>
                    <a:pt x="487" y="4808"/>
                    <a:pt x="119" y="5052"/>
                    <a:pt x="119" y="5539"/>
                  </a:cubicBezTo>
                  <a:cubicBezTo>
                    <a:pt x="119" y="5657"/>
                    <a:pt x="119" y="5745"/>
                    <a:pt x="119" y="5863"/>
                  </a:cubicBezTo>
                  <a:cubicBezTo>
                    <a:pt x="295" y="7009"/>
                    <a:pt x="1291" y="7892"/>
                    <a:pt x="2435" y="7899"/>
                  </a:cubicBezTo>
                  <a:lnTo>
                    <a:pt x="2435" y="7899"/>
                  </a:lnTo>
                  <a:cubicBezTo>
                    <a:pt x="4491" y="7887"/>
                    <a:pt x="5544" y="5447"/>
                    <a:pt x="4132" y="3945"/>
                  </a:cubicBezTo>
                  <a:cubicBezTo>
                    <a:pt x="5194" y="2824"/>
                    <a:pt x="4899" y="965"/>
                    <a:pt x="3482" y="257"/>
                  </a:cubicBezTo>
                  <a:cubicBezTo>
                    <a:pt x="3140" y="82"/>
                    <a:pt x="2779" y="1"/>
                    <a:pt x="2425" y="1"/>
                  </a:cubicBezTo>
                  <a:close/>
                  <a:moveTo>
                    <a:pt x="2435" y="7899"/>
                  </a:moveTo>
                  <a:cubicBezTo>
                    <a:pt x="2430" y="7899"/>
                    <a:pt x="2425" y="7899"/>
                    <a:pt x="2420" y="7899"/>
                  </a:cubicBezTo>
                  <a:lnTo>
                    <a:pt x="2450" y="7899"/>
                  </a:lnTo>
                  <a:cubicBezTo>
                    <a:pt x="2445" y="7899"/>
                    <a:pt x="2440" y="7899"/>
                    <a:pt x="2435" y="78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7792531" y="2663815"/>
              <a:ext cx="76652" cy="78628"/>
            </a:xfrm>
            <a:custGeom>
              <a:avLst/>
              <a:gdLst/>
              <a:ahLst/>
              <a:cxnLst/>
              <a:rect l="l" t="t" r="r" b="b"/>
              <a:pathLst>
                <a:path w="2716" h="2786" extrusionOk="0">
                  <a:moveTo>
                    <a:pt x="2391" y="0"/>
                  </a:moveTo>
                  <a:cubicBezTo>
                    <a:pt x="1269" y="0"/>
                    <a:pt x="296" y="797"/>
                    <a:pt x="89" y="1889"/>
                  </a:cubicBezTo>
                  <a:cubicBezTo>
                    <a:pt x="1" y="2302"/>
                    <a:pt x="266" y="2686"/>
                    <a:pt x="679" y="2774"/>
                  </a:cubicBezTo>
                  <a:cubicBezTo>
                    <a:pt x="719" y="2782"/>
                    <a:pt x="758" y="2786"/>
                    <a:pt x="798" y="2786"/>
                  </a:cubicBezTo>
                  <a:cubicBezTo>
                    <a:pt x="906" y="2786"/>
                    <a:pt x="1014" y="2758"/>
                    <a:pt x="1122" y="2715"/>
                  </a:cubicBezTo>
                  <a:cubicBezTo>
                    <a:pt x="797" y="2568"/>
                    <a:pt x="620" y="2243"/>
                    <a:pt x="709" y="1889"/>
                  </a:cubicBezTo>
                  <a:cubicBezTo>
                    <a:pt x="886" y="886"/>
                    <a:pt x="1712" y="148"/>
                    <a:pt x="27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7832493" y="2706599"/>
              <a:ext cx="70810" cy="137810"/>
            </a:xfrm>
            <a:custGeom>
              <a:avLst/>
              <a:gdLst/>
              <a:ahLst/>
              <a:cxnLst/>
              <a:rect l="l" t="t" r="r" b="b"/>
              <a:pathLst>
                <a:path w="2509" h="4883" extrusionOk="0">
                  <a:moveTo>
                    <a:pt x="1498" y="1"/>
                  </a:moveTo>
                  <a:cubicBezTo>
                    <a:pt x="1426" y="1"/>
                    <a:pt x="1350" y="16"/>
                    <a:pt x="1270" y="48"/>
                  </a:cubicBezTo>
                  <a:cubicBezTo>
                    <a:pt x="2184" y="373"/>
                    <a:pt x="1919" y="1701"/>
                    <a:pt x="975" y="1701"/>
                  </a:cubicBezTo>
                  <a:cubicBezTo>
                    <a:pt x="1" y="1701"/>
                    <a:pt x="1" y="3176"/>
                    <a:pt x="975" y="3176"/>
                  </a:cubicBezTo>
                  <a:cubicBezTo>
                    <a:pt x="1919" y="3176"/>
                    <a:pt x="2155" y="4504"/>
                    <a:pt x="1299" y="4828"/>
                  </a:cubicBezTo>
                  <a:cubicBezTo>
                    <a:pt x="1394" y="4865"/>
                    <a:pt x="1491" y="4882"/>
                    <a:pt x="1587" y="4882"/>
                  </a:cubicBezTo>
                  <a:cubicBezTo>
                    <a:pt x="2031" y="4882"/>
                    <a:pt x="2450" y="4517"/>
                    <a:pt x="2450" y="4032"/>
                  </a:cubicBezTo>
                  <a:cubicBezTo>
                    <a:pt x="2450" y="3560"/>
                    <a:pt x="2066" y="3176"/>
                    <a:pt x="1594" y="3176"/>
                  </a:cubicBezTo>
                  <a:cubicBezTo>
                    <a:pt x="621" y="3176"/>
                    <a:pt x="621" y="1701"/>
                    <a:pt x="1594" y="1701"/>
                  </a:cubicBezTo>
                  <a:cubicBezTo>
                    <a:pt x="1601" y="1701"/>
                    <a:pt x="1608" y="1701"/>
                    <a:pt x="1615" y="1701"/>
                  </a:cubicBezTo>
                  <a:cubicBezTo>
                    <a:pt x="2508" y="1701"/>
                    <a:pt x="2263" y="1"/>
                    <a:pt x="14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7794196" y="2799562"/>
              <a:ext cx="74987" cy="86615"/>
            </a:xfrm>
            <a:custGeom>
              <a:avLst/>
              <a:gdLst/>
              <a:ahLst/>
              <a:cxnLst/>
              <a:rect l="l" t="t" r="r" b="b"/>
              <a:pathLst>
                <a:path w="2657" h="3069" extrusionOk="0">
                  <a:moveTo>
                    <a:pt x="738" y="0"/>
                  </a:moveTo>
                  <a:cubicBezTo>
                    <a:pt x="325" y="0"/>
                    <a:pt x="1" y="325"/>
                    <a:pt x="1" y="738"/>
                  </a:cubicBezTo>
                  <a:cubicBezTo>
                    <a:pt x="1" y="826"/>
                    <a:pt x="1" y="944"/>
                    <a:pt x="30" y="1062"/>
                  </a:cubicBezTo>
                  <a:cubicBezTo>
                    <a:pt x="178" y="2213"/>
                    <a:pt x="1181" y="3069"/>
                    <a:pt x="2361" y="3069"/>
                  </a:cubicBezTo>
                  <a:lnTo>
                    <a:pt x="2656" y="3069"/>
                  </a:lnTo>
                  <a:cubicBezTo>
                    <a:pt x="1594" y="2921"/>
                    <a:pt x="768" y="2095"/>
                    <a:pt x="620" y="1062"/>
                  </a:cubicBezTo>
                  <a:cubicBezTo>
                    <a:pt x="591" y="944"/>
                    <a:pt x="591" y="856"/>
                    <a:pt x="591" y="738"/>
                  </a:cubicBezTo>
                  <a:cubicBezTo>
                    <a:pt x="591" y="443"/>
                    <a:pt x="768" y="177"/>
                    <a:pt x="1033" y="59"/>
                  </a:cubicBezTo>
                  <a:cubicBezTo>
                    <a:pt x="945" y="0"/>
                    <a:pt x="827" y="0"/>
                    <a:pt x="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7526060" y="2461465"/>
              <a:ext cx="99964" cy="231537"/>
            </a:xfrm>
            <a:custGeom>
              <a:avLst/>
              <a:gdLst/>
              <a:ahLst/>
              <a:cxnLst/>
              <a:rect l="l" t="t" r="r" b="b"/>
              <a:pathLst>
                <a:path w="3542" h="8204" extrusionOk="0">
                  <a:moveTo>
                    <a:pt x="1210" y="0"/>
                  </a:moveTo>
                  <a:cubicBezTo>
                    <a:pt x="0" y="89"/>
                    <a:pt x="0" y="1859"/>
                    <a:pt x="1210" y="1948"/>
                  </a:cubicBezTo>
                  <a:lnTo>
                    <a:pt x="1594" y="1948"/>
                  </a:lnTo>
                  <a:lnTo>
                    <a:pt x="1594" y="2302"/>
                  </a:lnTo>
                  <a:cubicBezTo>
                    <a:pt x="1579" y="2434"/>
                    <a:pt x="1697" y="2501"/>
                    <a:pt x="1815" y="2501"/>
                  </a:cubicBezTo>
                  <a:cubicBezTo>
                    <a:pt x="1933" y="2501"/>
                    <a:pt x="2051" y="2434"/>
                    <a:pt x="2036" y="2302"/>
                  </a:cubicBezTo>
                  <a:lnTo>
                    <a:pt x="2036" y="1712"/>
                  </a:lnTo>
                  <a:cubicBezTo>
                    <a:pt x="2036" y="1594"/>
                    <a:pt x="1948" y="1475"/>
                    <a:pt x="1800" y="1475"/>
                  </a:cubicBezTo>
                  <a:lnTo>
                    <a:pt x="1210" y="1475"/>
                  </a:lnTo>
                  <a:cubicBezTo>
                    <a:pt x="531" y="1475"/>
                    <a:pt x="531" y="443"/>
                    <a:pt x="1210" y="443"/>
                  </a:cubicBezTo>
                  <a:lnTo>
                    <a:pt x="2567" y="443"/>
                  </a:lnTo>
                  <a:cubicBezTo>
                    <a:pt x="2833" y="443"/>
                    <a:pt x="3069" y="679"/>
                    <a:pt x="3069" y="974"/>
                  </a:cubicBezTo>
                  <a:lnTo>
                    <a:pt x="3069" y="7229"/>
                  </a:lnTo>
                  <a:cubicBezTo>
                    <a:pt x="3069" y="7584"/>
                    <a:pt x="2811" y="7761"/>
                    <a:pt x="2553" y="7761"/>
                  </a:cubicBezTo>
                  <a:cubicBezTo>
                    <a:pt x="2294" y="7761"/>
                    <a:pt x="2036" y="7584"/>
                    <a:pt x="2036" y="7229"/>
                  </a:cubicBezTo>
                  <a:lnTo>
                    <a:pt x="2036" y="3216"/>
                  </a:lnTo>
                  <a:cubicBezTo>
                    <a:pt x="2051" y="3084"/>
                    <a:pt x="1933" y="3017"/>
                    <a:pt x="1815" y="3017"/>
                  </a:cubicBezTo>
                  <a:cubicBezTo>
                    <a:pt x="1697" y="3017"/>
                    <a:pt x="1579" y="3084"/>
                    <a:pt x="1594" y="3216"/>
                  </a:cubicBezTo>
                  <a:lnTo>
                    <a:pt x="1594" y="7229"/>
                  </a:lnTo>
                  <a:cubicBezTo>
                    <a:pt x="1594" y="7761"/>
                    <a:pt x="2007" y="8203"/>
                    <a:pt x="2567" y="8203"/>
                  </a:cubicBezTo>
                  <a:cubicBezTo>
                    <a:pt x="3098" y="8203"/>
                    <a:pt x="3541" y="7790"/>
                    <a:pt x="3541" y="7229"/>
                  </a:cubicBezTo>
                  <a:lnTo>
                    <a:pt x="3541" y="974"/>
                  </a:lnTo>
                  <a:cubicBezTo>
                    <a:pt x="3541" y="443"/>
                    <a:pt x="3098" y="0"/>
                    <a:pt x="25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7639314" y="2549093"/>
              <a:ext cx="159909" cy="237154"/>
            </a:xfrm>
            <a:custGeom>
              <a:avLst/>
              <a:gdLst/>
              <a:ahLst/>
              <a:cxnLst/>
              <a:rect l="l" t="t" r="r" b="b"/>
              <a:pathLst>
                <a:path w="5666" h="8403" extrusionOk="0">
                  <a:moveTo>
                    <a:pt x="2575" y="469"/>
                  </a:moveTo>
                  <a:cubicBezTo>
                    <a:pt x="3647" y="469"/>
                    <a:pt x="4721" y="1210"/>
                    <a:pt x="4721" y="2590"/>
                  </a:cubicBezTo>
                  <a:cubicBezTo>
                    <a:pt x="4721" y="2679"/>
                    <a:pt x="4692" y="2885"/>
                    <a:pt x="4692" y="2944"/>
                  </a:cubicBezTo>
                  <a:cubicBezTo>
                    <a:pt x="4544" y="3505"/>
                    <a:pt x="4279" y="4036"/>
                    <a:pt x="3954" y="4508"/>
                  </a:cubicBezTo>
                  <a:cubicBezTo>
                    <a:pt x="3423" y="5246"/>
                    <a:pt x="2951" y="5895"/>
                    <a:pt x="2508" y="6515"/>
                  </a:cubicBezTo>
                  <a:cubicBezTo>
                    <a:pt x="2390" y="6662"/>
                    <a:pt x="2479" y="6869"/>
                    <a:pt x="2685" y="6869"/>
                  </a:cubicBezTo>
                  <a:lnTo>
                    <a:pt x="4485" y="6869"/>
                  </a:lnTo>
                  <a:cubicBezTo>
                    <a:pt x="5164" y="6869"/>
                    <a:pt x="5164" y="7931"/>
                    <a:pt x="4485" y="7931"/>
                  </a:cubicBezTo>
                  <a:lnTo>
                    <a:pt x="2420" y="7931"/>
                  </a:lnTo>
                  <a:cubicBezTo>
                    <a:pt x="1269" y="7931"/>
                    <a:pt x="1180" y="7901"/>
                    <a:pt x="1092" y="7872"/>
                  </a:cubicBezTo>
                  <a:cubicBezTo>
                    <a:pt x="915" y="7813"/>
                    <a:pt x="797" y="7695"/>
                    <a:pt x="738" y="7488"/>
                  </a:cubicBezTo>
                  <a:cubicBezTo>
                    <a:pt x="679" y="7282"/>
                    <a:pt x="738" y="7075"/>
                    <a:pt x="856" y="6928"/>
                  </a:cubicBezTo>
                  <a:cubicBezTo>
                    <a:pt x="915" y="6839"/>
                    <a:pt x="1033" y="6721"/>
                    <a:pt x="1151" y="6544"/>
                  </a:cubicBezTo>
                  <a:cubicBezTo>
                    <a:pt x="1476" y="6131"/>
                    <a:pt x="2066" y="5334"/>
                    <a:pt x="3069" y="3918"/>
                  </a:cubicBezTo>
                  <a:cubicBezTo>
                    <a:pt x="3335" y="3593"/>
                    <a:pt x="3512" y="3180"/>
                    <a:pt x="3630" y="2797"/>
                  </a:cubicBezTo>
                  <a:cubicBezTo>
                    <a:pt x="3659" y="2708"/>
                    <a:pt x="3659" y="2649"/>
                    <a:pt x="3659" y="2561"/>
                  </a:cubicBezTo>
                  <a:cubicBezTo>
                    <a:pt x="3630" y="2000"/>
                    <a:pt x="3157" y="1528"/>
                    <a:pt x="2597" y="1528"/>
                  </a:cubicBezTo>
                  <a:lnTo>
                    <a:pt x="2597" y="1498"/>
                  </a:lnTo>
                  <a:cubicBezTo>
                    <a:pt x="2095" y="1498"/>
                    <a:pt x="1653" y="1882"/>
                    <a:pt x="1535" y="2383"/>
                  </a:cubicBezTo>
                  <a:cubicBezTo>
                    <a:pt x="1482" y="2618"/>
                    <a:pt x="1269" y="2807"/>
                    <a:pt x="1016" y="2807"/>
                  </a:cubicBezTo>
                  <a:cubicBezTo>
                    <a:pt x="983" y="2807"/>
                    <a:pt x="949" y="2803"/>
                    <a:pt x="915" y="2797"/>
                  </a:cubicBezTo>
                  <a:cubicBezTo>
                    <a:pt x="649" y="2738"/>
                    <a:pt x="443" y="2472"/>
                    <a:pt x="502" y="2177"/>
                  </a:cubicBezTo>
                  <a:cubicBezTo>
                    <a:pt x="734" y="1017"/>
                    <a:pt x="1653" y="469"/>
                    <a:pt x="2575" y="469"/>
                  </a:cubicBezTo>
                  <a:close/>
                  <a:moveTo>
                    <a:pt x="2539" y="1"/>
                  </a:moveTo>
                  <a:cubicBezTo>
                    <a:pt x="1410" y="1"/>
                    <a:pt x="288" y="678"/>
                    <a:pt x="30" y="2118"/>
                  </a:cubicBezTo>
                  <a:cubicBezTo>
                    <a:pt x="0" y="2383"/>
                    <a:pt x="30" y="2649"/>
                    <a:pt x="177" y="2856"/>
                  </a:cubicBezTo>
                  <a:cubicBezTo>
                    <a:pt x="382" y="3157"/>
                    <a:pt x="687" y="3296"/>
                    <a:pt x="986" y="3296"/>
                  </a:cubicBezTo>
                  <a:cubicBezTo>
                    <a:pt x="1419" y="3296"/>
                    <a:pt x="1843" y="3007"/>
                    <a:pt x="1948" y="2502"/>
                  </a:cubicBezTo>
                  <a:cubicBezTo>
                    <a:pt x="2018" y="2151"/>
                    <a:pt x="2287" y="1987"/>
                    <a:pt x="2557" y="1987"/>
                  </a:cubicBezTo>
                  <a:cubicBezTo>
                    <a:pt x="2856" y="1987"/>
                    <a:pt x="3156" y="2188"/>
                    <a:pt x="3187" y="2561"/>
                  </a:cubicBezTo>
                  <a:lnTo>
                    <a:pt x="3187" y="2679"/>
                  </a:lnTo>
                  <a:cubicBezTo>
                    <a:pt x="3098" y="3033"/>
                    <a:pt x="2921" y="3357"/>
                    <a:pt x="2685" y="3652"/>
                  </a:cubicBezTo>
                  <a:cubicBezTo>
                    <a:pt x="1712" y="5069"/>
                    <a:pt x="1121" y="5865"/>
                    <a:pt x="797" y="6278"/>
                  </a:cubicBezTo>
                  <a:cubicBezTo>
                    <a:pt x="649" y="6456"/>
                    <a:pt x="561" y="6574"/>
                    <a:pt x="502" y="6662"/>
                  </a:cubicBezTo>
                  <a:cubicBezTo>
                    <a:pt x="266" y="6957"/>
                    <a:pt x="207" y="7311"/>
                    <a:pt x="295" y="7665"/>
                  </a:cubicBezTo>
                  <a:cubicBezTo>
                    <a:pt x="413" y="7960"/>
                    <a:pt x="649" y="8196"/>
                    <a:pt x="944" y="8314"/>
                  </a:cubicBezTo>
                  <a:cubicBezTo>
                    <a:pt x="1092" y="8344"/>
                    <a:pt x="1180" y="8373"/>
                    <a:pt x="2420" y="8373"/>
                  </a:cubicBezTo>
                  <a:lnTo>
                    <a:pt x="2390" y="8403"/>
                  </a:lnTo>
                  <a:lnTo>
                    <a:pt x="4456" y="8403"/>
                  </a:lnTo>
                  <a:cubicBezTo>
                    <a:pt x="5666" y="8314"/>
                    <a:pt x="5666" y="6515"/>
                    <a:pt x="4456" y="6456"/>
                  </a:cubicBezTo>
                  <a:lnTo>
                    <a:pt x="3098" y="6456"/>
                  </a:lnTo>
                  <a:cubicBezTo>
                    <a:pt x="3482" y="5954"/>
                    <a:pt x="3866" y="5393"/>
                    <a:pt x="4279" y="4803"/>
                  </a:cubicBezTo>
                  <a:cubicBezTo>
                    <a:pt x="4662" y="4272"/>
                    <a:pt x="4928" y="3711"/>
                    <a:pt x="5105" y="3092"/>
                  </a:cubicBezTo>
                  <a:cubicBezTo>
                    <a:pt x="5134" y="2944"/>
                    <a:pt x="5164" y="2797"/>
                    <a:pt x="5164" y="2649"/>
                  </a:cubicBezTo>
                  <a:cubicBezTo>
                    <a:pt x="5196" y="930"/>
                    <a:pt x="3862" y="1"/>
                    <a:pt x="25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7784572" y="2656167"/>
              <a:ext cx="162054" cy="237521"/>
            </a:xfrm>
            <a:custGeom>
              <a:avLst/>
              <a:gdLst/>
              <a:ahLst/>
              <a:cxnLst/>
              <a:rect l="l" t="t" r="r" b="b"/>
              <a:pathLst>
                <a:path w="5742" h="8416" extrusionOk="0">
                  <a:moveTo>
                    <a:pt x="2675" y="0"/>
                  </a:moveTo>
                  <a:cubicBezTo>
                    <a:pt x="1484" y="0"/>
                    <a:pt x="384" y="833"/>
                    <a:pt x="135" y="2101"/>
                  </a:cubicBezTo>
                  <a:cubicBezTo>
                    <a:pt x="1" y="2822"/>
                    <a:pt x="563" y="3248"/>
                    <a:pt x="1116" y="3248"/>
                  </a:cubicBezTo>
                  <a:cubicBezTo>
                    <a:pt x="1536" y="3248"/>
                    <a:pt x="1951" y="3002"/>
                    <a:pt x="2053" y="2455"/>
                  </a:cubicBezTo>
                  <a:cubicBezTo>
                    <a:pt x="2108" y="2145"/>
                    <a:pt x="2387" y="1960"/>
                    <a:pt x="2676" y="1960"/>
                  </a:cubicBezTo>
                  <a:cubicBezTo>
                    <a:pt x="2855" y="1960"/>
                    <a:pt x="3039" y="2031"/>
                    <a:pt x="3174" y="2189"/>
                  </a:cubicBezTo>
                  <a:cubicBezTo>
                    <a:pt x="3499" y="2602"/>
                    <a:pt x="3204" y="3222"/>
                    <a:pt x="2673" y="3222"/>
                  </a:cubicBezTo>
                  <a:cubicBezTo>
                    <a:pt x="2644" y="3220"/>
                    <a:pt x="2617" y="3219"/>
                    <a:pt x="2589" y="3219"/>
                  </a:cubicBezTo>
                  <a:cubicBezTo>
                    <a:pt x="1314" y="3219"/>
                    <a:pt x="1314" y="5172"/>
                    <a:pt x="2589" y="5172"/>
                  </a:cubicBezTo>
                  <a:cubicBezTo>
                    <a:pt x="2617" y="5172"/>
                    <a:pt x="2644" y="5171"/>
                    <a:pt x="2673" y="5170"/>
                  </a:cubicBezTo>
                  <a:cubicBezTo>
                    <a:pt x="3204" y="5170"/>
                    <a:pt x="3499" y="5789"/>
                    <a:pt x="3145" y="6202"/>
                  </a:cubicBezTo>
                  <a:cubicBezTo>
                    <a:pt x="3011" y="6359"/>
                    <a:pt x="2834" y="6431"/>
                    <a:pt x="2662" y="6431"/>
                  </a:cubicBezTo>
                  <a:cubicBezTo>
                    <a:pt x="2379" y="6431"/>
                    <a:pt x="2108" y="6237"/>
                    <a:pt x="2053" y="5907"/>
                  </a:cubicBezTo>
                  <a:cubicBezTo>
                    <a:pt x="2053" y="5878"/>
                    <a:pt x="2053" y="5848"/>
                    <a:pt x="2053" y="5819"/>
                  </a:cubicBezTo>
                  <a:cubicBezTo>
                    <a:pt x="2097" y="5125"/>
                    <a:pt x="1588" y="4779"/>
                    <a:pt x="1079" y="4779"/>
                  </a:cubicBezTo>
                  <a:cubicBezTo>
                    <a:pt x="570" y="4779"/>
                    <a:pt x="61" y="5125"/>
                    <a:pt x="105" y="5819"/>
                  </a:cubicBezTo>
                  <a:cubicBezTo>
                    <a:pt x="105" y="5937"/>
                    <a:pt x="105" y="6055"/>
                    <a:pt x="135" y="6173"/>
                  </a:cubicBezTo>
                  <a:cubicBezTo>
                    <a:pt x="312" y="7442"/>
                    <a:pt x="1404" y="8386"/>
                    <a:pt x="2673" y="8386"/>
                  </a:cubicBezTo>
                  <a:lnTo>
                    <a:pt x="2702" y="8415"/>
                  </a:lnTo>
                  <a:cubicBezTo>
                    <a:pt x="3292" y="8415"/>
                    <a:pt x="3912" y="8209"/>
                    <a:pt x="4355" y="7796"/>
                  </a:cubicBezTo>
                  <a:cubicBezTo>
                    <a:pt x="4473" y="7707"/>
                    <a:pt x="4473" y="7560"/>
                    <a:pt x="4384" y="7471"/>
                  </a:cubicBezTo>
                  <a:cubicBezTo>
                    <a:pt x="4335" y="7422"/>
                    <a:pt x="4278" y="7401"/>
                    <a:pt x="4221" y="7401"/>
                  </a:cubicBezTo>
                  <a:cubicBezTo>
                    <a:pt x="4175" y="7401"/>
                    <a:pt x="4129" y="7415"/>
                    <a:pt x="4089" y="7442"/>
                  </a:cubicBezTo>
                  <a:cubicBezTo>
                    <a:pt x="3667" y="7806"/>
                    <a:pt x="3174" y="7971"/>
                    <a:pt x="2692" y="7971"/>
                  </a:cubicBezTo>
                  <a:cubicBezTo>
                    <a:pt x="1690" y="7971"/>
                    <a:pt x="737" y="7259"/>
                    <a:pt x="578" y="6143"/>
                  </a:cubicBezTo>
                  <a:cubicBezTo>
                    <a:pt x="578" y="6055"/>
                    <a:pt x="578" y="5937"/>
                    <a:pt x="578" y="5848"/>
                  </a:cubicBezTo>
                  <a:cubicBezTo>
                    <a:pt x="578" y="5494"/>
                    <a:pt x="843" y="5317"/>
                    <a:pt x="1109" y="5317"/>
                  </a:cubicBezTo>
                  <a:cubicBezTo>
                    <a:pt x="1374" y="5317"/>
                    <a:pt x="1640" y="5494"/>
                    <a:pt x="1640" y="5848"/>
                  </a:cubicBezTo>
                  <a:lnTo>
                    <a:pt x="1640" y="5996"/>
                  </a:lnTo>
                  <a:cubicBezTo>
                    <a:pt x="1715" y="6577"/>
                    <a:pt x="2207" y="6932"/>
                    <a:pt x="2707" y="6932"/>
                  </a:cubicBezTo>
                  <a:cubicBezTo>
                    <a:pt x="2994" y="6932"/>
                    <a:pt x="3284" y="6815"/>
                    <a:pt x="3499" y="6556"/>
                  </a:cubicBezTo>
                  <a:cubicBezTo>
                    <a:pt x="4119" y="5848"/>
                    <a:pt x="3617" y="4757"/>
                    <a:pt x="2702" y="4757"/>
                  </a:cubicBezTo>
                  <a:cubicBezTo>
                    <a:pt x="1994" y="4757"/>
                    <a:pt x="1994" y="3724"/>
                    <a:pt x="2702" y="3724"/>
                  </a:cubicBezTo>
                  <a:cubicBezTo>
                    <a:pt x="3617" y="3724"/>
                    <a:pt x="4119" y="2662"/>
                    <a:pt x="3528" y="1953"/>
                  </a:cubicBezTo>
                  <a:cubicBezTo>
                    <a:pt x="3302" y="1682"/>
                    <a:pt x="2998" y="1558"/>
                    <a:pt x="2699" y="1558"/>
                  </a:cubicBezTo>
                  <a:cubicBezTo>
                    <a:pt x="2218" y="1558"/>
                    <a:pt x="1749" y="1879"/>
                    <a:pt x="1640" y="2425"/>
                  </a:cubicBezTo>
                  <a:cubicBezTo>
                    <a:pt x="1588" y="2682"/>
                    <a:pt x="1380" y="2850"/>
                    <a:pt x="1133" y="2850"/>
                  </a:cubicBezTo>
                  <a:cubicBezTo>
                    <a:pt x="1096" y="2850"/>
                    <a:pt x="1058" y="2846"/>
                    <a:pt x="1020" y="2839"/>
                  </a:cubicBezTo>
                  <a:cubicBezTo>
                    <a:pt x="873" y="2809"/>
                    <a:pt x="755" y="2721"/>
                    <a:pt x="696" y="2602"/>
                  </a:cubicBezTo>
                  <a:cubicBezTo>
                    <a:pt x="607" y="2514"/>
                    <a:pt x="578" y="2366"/>
                    <a:pt x="607" y="2219"/>
                  </a:cubicBezTo>
                  <a:cubicBezTo>
                    <a:pt x="807" y="1174"/>
                    <a:pt x="1728" y="480"/>
                    <a:pt x="2713" y="480"/>
                  </a:cubicBezTo>
                  <a:cubicBezTo>
                    <a:pt x="3035" y="480"/>
                    <a:pt x="3363" y="554"/>
                    <a:pt x="3676" y="714"/>
                  </a:cubicBezTo>
                  <a:cubicBezTo>
                    <a:pt x="4945" y="1363"/>
                    <a:pt x="5240" y="3045"/>
                    <a:pt x="4266" y="4078"/>
                  </a:cubicBezTo>
                  <a:cubicBezTo>
                    <a:pt x="4178" y="4166"/>
                    <a:pt x="4178" y="4284"/>
                    <a:pt x="4266" y="4373"/>
                  </a:cubicBezTo>
                  <a:cubicBezTo>
                    <a:pt x="4620" y="4757"/>
                    <a:pt x="4797" y="5288"/>
                    <a:pt x="4797" y="5789"/>
                  </a:cubicBezTo>
                  <a:cubicBezTo>
                    <a:pt x="4797" y="6143"/>
                    <a:pt x="4709" y="6468"/>
                    <a:pt x="4561" y="6793"/>
                  </a:cubicBezTo>
                  <a:cubicBezTo>
                    <a:pt x="4502" y="6881"/>
                    <a:pt x="4532" y="7029"/>
                    <a:pt x="4650" y="7088"/>
                  </a:cubicBezTo>
                  <a:cubicBezTo>
                    <a:pt x="4683" y="7104"/>
                    <a:pt x="4718" y="7111"/>
                    <a:pt x="4753" y="7111"/>
                  </a:cubicBezTo>
                  <a:cubicBezTo>
                    <a:pt x="4843" y="7111"/>
                    <a:pt x="4932" y="7063"/>
                    <a:pt x="4974" y="6999"/>
                  </a:cubicBezTo>
                  <a:cubicBezTo>
                    <a:pt x="5151" y="6615"/>
                    <a:pt x="5240" y="6232"/>
                    <a:pt x="5240" y="5789"/>
                  </a:cubicBezTo>
                  <a:cubicBezTo>
                    <a:pt x="5240" y="5229"/>
                    <a:pt x="5063" y="4668"/>
                    <a:pt x="4679" y="4196"/>
                  </a:cubicBezTo>
                  <a:cubicBezTo>
                    <a:pt x="5741" y="2898"/>
                    <a:pt x="5299" y="950"/>
                    <a:pt x="3764" y="242"/>
                  </a:cubicBezTo>
                  <a:cubicBezTo>
                    <a:pt x="3407" y="77"/>
                    <a:pt x="3037" y="0"/>
                    <a:pt x="26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71"/>
          <p:cNvGrpSpPr/>
          <p:nvPr/>
        </p:nvGrpSpPr>
        <p:grpSpPr>
          <a:xfrm>
            <a:off x="7960436" y="2948383"/>
            <a:ext cx="457204" cy="218753"/>
            <a:chOff x="6782416" y="2567381"/>
            <a:chExt cx="457204" cy="218753"/>
          </a:xfrm>
        </p:grpSpPr>
        <p:sp>
          <p:nvSpPr>
            <p:cNvPr id="2687" name="Google Shape;2687;p71"/>
            <p:cNvSpPr/>
            <p:nvPr/>
          </p:nvSpPr>
          <p:spPr>
            <a:xfrm>
              <a:off x="6782416" y="2574070"/>
              <a:ext cx="450544" cy="205516"/>
            </a:xfrm>
            <a:custGeom>
              <a:avLst/>
              <a:gdLst/>
              <a:ahLst/>
              <a:cxnLst/>
              <a:rect l="l" t="t" r="r" b="b"/>
              <a:pathLst>
                <a:path w="15964" h="7282" extrusionOk="0">
                  <a:moveTo>
                    <a:pt x="11955" y="1893"/>
                  </a:moveTo>
                  <a:cubicBezTo>
                    <a:pt x="13288" y="1893"/>
                    <a:pt x="14432" y="3620"/>
                    <a:pt x="13190" y="4862"/>
                  </a:cubicBezTo>
                  <a:lnTo>
                    <a:pt x="13160" y="4862"/>
                  </a:lnTo>
                  <a:cubicBezTo>
                    <a:pt x="12821" y="5202"/>
                    <a:pt x="12378" y="5371"/>
                    <a:pt x="11939" y="5371"/>
                  </a:cubicBezTo>
                  <a:cubicBezTo>
                    <a:pt x="11501" y="5371"/>
                    <a:pt x="11065" y="5202"/>
                    <a:pt x="10741" y="4862"/>
                  </a:cubicBezTo>
                  <a:lnTo>
                    <a:pt x="10121" y="4272"/>
                  </a:lnTo>
                  <a:lnTo>
                    <a:pt x="9531" y="3653"/>
                  </a:lnTo>
                  <a:lnTo>
                    <a:pt x="10741" y="2443"/>
                  </a:lnTo>
                  <a:cubicBezTo>
                    <a:pt x="11121" y="2055"/>
                    <a:pt x="11547" y="1893"/>
                    <a:pt x="11955" y="1893"/>
                  </a:cubicBezTo>
                  <a:close/>
                  <a:moveTo>
                    <a:pt x="4361" y="1930"/>
                  </a:moveTo>
                  <a:cubicBezTo>
                    <a:pt x="4787" y="1930"/>
                    <a:pt x="5223" y="2088"/>
                    <a:pt x="5577" y="2443"/>
                  </a:cubicBezTo>
                  <a:lnTo>
                    <a:pt x="6816" y="3653"/>
                  </a:lnTo>
                  <a:lnTo>
                    <a:pt x="5577" y="4862"/>
                  </a:lnTo>
                  <a:cubicBezTo>
                    <a:pt x="5223" y="5217"/>
                    <a:pt x="4787" y="5375"/>
                    <a:pt x="4361" y="5375"/>
                  </a:cubicBezTo>
                  <a:cubicBezTo>
                    <a:pt x="3474" y="5375"/>
                    <a:pt x="2626" y="4689"/>
                    <a:pt x="2626" y="3653"/>
                  </a:cubicBezTo>
                  <a:cubicBezTo>
                    <a:pt x="2626" y="2616"/>
                    <a:pt x="3474" y="1930"/>
                    <a:pt x="4361" y="1930"/>
                  </a:cubicBezTo>
                  <a:close/>
                  <a:moveTo>
                    <a:pt x="11936" y="1"/>
                  </a:moveTo>
                  <a:cubicBezTo>
                    <a:pt x="10999" y="1"/>
                    <a:pt x="10062" y="362"/>
                    <a:pt x="9354" y="1085"/>
                  </a:cubicBezTo>
                  <a:lnTo>
                    <a:pt x="8144" y="2295"/>
                  </a:lnTo>
                  <a:lnTo>
                    <a:pt x="6934" y="1085"/>
                  </a:lnTo>
                  <a:cubicBezTo>
                    <a:pt x="6205" y="357"/>
                    <a:pt x="5275" y="12"/>
                    <a:pt x="4356" y="12"/>
                  </a:cubicBezTo>
                  <a:cubicBezTo>
                    <a:pt x="2969" y="12"/>
                    <a:pt x="1607" y="798"/>
                    <a:pt x="1003" y="2236"/>
                  </a:cubicBezTo>
                  <a:cubicBezTo>
                    <a:pt x="0" y="4656"/>
                    <a:pt x="1770" y="7282"/>
                    <a:pt x="4367" y="7282"/>
                  </a:cubicBezTo>
                  <a:cubicBezTo>
                    <a:pt x="5311" y="7282"/>
                    <a:pt x="6256" y="6898"/>
                    <a:pt x="6934" y="6220"/>
                  </a:cubicBezTo>
                  <a:lnTo>
                    <a:pt x="8144" y="5010"/>
                  </a:lnTo>
                  <a:lnTo>
                    <a:pt x="9383" y="6220"/>
                  </a:lnTo>
                  <a:cubicBezTo>
                    <a:pt x="10092" y="6928"/>
                    <a:pt x="11021" y="7282"/>
                    <a:pt x="11951" y="7282"/>
                  </a:cubicBezTo>
                  <a:cubicBezTo>
                    <a:pt x="12880" y="7282"/>
                    <a:pt x="13809" y="6928"/>
                    <a:pt x="14518" y="6220"/>
                  </a:cubicBezTo>
                  <a:cubicBezTo>
                    <a:pt x="15964" y="4803"/>
                    <a:pt x="15964" y="2502"/>
                    <a:pt x="14547" y="1085"/>
                  </a:cubicBezTo>
                  <a:lnTo>
                    <a:pt x="14518" y="1085"/>
                  </a:lnTo>
                  <a:cubicBezTo>
                    <a:pt x="13809" y="362"/>
                    <a:pt x="12873" y="1"/>
                    <a:pt x="11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7134652" y="2628143"/>
              <a:ext cx="80293" cy="97396"/>
            </a:xfrm>
            <a:custGeom>
              <a:avLst/>
              <a:gdLst/>
              <a:ahLst/>
              <a:cxnLst/>
              <a:rect l="l" t="t" r="r" b="b"/>
              <a:pathLst>
                <a:path w="2845" h="3451" extrusionOk="0">
                  <a:moveTo>
                    <a:pt x="535" y="1"/>
                  </a:moveTo>
                  <a:cubicBezTo>
                    <a:pt x="364" y="1"/>
                    <a:pt x="185" y="27"/>
                    <a:pt x="1" y="84"/>
                  </a:cubicBezTo>
                  <a:cubicBezTo>
                    <a:pt x="266" y="173"/>
                    <a:pt x="502" y="320"/>
                    <a:pt x="738" y="527"/>
                  </a:cubicBezTo>
                  <a:cubicBezTo>
                    <a:pt x="1653" y="1441"/>
                    <a:pt x="1240" y="3035"/>
                    <a:pt x="1" y="3389"/>
                  </a:cubicBezTo>
                  <a:cubicBezTo>
                    <a:pt x="148" y="3448"/>
                    <a:pt x="325" y="3448"/>
                    <a:pt x="502" y="3448"/>
                  </a:cubicBezTo>
                  <a:cubicBezTo>
                    <a:pt x="530" y="3450"/>
                    <a:pt x="559" y="3451"/>
                    <a:pt x="587" y="3451"/>
                  </a:cubicBezTo>
                  <a:cubicBezTo>
                    <a:pt x="1001" y="3451"/>
                    <a:pt x="1408" y="3250"/>
                    <a:pt x="1712" y="2946"/>
                  </a:cubicBezTo>
                  <a:cubicBezTo>
                    <a:pt x="2844" y="1814"/>
                    <a:pt x="1956" y="1"/>
                    <a:pt x="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6797430" y="2574324"/>
              <a:ext cx="122401" cy="205290"/>
            </a:xfrm>
            <a:custGeom>
              <a:avLst/>
              <a:gdLst/>
              <a:ahLst/>
              <a:cxnLst/>
              <a:rect l="l" t="t" r="r" b="b"/>
              <a:pathLst>
                <a:path w="4337" h="7274" extrusionOk="0">
                  <a:moveTo>
                    <a:pt x="3769" y="0"/>
                  </a:moveTo>
                  <a:cubicBezTo>
                    <a:pt x="1881" y="0"/>
                    <a:pt x="281" y="1445"/>
                    <a:pt x="147" y="3378"/>
                  </a:cubicBezTo>
                  <a:cubicBezTo>
                    <a:pt x="0" y="5485"/>
                    <a:pt x="1654" y="7273"/>
                    <a:pt x="3783" y="7273"/>
                  </a:cubicBezTo>
                  <a:cubicBezTo>
                    <a:pt x="3800" y="7273"/>
                    <a:pt x="3818" y="7273"/>
                    <a:pt x="3835" y="7273"/>
                  </a:cubicBezTo>
                  <a:cubicBezTo>
                    <a:pt x="3983" y="7273"/>
                    <a:pt x="4160" y="7273"/>
                    <a:pt x="4307" y="7243"/>
                  </a:cubicBezTo>
                  <a:cubicBezTo>
                    <a:pt x="3540" y="7125"/>
                    <a:pt x="2802" y="6771"/>
                    <a:pt x="2242" y="6211"/>
                  </a:cubicBezTo>
                  <a:lnTo>
                    <a:pt x="2271" y="6211"/>
                  </a:lnTo>
                  <a:cubicBezTo>
                    <a:pt x="147" y="4086"/>
                    <a:pt x="1356" y="457"/>
                    <a:pt x="4337" y="44"/>
                  </a:cubicBezTo>
                  <a:cubicBezTo>
                    <a:pt x="4145" y="14"/>
                    <a:pt x="3956" y="0"/>
                    <a:pt x="37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6918981" y="2574662"/>
              <a:ext cx="215705" cy="151188"/>
            </a:xfrm>
            <a:custGeom>
              <a:avLst/>
              <a:gdLst/>
              <a:ahLst/>
              <a:cxnLst/>
              <a:rect l="l" t="t" r="r" b="b"/>
              <a:pathLst>
                <a:path w="7643" h="5357" extrusionOk="0">
                  <a:moveTo>
                    <a:pt x="7158" y="1"/>
                  </a:moveTo>
                  <a:cubicBezTo>
                    <a:pt x="6181" y="1"/>
                    <a:pt x="5254" y="380"/>
                    <a:pt x="4544" y="1064"/>
                  </a:cubicBezTo>
                  <a:lnTo>
                    <a:pt x="738" y="4841"/>
                  </a:lnTo>
                  <a:cubicBezTo>
                    <a:pt x="531" y="5048"/>
                    <a:pt x="295" y="5195"/>
                    <a:pt x="0" y="5284"/>
                  </a:cubicBezTo>
                  <a:cubicBezTo>
                    <a:pt x="169" y="5332"/>
                    <a:pt x="340" y="5356"/>
                    <a:pt x="510" y="5356"/>
                  </a:cubicBezTo>
                  <a:cubicBezTo>
                    <a:pt x="961" y="5356"/>
                    <a:pt x="1398" y="5185"/>
                    <a:pt x="1741" y="4841"/>
                  </a:cubicBezTo>
                  <a:lnTo>
                    <a:pt x="5518" y="1064"/>
                  </a:lnTo>
                  <a:cubicBezTo>
                    <a:pt x="6079" y="504"/>
                    <a:pt x="6846" y="120"/>
                    <a:pt x="7643" y="32"/>
                  </a:cubicBezTo>
                  <a:cubicBezTo>
                    <a:pt x="7480" y="11"/>
                    <a:pt x="7318" y="1"/>
                    <a:pt x="7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7012254" y="2701294"/>
              <a:ext cx="121611" cy="78289"/>
            </a:xfrm>
            <a:custGeom>
              <a:avLst/>
              <a:gdLst/>
              <a:ahLst/>
              <a:cxnLst/>
              <a:rect l="l" t="t" r="r" b="b"/>
              <a:pathLst>
                <a:path w="4309" h="2774" extrusionOk="0">
                  <a:moveTo>
                    <a:pt x="502" y="0"/>
                  </a:moveTo>
                  <a:lnTo>
                    <a:pt x="0" y="502"/>
                  </a:lnTo>
                  <a:lnTo>
                    <a:pt x="1239" y="1712"/>
                  </a:lnTo>
                  <a:cubicBezTo>
                    <a:pt x="1918" y="2390"/>
                    <a:pt x="2833" y="2774"/>
                    <a:pt x="3807" y="2774"/>
                  </a:cubicBezTo>
                  <a:cubicBezTo>
                    <a:pt x="3984" y="2774"/>
                    <a:pt x="4161" y="2774"/>
                    <a:pt x="4308" y="2744"/>
                  </a:cubicBezTo>
                  <a:cubicBezTo>
                    <a:pt x="3541" y="2626"/>
                    <a:pt x="2803" y="2272"/>
                    <a:pt x="2243" y="1712"/>
                  </a:cubicBezTo>
                  <a:lnTo>
                    <a:pt x="5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7012254" y="2677136"/>
              <a:ext cx="55824" cy="55824"/>
            </a:xfrm>
            <a:custGeom>
              <a:avLst/>
              <a:gdLst/>
              <a:ahLst/>
              <a:cxnLst/>
              <a:rect l="l" t="t" r="r" b="b"/>
              <a:pathLst>
                <a:path w="1978" h="1978" extrusionOk="0">
                  <a:moveTo>
                    <a:pt x="1357" y="1"/>
                  </a:moveTo>
                  <a:lnTo>
                    <a:pt x="0" y="1358"/>
                  </a:lnTo>
                  <a:lnTo>
                    <a:pt x="649" y="1978"/>
                  </a:lnTo>
                  <a:lnTo>
                    <a:pt x="1977" y="620"/>
                  </a:lnTo>
                  <a:lnTo>
                    <a:pt x="13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6919800" y="2628002"/>
              <a:ext cx="78317" cy="49164"/>
            </a:xfrm>
            <a:custGeom>
              <a:avLst/>
              <a:gdLst/>
              <a:ahLst/>
              <a:cxnLst/>
              <a:rect l="l" t="t" r="r" b="b"/>
              <a:pathLst>
                <a:path w="2775" h="1742" extrusionOk="0">
                  <a:moveTo>
                    <a:pt x="502" y="1"/>
                  </a:moveTo>
                  <a:cubicBezTo>
                    <a:pt x="325" y="30"/>
                    <a:pt x="148" y="30"/>
                    <a:pt x="1" y="89"/>
                  </a:cubicBezTo>
                  <a:cubicBezTo>
                    <a:pt x="266" y="178"/>
                    <a:pt x="532" y="325"/>
                    <a:pt x="738" y="532"/>
                  </a:cubicBezTo>
                  <a:lnTo>
                    <a:pt x="1948" y="1742"/>
                  </a:lnTo>
                  <a:lnTo>
                    <a:pt x="2774" y="1594"/>
                  </a:lnTo>
                  <a:lnTo>
                    <a:pt x="1712" y="532"/>
                  </a:lnTo>
                  <a:cubicBezTo>
                    <a:pt x="1388" y="207"/>
                    <a:pt x="945" y="1"/>
                    <a:pt x="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6796555" y="2567381"/>
              <a:ext cx="443065" cy="218753"/>
            </a:xfrm>
            <a:custGeom>
              <a:avLst/>
              <a:gdLst/>
              <a:ahLst/>
              <a:cxnLst/>
              <a:rect l="l" t="t" r="r" b="b"/>
              <a:pathLst>
                <a:path w="15699" h="7751" extrusionOk="0">
                  <a:moveTo>
                    <a:pt x="11434" y="2387"/>
                  </a:moveTo>
                  <a:cubicBezTo>
                    <a:pt x="12208" y="2387"/>
                    <a:pt x="12954" y="2989"/>
                    <a:pt x="12954" y="3890"/>
                  </a:cubicBezTo>
                  <a:cubicBezTo>
                    <a:pt x="12954" y="4790"/>
                    <a:pt x="12208" y="5392"/>
                    <a:pt x="11434" y="5392"/>
                  </a:cubicBezTo>
                  <a:cubicBezTo>
                    <a:pt x="11066" y="5392"/>
                    <a:pt x="10691" y="5256"/>
                    <a:pt x="10387" y="4952"/>
                  </a:cubicBezTo>
                  <a:lnTo>
                    <a:pt x="9325" y="3890"/>
                  </a:lnTo>
                  <a:lnTo>
                    <a:pt x="10387" y="2827"/>
                  </a:lnTo>
                  <a:cubicBezTo>
                    <a:pt x="10691" y="2523"/>
                    <a:pt x="11066" y="2387"/>
                    <a:pt x="11434" y="2387"/>
                  </a:cubicBezTo>
                  <a:close/>
                  <a:moveTo>
                    <a:pt x="3889" y="0"/>
                  </a:moveTo>
                  <a:cubicBezTo>
                    <a:pt x="1907" y="0"/>
                    <a:pt x="1" y="1553"/>
                    <a:pt x="1" y="3890"/>
                  </a:cubicBezTo>
                  <a:cubicBezTo>
                    <a:pt x="1" y="6205"/>
                    <a:pt x="1904" y="7750"/>
                    <a:pt x="3885" y="7750"/>
                  </a:cubicBezTo>
                  <a:cubicBezTo>
                    <a:pt x="4833" y="7750"/>
                    <a:pt x="5798" y="7397"/>
                    <a:pt x="6581" y="6604"/>
                  </a:cubicBezTo>
                  <a:lnTo>
                    <a:pt x="7643" y="5542"/>
                  </a:lnTo>
                  <a:lnTo>
                    <a:pt x="8705" y="6604"/>
                  </a:lnTo>
                  <a:cubicBezTo>
                    <a:pt x="9458" y="7357"/>
                    <a:pt x="10446" y="7733"/>
                    <a:pt x="11435" y="7733"/>
                  </a:cubicBezTo>
                  <a:cubicBezTo>
                    <a:pt x="12423" y="7733"/>
                    <a:pt x="13412" y="7357"/>
                    <a:pt x="14164" y="6604"/>
                  </a:cubicBezTo>
                  <a:cubicBezTo>
                    <a:pt x="15551" y="5217"/>
                    <a:pt x="15699" y="3034"/>
                    <a:pt x="14489" y="1499"/>
                  </a:cubicBezTo>
                  <a:lnTo>
                    <a:pt x="14489" y="1499"/>
                  </a:lnTo>
                  <a:lnTo>
                    <a:pt x="14489" y="1529"/>
                  </a:lnTo>
                  <a:cubicBezTo>
                    <a:pt x="14439" y="1455"/>
                    <a:pt x="14373" y="1424"/>
                    <a:pt x="14309" y="1424"/>
                  </a:cubicBezTo>
                  <a:cubicBezTo>
                    <a:pt x="14143" y="1424"/>
                    <a:pt x="13986" y="1625"/>
                    <a:pt x="14135" y="1795"/>
                  </a:cubicBezTo>
                  <a:cubicBezTo>
                    <a:pt x="15226" y="3211"/>
                    <a:pt x="15020" y="5247"/>
                    <a:pt x="13692" y="6427"/>
                  </a:cubicBezTo>
                  <a:cubicBezTo>
                    <a:pt x="13034" y="7000"/>
                    <a:pt x="12216" y="7287"/>
                    <a:pt x="11403" y="7287"/>
                  </a:cubicBezTo>
                  <a:cubicBezTo>
                    <a:pt x="10540" y="7287"/>
                    <a:pt x="9683" y="6963"/>
                    <a:pt x="9030" y="6309"/>
                  </a:cubicBezTo>
                  <a:lnTo>
                    <a:pt x="7968" y="5247"/>
                  </a:lnTo>
                  <a:lnTo>
                    <a:pt x="9030" y="4214"/>
                  </a:lnTo>
                  <a:lnTo>
                    <a:pt x="10092" y="5276"/>
                  </a:lnTo>
                  <a:cubicBezTo>
                    <a:pt x="10482" y="5667"/>
                    <a:pt x="10965" y="5842"/>
                    <a:pt x="11439" y="5842"/>
                  </a:cubicBezTo>
                  <a:cubicBezTo>
                    <a:pt x="12436" y="5842"/>
                    <a:pt x="13397" y="5069"/>
                    <a:pt x="13397" y="3890"/>
                  </a:cubicBezTo>
                  <a:cubicBezTo>
                    <a:pt x="13397" y="2711"/>
                    <a:pt x="12436" y="1924"/>
                    <a:pt x="11440" y="1924"/>
                  </a:cubicBezTo>
                  <a:cubicBezTo>
                    <a:pt x="10965" y="1924"/>
                    <a:pt x="10483" y="2103"/>
                    <a:pt x="10092" y="2503"/>
                  </a:cubicBezTo>
                  <a:lnTo>
                    <a:pt x="6286" y="6309"/>
                  </a:lnTo>
                  <a:cubicBezTo>
                    <a:pt x="5590" y="7005"/>
                    <a:pt x="4735" y="7316"/>
                    <a:pt x="3895" y="7316"/>
                  </a:cubicBezTo>
                  <a:cubicBezTo>
                    <a:pt x="2134" y="7316"/>
                    <a:pt x="443" y="5948"/>
                    <a:pt x="443" y="3890"/>
                  </a:cubicBezTo>
                  <a:cubicBezTo>
                    <a:pt x="443" y="1832"/>
                    <a:pt x="2134" y="464"/>
                    <a:pt x="3895" y="464"/>
                  </a:cubicBezTo>
                  <a:cubicBezTo>
                    <a:pt x="4735" y="464"/>
                    <a:pt x="5590" y="774"/>
                    <a:pt x="6286" y="1470"/>
                  </a:cubicBezTo>
                  <a:lnTo>
                    <a:pt x="7348" y="2532"/>
                  </a:lnTo>
                  <a:lnTo>
                    <a:pt x="6315" y="3565"/>
                  </a:lnTo>
                  <a:lnTo>
                    <a:pt x="5253" y="2503"/>
                  </a:lnTo>
                  <a:cubicBezTo>
                    <a:pt x="4869" y="2119"/>
                    <a:pt x="4368" y="1927"/>
                    <a:pt x="3866" y="1927"/>
                  </a:cubicBezTo>
                  <a:cubicBezTo>
                    <a:pt x="3364" y="1927"/>
                    <a:pt x="2863" y="2119"/>
                    <a:pt x="2479" y="2503"/>
                  </a:cubicBezTo>
                  <a:cubicBezTo>
                    <a:pt x="1978" y="3004"/>
                    <a:pt x="1801" y="3712"/>
                    <a:pt x="1978" y="4391"/>
                  </a:cubicBezTo>
                  <a:cubicBezTo>
                    <a:pt x="2003" y="4494"/>
                    <a:pt x="2096" y="4574"/>
                    <a:pt x="2197" y="4574"/>
                  </a:cubicBezTo>
                  <a:cubicBezTo>
                    <a:pt x="2212" y="4574"/>
                    <a:pt x="2228" y="4572"/>
                    <a:pt x="2243" y="4568"/>
                  </a:cubicBezTo>
                  <a:cubicBezTo>
                    <a:pt x="2361" y="4539"/>
                    <a:pt x="2450" y="4391"/>
                    <a:pt x="2420" y="4273"/>
                  </a:cubicBezTo>
                  <a:cubicBezTo>
                    <a:pt x="2273" y="3771"/>
                    <a:pt x="2420" y="3211"/>
                    <a:pt x="2774" y="2827"/>
                  </a:cubicBezTo>
                  <a:cubicBezTo>
                    <a:pt x="3069" y="2532"/>
                    <a:pt x="3453" y="2385"/>
                    <a:pt x="3837" y="2385"/>
                  </a:cubicBezTo>
                  <a:cubicBezTo>
                    <a:pt x="4220" y="2385"/>
                    <a:pt x="4604" y="2532"/>
                    <a:pt x="4899" y="2827"/>
                  </a:cubicBezTo>
                  <a:lnTo>
                    <a:pt x="5961" y="3890"/>
                  </a:lnTo>
                  <a:lnTo>
                    <a:pt x="4928" y="4952"/>
                  </a:lnTo>
                  <a:cubicBezTo>
                    <a:pt x="4633" y="5232"/>
                    <a:pt x="4250" y="5372"/>
                    <a:pt x="3866" y="5372"/>
                  </a:cubicBezTo>
                  <a:cubicBezTo>
                    <a:pt x="3483" y="5372"/>
                    <a:pt x="3099" y="5232"/>
                    <a:pt x="2804" y="4952"/>
                  </a:cubicBezTo>
                  <a:cubicBezTo>
                    <a:pt x="2760" y="4893"/>
                    <a:pt x="2701" y="4863"/>
                    <a:pt x="2642" y="4863"/>
                  </a:cubicBezTo>
                  <a:cubicBezTo>
                    <a:pt x="2583" y="4863"/>
                    <a:pt x="2524" y="4893"/>
                    <a:pt x="2479" y="4952"/>
                  </a:cubicBezTo>
                  <a:cubicBezTo>
                    <a:pt x="2391" y="5011"/>
                    <a:pt x="2391" y="5158"/>
                    <a:pt x="2479" y="5247"/>
                  </a:cubicBezTo>
                  <a:cubicBezTo>
                    <a:pt x="2863" y="5630"/>
                    <a:pt x="3364" y="5822"/>
                    <a:pt x="3866" y="5822"/>
                  </a:cubicBezTo>
                  <a:cubicBezTo>
                    <a:pt x="4368" y="5822"/>
                    <a:pt x="4869" y="5630"/>
                    <a:pt x="5253" y="5247"/>
                  </a:cubicBezTo>
                  <a:lnTo>
                    <a:pt x="9030" y="1470"/>
                  </a:lnTo>
                  <a:cubicBezTo>
                    <a:pt x="9689" y="795"/>
                    <a:pt x="10567" y="452"/>
                    <a:pt x="11449" y="452"/>
                  </a:cubicBezTo>
                  <a:cubicBezTo>
                    <a:pt x="12187" y="452"/>
                    <a:pt x="12927" y="691"/>
                    <a:pt x="13545" y="1175"/>
                  </a:cubicBezTo>
                  <a:cubicBezTo>
                    <a:pt x="13582" y="1212"/>
                    <a:pt x="13629" y="1228"/>
                    <a:pt x="13678" y="1228"/>
                  </a:cubicBezTo>
                  <a:cubicBezTo>
                    <a:pt x="13746" y="1228"/>
                    <a:pt x="13818" y="1197"/>
                    <a:pt x="13869" y="1145"/>
                  </a:cubicBezTo>
                  <a:cubicBezTo>
                    <a:pt x="13928" y="1057"/>
                    <a:pt x="13928" y="909"/>
                    <a:pt x="13810" y="821"/>
                  </a:cubicBezTo>
                  <a:cubicBezTo>
                    <a:pt x="13109" y="281"/>
                    <a:pt x="12272" y="13"/>
                    <a:pt x="11438" y="13"/>
                  </a:cubicBezTo>
                  <a:cubicBezTo>
                    <a:pt x="10447" y="13"/>
                    <a:pt x="9459" y="392"/>
                    <a:pt x="8705" y="1145"/>
                  </a:cubicBezTo>
                  <a:lnTo>
                    <a:pt x="7643" y="2208"/>
                  </a:lnTo>
                  <a:lnTo>
                    <a:pt x="6581" y="1145"/>
                  </a:lnTo>
                  <a:cubicBezTo>
                    <a:pt x="5799" y="354"/>
                    <a:pt x="4835" y="0"/>
                    <a:pt x="38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71"/>
          <p:cNvGrpSpPr/>
          <p:nvPr/>
        </p:nvGrpSpPr>
        <p:grpSpPr>
          <a:xfrm>
            <a:off x="7186879" y="2857150"/>
            <a:ext cx="426040" cy="430953"/>
            <a:chOff x="6104077" y="2461888"/>
            <a:chExt cx="426040" cy="430953"/>
          </a:xfrm>
        </p:grpSpPr>
        <p:sp>
          <p:nvSpPr>
            <p:cNvPr id="2696" name="Google Shape;2696;p71"/>
            <p:cNvSpPr/>
            <p:nvPr/>
          </p:nvSpPr>
          <p:spPr>
            <a:xfrm>
              <a:off x="6110850" y="2467391"/>
              <a:ext cx="148620" cy="223099"/>
            </a:xfrm>
            <a:custGeom>
              <a:avLst/>
              <a:gdLst/>
              <a:ahLst/>
              <a:cxnLst/>
              <a:rect l="l" t="t" r="r" b="b"/>
              <a:pathLst>
                <a:path w="5266" h="7905" extrusionOk="0">
                  <a:moveTo>
                    <a:pt x="2414" y="0"/>
                  </a:moveTo>
                  <a:cubicBezTo>
                    <a:pt x="1389" y="0"/>
                    <a:pt x="362" y="615"/>
                    <a:pt x="102" y="1915"/>
                  </a:cubicBezTo>
                  <a:cubicBezTo>
                    <a:pt x="1" y="2469"/>
                    <a:pt x="436" y="2804"/>
                    <a:pt x="862" y="2804"/>
                  </a:cubicBezTo>
                  <a:cubicBezTo>
                    <a:pt x="1184" y="2804"/>
                    <a:pt x="1501" y="2612"/>
                    <a:pt x="1577" y="2180"/>
                  </a:cubicBezTo>
                  <a:cubicBezTo>
                    <a:pt x="1673" y="1711"/>
                    <a:pt x="2047" y="1487"/>
                    <a:pt x="2421" y="1487"/>
                  </a:cubicBezTo>
                  <a:cubicBezTo>
                    <a:pt x="2847" y="1487"/>
                    <a:pt x="3273" y="1778"/>
                    <a:pt x="3288" y="2328"/>
                  </a:cubicBezTo>
                  <a:lnTo>
                    <a:pt x="3288" y="2475"/>
                  </a:lnTo>
                  <a:cubicBezTo>
                    <a:pt x="3170" y="2859"/>
                    <a:pt x="2993" y="3213"/>
                    <a:pt x="2757" y="3538"/>
                  </a:cubicBezTo>
                  <a:cubicBezTo>
                    <a:pt x="1754" y="4954"/>
                    <a:pt x="1164" y="5721"/>
                    <a:pt x="839" y="6134"/>
                  </a:cubicBezTo>
                  <a:cubicBezTo>
                    <a:pt x="692" y="6311"/>
                    <a:pt x="603" y="6459"/>
                    <a:pt x="544" y="6547"/>
                  </a:cubicBezTo>
                  <a:cubicBezTo>
                    <a:pt x="367" y="6754"/>
                    <a:pt x="308" y="7049"/>
                    <a:pt x="397" y="7314"/>
                  </a:cubicBezTo>
                  <a:cubicBezTo>
                    <a:pt x="456" y="7551"/>
                    <a:pt x="633" y="7757"/>
                    <a:pt x="898" y="7846"/>
                  </a:cubicBezTo>
                  <a:cubicBezTo>
                    <a:pt x="987" y="7875"/>
                    <a:pt x="1075" y="7905"/>
                    <a:pt x="2285" y="7905"/>
                  </a:cubicBezTo>
                  <a:lnTo>
                    <a:pt x="4292" y="7905"/>
                  </a:lnTo>
                  <a:cubicBezTo>
                    <a:pt x="5265" y="7905"/>
                    <a:pt x="5265" y="6400"/>
                    <a:pt x="4292" y="6400"/>
                  </a:cubicBezTo>
                  <a:lnTo>
                    <a:pt x="2492" y="6400"/>
                  </a:lnTo>
                  <a:cubicBezTo>
                    <a:pt x="2846" y="5928"/>
                    <a:pt x="3318" y="5278"/>
                    <a:pt x="3938" y="4393"/>
                  </a:cubicBezTo>
                  <a:cubicBezTo>
                    <a:pt x="4292" y="3892"/>
                    <a:pt x="4557" y="3361"/>
                    <a:pt x="4734" y="2770"/>
                  </a:cubicBezTo>
                  <a:cubicBezTo>
                    <a:pt x="4734" y="2623"/>
                    <a:pt x="4764" y="2505"/>
                    <a:pt x="4764" y="2357"/>
                  </a:cubicBezTo>
                  <a:cubicBezTo>
                    <a:pt x="4780" y="822"/>
                    <a:pt x="3599" y="0"/>
                    <a:pt x="2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6112035" y="2468125"/>
              <a:ext cx="76652" cy="78628"/>
            </a:xfrm>
            <a:custGeom>
              <a:avLst/>
              <a:gdLst/>
              <a:ahLst/>
              <a:cxnLst/>
              <a:rect l="l" t="t" r="r" b="b"/>
              <a:pathLst>
                <a:path w="2716" h="2786" extrusionOk="0">
                  <a:moveTo>
                    <a:pt x="2391" y="0"/>
                  </a:moveTo>
                  <a:cubicBezTo>
                    <a:pt x="1269" y="0"/>
                    <a:pt x="325" y="797"/>
                    <a:pt x="89" y="1889"/>
                  </a:cubicBezTo>
                  <a:cubicBezTo>
                    <a:pt x="1" y="2302"/>
                    <a:pt x="266" y="2685"/>
                    <a:pt x="679" y="2774"/>
                  </a:cubicBezTo>
                  <a:cubicBezTo>
                    <a:pt x="719" y="2782"/>
                    <a:pt x="760" y="2785"/>
                    <a:pt x="802" y="2785"/>
                  </a:cubicBezTo>
                  <a:cubicBezTo>
                    <a:pt x="917" y="2785"/>
                    <a:pt x="1035" y="2758"/>
                    <a:pt x="1122" y="2715"/>
                  </a:cubicBezTo>
                  <a:cubicBezTo>
                    <a:pt x="827" y="2567"/>
                    <a:pt x="620" y="2213"/>
                    <a:pt x="709" y="1889"/>
                  </a:cubicBezTo>
                  <a:cubicBezTo>
                    <a:pt x="915" y="885"/>
                    <a:pt x="1712" y="118"/>
                    <a:pt x="2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6119542" y="2509752"/>
              <a:ext cx="101601" cy="181076"/>
            </a:xfrm>
            <a:custGeom>
              <a:avLst/>
              <a:gdLst/>
              <a:ahLst/>
              <a:cxnLst/>
              <a:rect l="l" t="t" r="r" b="b"/>
              <a:pathLst>
                <a:path w="3600" h="6416" extrusionOk="0">
                  <a:moveTo>
                    <a:pt x="2715" y="1"/>
                  </a:moveTo>
                  <a:cubicBezTo>
                    <a:pt x="2626" y="1"/>
                    <a:pt x="2508" y="30"/>
                    <a:pt x="2420" y="60"/>
                  </a:cubicBezTo>
                  <a:cubicBezTo>
                    <a:pt x="2744" y="178"/>
                    <a:pt x="2951" y="473"/>
                    <a:pt x="2980" y="827"/>
                  </a:cubicBezTo>
                  <a:lnTo>
                    <a:pt x="2980" y="974"/>
                  </a:lnTo>
                  <a:cubicBezTo>
                    <a:pt x="2862" y="1358"/>
                    <a:pt x="2685" y="1712"/>
                    <a:pt x="2420" y="2037"/>
                  </a:cubicBezTo>
                  <a:cubicBezTo>
                    <a:pt x="1446" y="3453"/>
                    <a:pt x="856" y="4220"/>
                    <a:pt x="531" y="4633"/>
                  </a:cubicBezTo>
                  <a:cubicBezTo>
                    <a:pt x="384" y="4810"/>
                    <a:pt x="295" y="4958"/>
                    <a:pt x="236" y="5046"/>
                  </a:cubicBezTo>
                  <a:cubicBezTo>
                    <a:pt x="59" y="5253"/>
                    <a:pt x="0" y="5548"/>
                    <a:pt x="59" y="5813"/>
                  </a:cubicBezTo>
                  <a:cubicBezTo>
                    <a:pt x="148" y="6050"/>
                    <a:pt x="325" y="6256"/>
                    <a:pt x="561" y="6345"/>
                  </a:cubicBezTo>
                  <a:cubicBezTo>
                    <a:pt x="668" y="6371"/>
                    <a:pt x="751" y="6398"/>
                    <a:pt x="1675" y="6403"/>
                  </a:cubicBezTo>
                  <a:lnTo>
                    <a:pt x="1675" y="6403"/>
                  </a:lnTo>
                  <a:cubicBezTo>
                    <a:pt x="1513" y="6391"/>
                    <a:pt x="1349" y="6371"/>
                    <a:pt x="1180" y="6345"/>
                  </a:cubicBezTo>
                  <a:cubicBezTo>
                    <a:pt x="944" y="6256"/>
                    <a:pt x="767" y="6050"/>
                    <a:pt x="679" y="5813"/>
                  </a:cubicBezTo>
                  <a:cubicBezTo>
                    <a:pt x="620" y="5548"/>
                    <a:pt x="679" y="5253"/>
                    <a:pt x="856" y="5046"/>
                  </a:cubicBezTo>
                  <a:cubicBezTo>
                    <a:pt x="915" y="4958"/>
                    <a:pt x="1003" y="4810"/>
                    <a:pt x="1151" y="4633"/>
                  </a:cubicBezTo>
                  <a:cubicBezTo>
                    <a:pt x="1446" y="4220"/>
                    <a:pt x="2036" y="3453"/>
                    <a:pt x="3039" y="2037"/>
                  </a:cubicBezTo>
                  <a:cubicBezTo>
                    <a:pt x="3275" y="1712"/>
                    <a:pt x="3452" y="1358"/>
                    <a:pt x="3600" y="974"/>
                  </a:cubicBezTo>
                  <a:lnTo>
                    <a:pt x="3600" y="827"/>
                  </a:lnTo>
                  <a:cubicBezTo>
                    <a:pt x="3570" y="355"/>
                    <a:pt x="3187" y="1"/>
                    <a:pt x="2715" y="1"/>
                  </a:cubicBezTo>
                  <a:close/>
                  <a:moveTo>
                    <a:pt x="1675" y="6403"/>
                  </a:moveTo>
                  <a:lnTo>
                    <a:pt x="1675" y="6403"/>
                  </a:lnTo>
                  <a:cubicBezTo>
                    <a:pt x="1783" y="6411"/>
                    <a:pt x="1890" y="6415"/>
                    <a:pt x="1999" y="6415"/>
                  </a:cubicBezTo>
                  <a:cubicBezTo>
                    <a:pt x="2098" y="6415"/>
                    <a:pt x="2199" y="6412"/>
                    <a:pt x="2302" y="6404"/>
                  </a:cubicBezTo>
                  <a:lnTo>
                    <a:pt x="1977" y="6404"/>
                  </a:lnTo>
                  <a:cubicBezTo>
                    <a:pt x="1868" y="6404"/>
                    <a:pt x="1767" y="6403"/>
                    <a:pt x="1675" y="6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6366032" y="2663956"/>
              <a:ext cx="156494" cy="223071"/>
            </a:xfrm>
            <a:custGeom>
              <a:avLst/>
              <a:gdLst/>
              <a:ahLst/>
              <a:cxnLst/>
              <a:rect l="l" t="t" r="r" b="b"/>
              <a:pathLst>
                <a:path w="5545" h="7904" extrusionOk="0">
                  <a:moveTo>
                    <a:pt x="2410" y="0"/>
                  </a:moveTo>
                  <a:cubicBezTo>
                    <a:pt x="1339" y="0"/>
                    <a:pt x="339" y="742"/>
                    <a:pt x="118" y="1913"/>
                  </a:cubicBezTo>
                  <a:cubicBezTo>
                    <a:pt x="1" y="2468"/>
                    <a:pt x="428" y="2802"/>
                    <a:pt x="857" y="2802"/>
                  </a:cubicBezTo>
                  <a:cubicBezTo>
                    <a:pt x="1181" y="2802"/>
                    <a:pt x="1505" y="2611"/>
                    <a:pt x="1594" y="2179"/>
                  </a:cubicBezTo>
                  <a:cubicBezTo>
                    <a:pt x="1667" y="1741"/>
                    <a:pt x="2044" y="1484"/>
                    <a:pt x="2434" y="1484"/>
                  </a:cubicBezTo>
                  <a:cubicBezTo>
                    <a:pt x="2674" y="1484"/>
                    <a:pt x="2918" y="1581"/>
                    <a:pt x="3099" y="1795"/>
                  </a:cubicBezTo>
                  <a:cubicBezTo>
                    <a:pt x="3541" y="2356"/>
                    <a:pt x="3158" y="3212"/>
                    <a:pt x="2420" y="3212"/>
                  </a:cubicBezTo>
                  <a:cubicBezTo>
                    <a:pt x="1446" y="3212"/>
                    <a:pt x="1446" y="4687"/>
                    <a:pt x="2420" y="4687"/>
                  </a:cubicBezTo>
                  <a:cubicBezTo>
                    <a:pt x="3158" y="4687"/>
                    <a:pt x="3571" y="5543"/>
                    <a:pt x="3069" y="6103"/>
                  </a:cubicBezTo>
                  <a:cubicBezTo>
                    <a:pt x="2895" y="6310"/>
                    <a:pt x="2661" y="6404"/>
                    <a:pt x="2429" y="6404"/>
                  </a:cubicBezTo>
                  <a:cubicBezTo>
                    <a:pt x="2031" y="6404"/>
                    <a:pt x="1639" y="6127"/>
                    <a:pt x="1564" y="5661"/>
                  </a:cubicBezTo>
                  <a:lnTo>
                    <a:pt x="1564" y="5543"/>
                  </a:lnTo>
                  <a:cubicBezTo>
                    <a:pt x="1564" y="5056"/>
                    <a:pt x="1195" y="4812"/>
                    <a:pt x="827" y="4812"/>
                  </a:cubicBezTo>
                  <a:cubicBezTo>
                    <a:pt x="458" y="4812"/>
                    <a:pt x="89" y="5056"/>
                    <a:pt x="89" y="5543"/>
                  </a:cubicBezTo>
                  <a:cubicBezTo>
                    <a:pt x="89" y="5661"/>
                    <a:pt x="118" y="5749"/>
                    <a:pt x="118" y="5867"/>
                  </a:cubicBezTo>
                  <a:cubicBezTo>
                    <a:pt x="295" y="7013"/>
                    <a:pt x="1261" y="7896"/>
                    <a:pt x="2435" y="7903"/>
                  </a:cubicBezTo>
                  <a:lnTo>
                    <a:pt x="2435" y="7903"/>
                  </a:lnTo>
                  <a:cubicBezTo>
                    <a:pt x="4461" y="7891"/>
                    <a:pt x="5544" y="5451"/>
                    <a:pt x="4131" y="3949"/>
                  </a:cubicBezTo>
                  <a:cubicBezTo>
                    <a:pt x="5194" y="2828"/>
                    <a:pt x="4899" y="969"/>
                    <a:pt x="3482" y="261"/>
                  </a:cubicBezTo>
                  <a:cubicBezTo>
                    <a:pt x="3134" y="83"/>
                    <a:pt x="2768" y="0"/>
                    <a:pt x="2410" y="0"/>
                  </a:cubicBezTo>
                  <a:close/>
                  <a:moveTo>
                    <a:pt x="2435" y="7903"/>
                  </a:moveTo>
                  <a:cubicBezTo>
                    <a:pt x="2430" y="7903"/>
                    <a:pt x="2425" y="7903"/>
                    <a:pt x="2420" y="7903"/>
                  </a:cubicBezTo>
                  <a:lnTo>
                    <a:pt x="2449" y="7903"/>
                  </a:lnTo>
                  <a:cubicBezTo>
                    <a:pt x="2445" y="7903"/>
                    <a:pt x="2440" y="7903"/>
                    <a:pt x="2435" y="79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6367697" y="2663815"/>
              <a:ext cx="75806" cy="78628"/>
            </a:xfrm>
            <a:custGeom>
              <a:avLst/>
              <a:gdLst/>
              <a:ahLst/>
              <a:cxnLst/>
              <a:rect l="l" t="t" r="r" b="b"/>
              <a:pathLst>
                <a:path w="2686" h="2786" extrusionOk="0">
                  <a:moveTo>
                    <a:pt x="2390" y="0"/>
                  </a:moveTo>
                  <a:cubicBezTo>
                    <a:pt x="1269" y="0"/>
                    <a:pt x="295" y="797"/>
                    <a:pt x="89" y="1889"/>
                  </a:cubicBezTo>
                  <a:cubicBezTo>
                    <a:pt x="0" y="2302"/>
                    <a:pt x="266" y="2686"/>
                    <a:pt x="679" y="2774"/>
                  </a:cubicBezTo>
                  <a:cubicBezTo>
                    <a:pt x="719" y="2782"/>
                    <a:pt x="758" y="2786"/>
                    <a:pt x="798" y="2786"/>
                  </a:cubicBezTo>
                  <a:cubicBezTo>
                    <a:pt x="906" y="2786"/>
                    <a:pt x="1014" y="2758"/>
                    <a:pt x="1122" y="2715"/>
                  </a:cubicBezTo>
                  <a:cubicBezTo>
                    <a:pt x="797" y="2568"/>
                    <a:pt x="620" y="2243"/>
                    <a:pt x="679" y="1889"/>
                  </a:cubicBezTo>
                  <a:cubicBezTo>
                    <a:pt x="886" y="886"/>
                    <a:pt x="1682" y="148"/>
                    <a:pt x="26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6407659" y="2706289"/>
              <a:ext cx="74987" cy="138262"/>
            </a:xfrm>
            <a:custGeom>
              <a:avLst/>
              <a:gdLst/>
              <a:ahLst/>
              <a:cxnLst/>
              <a:rect l="l" t="t" r="r" b="b"/>
              <a:pathLst>
                <a:path w="2657" h="4899" extrusionOk="0">
                  <a:moveTo>
                    <a:pt x="1594" y="0"/>
                  </a:moveTo>
                  <a:cubicBezTo>
                    <a:pt x="1476" y="0"/>
                    <a:pt x="1388" y="30"/>
                    <a:pt x="1269" y="59"/>
                  </a:cubicBezTo>
                  <a:cubicBezTo>
                    <a:pt x="2184" y="384"/>
                    <a:pt x="1919" y="1712"/>
                    <a:pt x="974" y="1712"/>
                  </a:cubicBezTo>
                  <a:cubicBezTo>
                    <a:pt x="1" y="1712"/>
                    <a:pt x="1" y="3187"/>
                    <a:pt x="974" y="3187"/>
                  </a:cubicBezTo>
                  <a:cubicBezTo>
                    <a:pt x="1919" y="3187"/>
                    <a:pt x="2155" y="4515"/>
                    <a:pt x="1269" y="4839"/>
                  </a:cubicBezTo>
                  <a:cubicBezTo>
                    <a:pt x="1388" y="4899"/>
                    <a:pt x="1476" y="4899"/>
                    <a:pt x="1594" y="4899"/>
                  </a:cubicBezTo>
                  <a:cubicBezTo>
                    <a:pt x="2656" y="4839"/>
                    <a:pt x="2656" y="3246"/>
                    <a:pt x="1594" y="3187"/>
                  </a:cubicBezTo>
                  <a:cubicBezTo>
                    <a:pt x="591" y="3187"/>
                    <a:pt x="591" y="1712"/>
                    <a:pt x="1594" y="1712"/>
                  </a:cubicBezTo>
                  <a:cubicBezTo>
                    <a:pt x="2656" y="1653"/>
                    <a:pt x="2656" y="59"/>
                    <a:pt x="1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6369362" y="2799562"/>
              <a:ext cx="74959" cy="86615"/>
            </a:xfrm>
            <a:custGeom>
              <a:avLst/>
              <a:gdLst/>
              <a:ahLst/>
              <a:cxnLst/>
              <a:rect l="l" t="t" r="r" b="b"/>
              <a:pathLst>
                <a:path w="2656" h="3069" extrusionOk="0">
                  <a:moveTo>
                    <a:pt x="738" y="0"/>
                  </a:moveTo>
                  <a:cubicBezTo>
                    <a:pt x="325" y="0"/>
                    <a:pt x="0" y="325"/>
                    <a:pt x="0" y="738"/>
                  </a:cubicBezTo>
                  <a:cubicBezTo>
                    <a:pt x="0" y="826"/>
                    <a:pt x="0" y="944"/>
                    <a:pt x="0" y="1062"/>
                  </a:cubicBezTo>
                  <a:cubicBezTo>
                    <a:pt x="177" y="2213"/>
                    <a:pt x="1181" y="3069"/>
                    <a:pt x="2331" y="3069"/>
                  </a:cubicBezTo>
                  <a:lnTo>
                    <a:pt x="2656" y="3069"/>
                  </a:lnTo>
                  <a:cubicBezTo>
                    <a:pt x="1594" y="2921"/>
                    <a:pt x="768" y="2095"/>
                    <a:pt x="620" y="1062"/>
                  </a:cubicBezTo>
                  <a:cubicBezTo>
                    <a:pt x="590" y="944"/>
                    <a:pt x="590" y="856"/>
                    <a:pt x="590" y="738"/>
                  </a:cubicBezTo>
                  <a:cubicBezTo>
                    <a:pt x="590" y="443"/>
                    <a:pt x="768" y="177"/>
                    <a:pt x="1033" y="59"/>
                  </a:cubicBezTo>
                  <a:cubicBezTo>
                    <a:pt x="945" y="0"/>
                    <a:pt x="827" y="0"/>
                    <a:pt x="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6156993" y="2528915"/>
              <a:ext cx="312338" cy="308980"/>
            </a:xfrm>
            <a:custGeom>
              <a:avLst/>
              <a:gdLst/>
              <a:ahLst/>
              <a:cxnLst/>
              <a:rect l="l" t="t" r="r" b="b"/>
              <a:pathLst>
                <a:path w="11067" h="10948" extrusionOk="0">
                  <a:moveTo>
                    <a:pt x="10417" y="0"/>
                  </a:moveTo>
                  <a:cubicBezTo>
                    <a:pt x="10270" y="0"/>
                    <a:pt x="10122" y="59"/>
                    <a:pt x="10004" y="177"/>
                  </a:cubicBezTo>
                  <a:lnTo>
                    <a:pt x="207" y="9944"/>
                  </a:lnTo>
                  <a:cubicBezTo>
                    <a:pt x="1" y="10180"/>
                    <a:pt x="1" y="10564"/>
                    <a:pt x="207" y="10800"/>
                  </a:cubicBezTo>
                  <a:cubicBezTo>
                    <a:pt x="326" y="10888"/>
                    <a:pt x="473" y="10947"/>
                    <a:pt x="621" y="10947"/>
                  </a:cubicBezTo>
                  <a:lnTo>
                    <a:pt x="650" y="10947"/>
                  </a:lnTo>
                  <a:cubicBezTo>
                    <a:pt x="798" y="10947"/>
                    <a:pt x="945" y="10888"/>
                    <a:pt x="1063" y="10800"/>
                  </a:cubicBezTo>
                  <a:lnTo>
                    <a:pt x="10830" y="1003"/>
                  </a:lnTo>
                  <a:cubicBezTo>
                    <a:pt x="11066" y="767"/>
                    <a:pt x="11066" y="413"/>
                    <a:pt x="10830" y="177"/>
                  </a:cubicBezTo>
                  <a:cubicBezTo>
                    <a:pt x="10712" y="59"/>
                    <a:pt x="10565" y="0"/>
                    <a:pt x="10417"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6104077" y="2461888"/>
              <a:ext cx="162872" cy="234755"/>
            </a:xfrm>
            <a:custGeom>
              <a:avLst/>
              <a:gdLst/>
              <a:ahLst/>
              <a:cxnLst/>
              <a:rect l="l" t="t" r="r" b="b"/>
              <a:pathLst>
                <a:path w="5771" h="8318" extrusionOk="0">
                  <a:moveTo>
                    <a:pt x="2681" y="1"/>
                  </a:moveTo>
                  <a:cubicBezTo>
                    <a:pt x="1533" y="1"/>
                    <a:pt x="412" y="769"/>
                    <a:pt x="135" y="2080"/>
                  </a:cubicBezTo>
                  <a:cubicBezTo>
                    <a:pt x="1" y="2801"/>
                    <a:pt x="563" y="3227"/>
                    <a:pt x="1116" y="3227"/>
                  </a:cubicBezTo>
                  <a:cubicBezTo>
                    <a:pt x="1536" y="3227"/>
                    <a:pt x="1951" y="2982"/>
                    <a:pt x="2053" y="2434"/>
                  </a:cubicBezTo>
                  <a:cubicBezTo>
                    <a:pt x="2122" y="2087"/>
                    <a:pt x="2394" y="1923"/>
                    <a:pt x="2665" y="1923"/>
                  </a:cubicBezTo>
                  <a:cubicBezTo>
                    <a:pt x="2971" y="1923"/>
                    <a:pt x="3277" y="2132"/>
                    <a:pt x="3292" y="2523"/>
                  </a:cubicBezTo>
                  <a:lnTo>
                    <a:pt x="3292" y="2641"/>
                  </a:lnTo>
                  <a:cubicBezTo>
                    <a:pt x="3204" y="2995"/>
                    <a:pt x="3027" y="3319"/>
                    <a:pt x="2791" y="3615"/>
                  </a:cubicBezTo>
                  <a:cubicBezTo>
                    <a:pt x="1817" y="5031"/>
                    <a:pt x="1227" y="5798"/>
                    <a:pt x="902" y="6211"/>
                  </a:cubicBezTo>
                  <a:cubicBezTo>
                    <a:pt x="784" y="6388"/>
                    <a:pt x="666" y="6536"/>
                    <a:pt x="607" y="6624"/>
                  </a:cubicBezTo>
                  <a:cubicBezTo>
                    <a:pt x="401" y="6890"/>
                    <a:pt x="312" y="7244"/>
                    <a:pt x="430" y="7598"/>
                  </a:cubicBezTo>
                  <a:cubicBezTo>
                    <a:pt x="519" y="7893"/>
                    <a:pt x="755" y="8159"/>
                    <a:pt x="1050" y="8247"/>
                  </a:cubicBezTo>
                  <a:cubicBezTo>
                    <a:pt x="1417" y="8290"/>
                    <a:pt x="1784" y="8318"/>
                    <a:pt x="2140" y="8318"/>
                  </a:cubicBezTo>
                  <a:cubicBezTo>
                    <a:pt x="2270" y="8318"/>
                    <a:pt x="2399" y="8314"/>
                    <a:pt x="2525" y="8306"/>
                  </a:cubicBezTo>
                  <a:lnTo>
                    <a:pt x="4000" y="8306"/>
                  </a:lnTo>
                  <a:lnTo>
                    <a:pt x="4532" y="8277"/>
                  </a:lnTo>
                  <a:cubicBezTo>
                    <a:pt x="5771" y="8188"/>
                    <a:pt x="5741" y="6418"/>
                    <a:pt x="4532" y="6359"/>
                  </a:cubicBezTo>
                  <a:lnTo>
                    <a:pt x="3174" y="6359"/>
                  </a:lnTo>
                  <a:cubicBezTo>
                    <a:pt x="3558" y="5857"/>
                    <a:pt x="3941" y="5296"/>
                    <a:pt x="4355" y="4706"/>
                  </a:cubicBezTo>
                  <a:cubicBezTo>
                    <a:pt x="4738" y="4175"/>
                    <a:pt x="5033" y="3615"/>
                    <a:pt x="5181" y="2995"/>
                  </a:cubicBezTo>
                  <a:cubicBezTo>
                    <a:pt x="5210" y="2847"/>
                    <a:pt x="5240" y="2670"/>
                    <a:pt x="5240" y="2523"/>
                  </a:cubicBezTo>
                  <a:cubicBezTo>
                    <a:pt x="5240" y="2228"/>
                    <a:pt x="5181" y="1933"/>
                    <a:pt x="5092" y="1667"/>
                  </a:cubicBezTo>
                  <a:cubicBezTo>
                    <a:pt x="5068" y="1569"/>
                    <a:pt x="4962" y="1512"/>
                    <a:pt x="4860" y="1512"/>
                  </a:cubicBezTo>
                  <a:cubicBezTo>
                    <a:pt x="4839" y="1512"/>
                    <a:pt x="4817" y="1514"/>
                    <a:pt x="4797" y="1520"/>
                  </a:cubicBezTo>
                  <a:cubicBezTo>
                    <a:pt x="4679" y="1579"/>
                    <a:pt x="4620" y="1697"/>
                    <a:pt x="4679" y="1815"/>
                  </a:cubicBezTo>
                  <a:cubicBezTo>
                    <a:pt x="4738" y="2051"/>
                    <a:pt x="4797" y="2287"/>
                    <a:pt x="4797" y="2552"/>
                  </a:cubicBezTo>
                  <a:cubicBezTo>
                    <a:pt x="4797" y="2641"/>
                    <a:pt x="4738" y="2847"/>
                    <a:pt x="4738" y="2906"/>
                  </a:cubicBezTo>
                  <a:cubicBezTo>
                    <a:pt x="4591" y="3467"/>
                    <a:pt x="4355" y="3998"/>
                    <a:pt x="4000" y="4470"/>
                  </a:cubicBezTo>
                  <a:cubicBezTo>
                    <a:pt x="3499" y="5208"/>
                    <a:pt x="3027" y="5857"/>
                    <a:pt x="2584" y="6477"/>
                  </a:cubicBezTo>
                  <a:cubicBezTo>
                    <a:pt x="2525" y="6536"/>
                    <a:pt x="2525" y="6624"/>
                    <a:pt x="2555" y="6683"/>
                  </a:cubicBezTo>
                  <a:cubicBezTo>
                    <a:pt x="2584" y="6772"/>
                    <a:pt x="2673" y="6801"/>
                    <a:pt x="2761" y="6801"/>
                  </a:cubicBezTo>
                  <a:lnTo>
                    <a:pt x="4532" y="6801"/>
                  </a:lnTo>
                  <a:cubicBezTo>
                    <a:pt x="5240" y="6801"/>
                    <a:pt x="5240" y="7864"/>
                    <a:pt x="4532" y="7864"/>
                  </a:cubicBezTo>
                  <a:cubicBezTo>
                    <a:pt x="3587" y="7864"/>
                    <a:pt x="1404" y="7834"/>
                    <a:pt x="1168" y="7834"/>
                  </a:cubicBezTo>
                  <a:cubicBezTo>
                    <a:pt x="991" y="7746"/>
                    <a:pt x="873" y="7628"/>
                    <a:pt x="814" y="7450"/>
                  </a:cubicBezTo>
                  <a:cubicBezTo>
                    <a:pt x="755" y="7244"/>
                    <a:pt x="814" y="7037"/>
                    <a:pt x="932" y="6860"/>
                  </a:cubicBezTo>
                  <a:cubicBezTo>
                    <a:pt x="991" y="6801"/>
                    <a:pt x="1109" y="6654"/>
                    <a:pt x="1227" y="6506"/>
                  </a:cubicBezTo>
                  <a:cubicBezTo>
                    <a:pt x="1551" y="6064"/>
                    <a:pt x="2141" y="5296"/>
                    <a:pt x="3145" y="3880"/>
                  </a:cubicBezTo>
                  <a:cubicBezTo>
                    <a:pt x="3381" y="3526"/>
                    <a:pt x="3587" y="3142"/>
                    <a:pt x="3705" y="2729"/>
                  </a:cubicBezTo>
                  <a:cubicBezTo>
                    <a:pt x="3735" y="2700"/>
                    <a:pt x="3735" y="2582"/>
                    <a:pt x="3735" y="2523"/>
                  </a:cubicBezTo>
                  <a:cubicBezTo>
                    <a:pt x="3688" y="1855"/>
                    <a:pt x="3167" y="1506"/>
                    <a:pt x="2646" y="1506"/>
                  </a:cubicBezTo>
                  <a:cubicBezTo>
                    <a:pt x="2177" y="1506"/>
                    <a:pt x="1707" y="1788"/>
                    <a:pt x="1581" y="2375"/>
                  </a:cubicBezTo>
                  <a:cubicBezTo>
                    <a:pt x="1543" y="2689"/>
                    <a:pt x="1319" y="2827"/>
                    <a:pt x="1089" y="2827"/>
                  </a:cubicBezTo>
                  <a:cubicBezTo>
                    <a:pt x="779" y="2827"/>
                    <a:pt x="459" y="2576"/>
                    <a:pt x="578" y="2169"/>
                  </a:cubicBezTo>
                  <a:cubicBezTo>
                    <a:pt x="781" y="1078"/>
                    <a:pt x="1714" y="427"/>
                    <a:pt x="2673" y="427"/>
                  </a:cubicBezTo>
                  <a:cubicBezTo>
                    <a:pt x="3244" y="427"/>
                    <a:pt x="3825" y="658"/>
                    <a:pt x="4266" y="1165"/>
                  </a:cubicBezTo>
                  <a:cubicBezTo>
                    <a:pt x="4310" y="1224"/>
                    <a:pt x="4366" y="1248"/>
                    <a:pt x="4423" y="1248"/>
                  </a:cubicBezTo>
                  <a:cubicBezTo>
                    <a:pt x="4595" y="1248"/>
                    <a:pt x="4768" y="1026"/>
                    <a:pt x="4591" y="870"/>
                  </a:cubicBezTo>
                  <a:cubicBezTo>
                    <a:pt x="4061" y="275"/>
                    <a:pt x="3366" y="1"/>
                    <a:pt x="26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6362278" y="2656167"/>
              <a:ext cx="167839" cy="236674"/>
            </a:xfrm>
            <a:custGeom>
              <a:avLst/>
              <a:gdLst/>
              <a:ahLst/>
              <a:cxnLst/>
              <a:rect l="l" t="t" r="r" b="b"/>
              <a:pathLst>
                <a:path w="5947" h="8386" extrusionOk="0">
                  <a:moveTo>
                    <a:pt x="2614" y="0"/>
                  </a:moveTo>
                  <a:cubicBezTo>
                    <a:pt x="1423" y="0"/>
                    <a:pt x="323" y="833"/>
                    <a:pt x="74" y="2101"/>
                  </a:cubicBezTo>
                  <a:cubicBezTo>
                    <a:pt x="15" y="2366"/>
                    <a:pt x="74" y="2632"/>
                    <a:pt x="222" y="2839"/>
                  </a:cubicBezTo>
                  <a:cubicBezTo>
                    <a:pt x="427" y="3140"/>
                    <a:pt x="731" y="3279"/>
                    <a:pt x="1031" y="3279"/>
                  </a:cubicBezTo>
                  <a:cubicBezTo>
                    <a:pt x="1464" y="3279"/>
                    <a:pt x="1888" y="2990"/>
                    <a:pt x="1992" y="2484"/>
                  </a:cubicBezTo>
                  <a:cubicBezTo>
                    <a:pt x="2047" y="2154"/>
                    <a:pt x="2330" y="1961"/>
                    <a:pt x="2614" y="1961"/>
                  </a:cubicBezTo>
                  <a:cubicBezTo>
                    <a:pt x="2787" y="1961"/>
                    <a:pt x="2961" y="2033"/>
                    <a:pt x="3084" y="2189"/>
                  </a:cubicBezTo>
                  <a:cubicBezTo>
                    <a:pt x="3438" y="2602"/>
                    <a:pt x="3143" y="3252"/>
                    <a:pt x="2612" y="3252"/>
                  </a:cubicBezTo>
                  <a:cubicBezTo>
                    <a:pt x="1373" y="3311"/>
                    <a:pt x="1373" y="5111"/>
                    <a:pt x="2612" y="5170"/>
                  </a:cubicBezTo>
                  <a:cubicBezTo>
                    <a:pt x="3143" y="5170"/>
                    <a:pt x="3438" y="5819"/>
                    <a:pt x="3084" y="6232"/>
                  </a:cubicBezTo>
                  <a:cubicBezTo>
                    <a:pt x="2955" y="6383"/>
                    <a:pt x="2782" y="6451"/>
                    <a:pt x="2611" y="6451"/>
                  </a:cubicBezTo>
                  <a:cubicBezTo>
                    <a:pt x="2313" y="6451"/>
                    <a:pt x="2019" y="6245"/>
                    <a:pt x="1963" y="5907"/>
                  </a:cubicBezTo>
                  <a:cubicBezTo>
                    <a:pt x="1963" y="5878"/>
                    <a:pt x="1963" y="5848"/>
                    <a:pt x="1963" y="5819"/>
                  </a:cubicBezTo>
                  <a:cubicBezTo>
                    <a:pt x="2007" y="5140"/>
                    <a:pt x="1505" y="4801"/>
                    <a:pt x="1004" y="4801"/>
                  </a:cubicBezTo>
                  <a:cubicBezTo>
                    <a:pt x="502" y="4801"/>
                    <a:pt x="1" y="5140"/>
                    <a:pt x="45" y="5819"/>
                  </a:cubicBezTo>
                  <a:cubicBezTo>
                    <a:pt x="45" y="5966"/>
                    <a:pt x="45" y="6084"/>
                    <a:pt x="74" y="6202"/>
                  </a:cubicBezTo>
                  <a:cubicBezTo>
                    <a:pt x="74" y="6409"/>
                    <a:pt x="133" y="6615"/>
                    <a:pt x="222" y="6793"/>
                  </a:cubicBezTo>
                  <a:cubicBezTo>
                    <a:pt x="243" y="6879"/>
                    <a:pt x="328" y="6934"/>
                    <a:pt x="418" y="6934"/>
                  </a:cubicBezTo>
                  <a:cubicBezTo>
                    <a:pt x="452" y="6934"/>
                    <a:pt x="485" y="6926"/>
                    <a:pt x="517" y="6911"/>
                  </a:cubicBezTo>
                  <a:cubicBezTo>
                    <a:pt x="635" y="6881"/>
                    <a:pt x="694" y="6734"/>
                    <a:pt x="635" y="6615"/>
                  </a:cubicBezTo>
                  <a:cubicBezTo>
                    <a:pt x="576" y="6468"/>
                    <a:pt x="517" y="6291"/>
                    <a:pt x="487" y="6143"/>
                  </a:cubicBezTo>
                  <a:cubicBezTo>
                    <a:pt x="487" y="6025"/>
                    <a:pt x="487" y="5937"/>
                    <a:pt x="487" y="5848"/>
                  </a:cubicBezTo>
                  <a:cubicBezTo>
                    <a:pt x="487" y="5494"/>
                    <a:pt x="746" y="5317"/>
                    <a:pt x="1004" y="5317"/>
                  </a:cubicBezTo>
                  <a:cubicBezTo>
                    <a:pt x="1262" y="5317"/>
                    <a:pt x="1520" y="5494"/>
                    <a:pt x="1520" y="5848"/>
                  </a:cubicBezTo>
                  <a:cubicBezTo>
                    <a:pt x="1520" y="5878"/>
                    <a:pt x="1520" y="5937"/>
                    <a:pt x="1520" y="5996"/>
                  </a:cubicBezTo>
                  <a:cubicBezTo>
                    <a:pt x="1614" y="6576"/>
                    <a:pt x="2111" y="6919"/>
                    <a:pt x="2613" y="6919"/>
                  </a:cubicBezTo>
                  <a:cubicBezTo>
                    <a:pt x="2902" y="6919"/>
                    <a:pt x="3193" y="6805"/>
                    <a:pt x="3409" y="6556"/>
                  </a:cubicBezTo>
                  <a:cubicBezTo>
                    <a:pt x="4028" y="5848"/>
                    <a:pt x="3527" y="4757"/>
                    <a:pt x="2612" y="4757"/>
                  </a:cubicBezTo>
                  <a:cubicBezTo>
                    <a:pt x="1904" y="4757"/>
                    <a:pt x="1904" y="3724"/>
                    <a:pt x="2612" y="3724"/>
                  </a:cubicBezTo>
                  <a:cubicBezTo>
                    <a:pt x="3497" y="3724"/>
                    <a:pt x="3999" y="2662"/>
                    <a:pt x="3438" y="1953"/>
                  </a:cubicBezTo>
                  <a:cubicBezTo>
                    <a:pt x="3212" y="1682"/>
                    <a:pt x="2908" y="1558"/>
                    <a:pt x="2609" y="1558"/>
                  </a:cubicBezTo>
                  <a:cubicBezTo>
                    <a:pt x="2127" y="1558"/>
                    <a:pt x="1659" y="1879"/>
                    <a:pt x="1550" y="2425"/>
                  </a:cubicBezTo>
                  <a:cubicBezTo>
                    <a:pt x="1498" y="2682"/>
                    <a:pt x="1268" y="2850"/>
                    <a:pt x="1034" y="2850"/>
                  </a:cubicBezTo>
                  <a:cubicBezTo>
                    <a:pt x="999" y="2850"/>
                    <a:pt x="964" y="2846"/>
                    <a:pt x="930" y="2839"/>
                  </a:cubicBezTo>
                  <a:cubicBezTo>
                    <a:pt x="635" y="2780"/>
                    <a:pt x="458" y="2514"/>
                    <a:pt x="517" y="2219"/>
                  </a:cubicBezTo>
                  <a:cubicBezTo>
                    <a:pt x="717" y="1174"/>
                    <a:pt x="1621" y="480"/>
                    <a:pt x="2598" y="480"/>
                  </a:cubicBezTo>
                  <a:cubicBezTo>
                    <a:pt x="2917" y="480"/>
                    <a:pt x="3244" y="554"/>
                    <a:pt x="3556" y="714"/>
                  </a:cubicBezTo>
                  <a:cubicBezTo>
                    <a:pt x="4825" y="1363"/>
                    <a:pt x="5120" y="3016"/>
                    <a:pt x="4146" y="4078"/>
                  </a:cubicBezTo>
                  <a:cubicBezTo>
                    <a:pt x="4058" y="4137"/>
                    <a:pt x="4058" y="4284"/>
                    <a:pt x="4146" y="4373"/>
                  </a:cubicBezTo>
                  <a:cubicBezTo>
                    <a:pt x="5522" y="5952"/>
                    <a:pt x="4140" y="7927"/>
                    <a:pt x="2542" y="7927"/>
                  </a:cubicBezTo>
                  <a:cubicBezTo>
                    <a:pt x="2049" y="7927"/>
                    <a:pt x="1536" y="7739"/>
                    <a:pt x="1078" y="7294"/>
                  </a:cubicBezTo>
                  <a:cubicBezTo>
                    <a:pt x="1025" y="7227"/>
                    <a:pt x="961" y="7199"/>
                    <a:pt x="899" y="7199"/>
                  </a:cubicBezTo>
                  <a:cubicBezTo>
                    <a:pt x="718" y="7199"/>
                    <a:pt x="555" y="7435"/>
                    <a:pt x="753" y="7589"/>
                  </a:cubicBezTo>
                  <a:cubicBezTo>
                    <a:pt x="1225" y="8091"/>
                    <a:pt x="1874" y="8386"/>
                    <a:pt x="2582" y="8386"/>
                  </a:cubicBezTo>
                  <a:lnTo>
                    <a:pt x="2612" y="8386"/>
                  </a:lnTo>
                  <a:cubicBezTo>
                    <a:pt x="4766" y="8386"/>
                    <a:pt x="5946" y="5907"/>
                    <a:pt x="4618" y="4225"/>
                  </a:cubicBezTo>
                  <a:cubicBezTo>
                    <a:pt x="5681" y="2898"/>
                    <a:pt x="5238" y="950"/>
                    <a:pt x="3704" y="242"/>
                  </a:cubicBezTo>
                  <a:cubicBezTo>
                    <a:pt x="3346" y="77"/>
                    <a:pt x="2976" y="0"/>
                    <a:pt x="26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6151997" y="2523073"/>
              <a:ext cx="329808" cy="321482"/>
            </a:xfrm>
            <a:custGeom>
              <a:avLst/>
              <a:gdLst/>
              <a:ahLst/>
              <a:cxnLst/>
              <a:rect l="l" t="t" r="r" b="b"/>
              <a:pathLst>
                <a:path w="11686" h="11391" extrusionOk="0">
                  <a:moveTo>
                    <a:pt x="10581" y="443"/>
                  </a:moveTo>
                  <a:cubicBezTo>
                    <a:pt x="10691" y="446"/>
                    <a:pt x="10774" y="476"/>
                    <a:pt x="10830" y="532"/>
                  </a:cubicBezTo>
                  <a:cubicBezTo>
                    <a:pt x="10978" y="679"/>
                    <a:pt x="10978" y="915"/>
                    <a:pt x="10830" y="1033"/>
                  </a:cubicBezTo>
                  <a:lnTo>
                    <a:pt x="1063" y="10859"/>
                  </a:lnTo>
                  <a:cubicBezTo>
                    <a:pt x="1004" y="10918"/>
                    <a:pt x="916" y="10948"/>
                    <a:pt x="827" y="10948"/>
                  </a:cubicBezTo>
                  <a:cubicBezTo>
                    <a:pt x="621" y="10948"/>
                    <a:pt x="443" y="10771"/>
                    <a:pt x="443" y="10594"/>
                  </a:cubicBezTo>
                  <a:cubicBezTo>
                    <a:pt x="443" y="10476"/>
                    <a:pt x="473" y="10387"/>
                    <a:pt x="562" y="10328"/>
                  </a:cubicBezTo>
                  <a:lnTo>
                    <a:pt x="10328" y="532"/>
                  </a:lnTo>
                  <a:cubicBezTo>
                    <a:pt x="10413" y="476"/>
                    <a:pt x="10497" y="446"/>
                    <a:pt x="10581" y="443"/>
                  </a:cubicBezTo>
                  <a:close/>
                  <a:moveTo>
                    <a:pt x="10594" y="1"/>
                  </a:moveTo>
                  <a:cubicBezTo>
                    <a:pt x="10387" y="1"/>
                    <a:pt x="10181" y="89"/>
                    <a:pt x="10004" y="237"/>
                  </a:cubicBezTo>
                  <a:lnTo>
                    <a:pt x="237" y="10004"/>
                  </a:lnTo>
                  <a:cubicBezTo>
                    <a:pt x="89" y="10151"/>
                    <a:pt x="1" y="10358"/>
                    <a:pt x="1" y="10594"/>
                  </a:cubicBezTo>
                  <a:cubicBezTo>
                    <a:pt x="1" y="11036"/>
                    <a:pt x="355" y="11391"/>
                    <a:pt x="798" y="11391"/>
                  </a:cubicBezTo>
                  <a:cubicBezTo>
                    <a:pt x="1034" y="11391"/>
                    <a:pt x="1240" y="11302"/>
                    <a:pt x="1388" y="11154"/>
                  </a:cubicBezTo>
                  <a:lnTo>
                    <a:pt x="11155" y="1388"/>
                  </a:lnTo>
                  <a:cubicBezTo>
                    <a:pt x="11686" y="856"/>
                    <a:pt x="11302" y="1"/>
                    <a:pt x="105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7" name="Google Shape;2707;p71"/>
          <p:cNvGrpSpPr/>
          <p:nvPr/>
        </p:nvGrpSpPr>
        <p:grpSpPr>
          <a:xfrm>
            <a:off x="6364601" y="2865704"/>
            <a:ext cx="451447" cy="433921"/>
            <a:chOff x="5412530" y="2459800"/>
            <a:chExt cx="451447" cy="433921"/>
          </a:xfrm>
        </p:grpSpPr>
        <p:sp>
          <p:nvSpPr>
            <p:cNvPr id="2708" name="Google Shape;2708;p71"/>
            <p:cNvSpPr/>
            <p:nvPr/>
          </p:nvSpPr>
          <p:spPr>
            <a:xfrm>
              <a:off x="5487459" y="2538905"/>
              <a:ext cx="307343" cy="34177"/>
            </a:xfrm>
            <a:custGeom>
              <a:avLst/>
              <a:gdLst/>
              <a:ahLst/>
              <a:cxnLst/>
              <a:rect l="l" t="t" r="r" b="b"/>
              <a:pathLst>
                <a:path w="10890" h="1211" extrusionOk="0">
                  <a:moveTo>
                    <a:pt x="1" y="0"/>
                  </a:moveTo>
                  <a:lnTo>
                    <a:pt x="1" y="1210"/>
                  </a:lnTo>
                  <a:lnTo>
                    <a:pt x="10889" y="1210"/>
                  </a:lnTo>
                  <a:lnTo>
                    <a:pt x="10889" y="0"/>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5487459" y="2555556"/>
              <a:ext cx="307343" cy="17526"/>
            </a:xfrm>
            <a:custGeom>
              <a:avLst/>
              <a:gdLst/>
              <a:ahLst/>
              <a:cxnLst/>
              <a:rect l="l" t="t" r="r" b="b"/>
              <a:pathLst>
                <a:path w="10890" h="621" extrusionOk="0">
                  <a:moveTo>
                    <a:pt x="1" y="0"/>
                  </a:moveTo>
                  <a:lnTo>
                    <a:pt x="1" y="620"/>
                  </a:lnTo>
                  <a:lnTo>
                    <a:pt x="10889" y="620"/>
                  </a:lnTo>
                  <a:lnTo>
                    <a:pt x="10889"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5526602" y="2513506"/>
              <a:ext cx="42503" cy="84555"/>
            </a:xfrm>
            <a:custGeom>
              <a:avLst/>
              <a:gdLst/>
              <a:ahLst/>
              <a:cxnLst/>
              <a:rect l="l" t="t" r="r" b="b"/>
              <a:pathLst>
                <a:path w="1506" h="2996" extrusionOk="0">
                  <a:moveTo>
                    <a:pt x="753" y="0"/>
                  </a:moveTo>
                  <a:cubicBezTo>
                    <a:pt x="377" y="0"/>
                    <a:pt x="1" y="251"/>
                    <a:pt x="1" y="753"/>
                  </a:cubicBezTo>
                  <a:lnTo>
                    <a:pt x="1" y="2228"/>
                  </a:lnTo>
                  <a:cubicBezTo>
                    <a:pt x="1" y="2641"/>
                    <a:pt x="325" y="2995"/>
                    <a:pt x="768" y="2995"/>
                  </a:cubicBezTo>
                  <a:cubicBezTo>
                    <a:pt x="1181" y="2995"/>
                    <a:pt x="1506" y="2641"/>
                    <a:pt x="1506" y="2228"/>
                  </a:cubicBezTo>
                  <a:lnTo>
                    <a:pt x="1506" y="753"/>
                  </a:lnTo>
                  <a:cubicBezTo>
                    <a:pt x="1506" y="251"/>
                    <a:pt x="1129"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5526602" y="2547231"/>
              <a:ext cx="42503" cy="51026"/>
            </a:xfrm>
            <a:custGeom>
              <a:avLst/>
              <a:gdLst/>
              <a:ahLst/>
              <a:cxnLst/>
              <a:rect l="l" t="t" r="r" b="b"/>
              <a:pathLst>
                <a:path w="1506" h="1808" extrusionOk="0">
                  <a:moveTo>
                    <a:pt x="1" y="0"/>
                  </a:moveTo>
                  <a:lnTo>
                    <a:pt x="1" y="1033"/>
                  </a:lnTo>
                  <a:cubicBezTo>
                    <a:pt x="1" y="1550"/>
                    <a:pt x="377" y="1808"/>
                    <a:pt x="753" y="1808"/>
                  </a:cubicBezTo>
                  <a:cubicBezTo>
                    <a:pt x="1129" y="1808"/>
                    <a:pt x="1506" y="1550"/>
                    <a:pt x="1506" y="1033"/>
                  </a:cubicBezTo>
                  <a:lnTo>
                    <a:pt x="1506" y="0"/>
                  </a:lnTo>
                  <a:cubicBezTo>
                    <a:pt x="1506" y="502"/>
                    <a:pt x="1129" y="753"/>
                    <a:pt x="753" y="753"/>
                  </a:cubicBezTo>
                  <a:cubicBezTo>
                    <a:pt x="377" y="753"/>
                    <a:pt x="1" y="50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569923" y="2514747"/>
              <a:ext cx="42503" cy="83313"/>
            </a:xfrm>
            <a:custGeom>
              <a:avLst/>
              <a:gdLst/>
              <a:ahLst/>
              <a:cxnLst/>
              <a:rect l="l" t="t" r="r" b="b"/>
              <a:pathLst>
                <a:path w="1506" h="2952" extrusionOk="0">
                  <a:moveTo>
                    <a:pt x="753" y="1"/>
                  </a:moveTo>
                  <a:cubicBezTo>
                    <a:pt x="391" y="1"/>
                    <a:pt x="30" y="237"/>
                    <a:pt x="0" y="709"/>
                  </a:cubicBezTo>
                  <a:lnTo>
                    <a:pt x="0" y="2184"/>
                  </a:lnTo>
                  <a:cubicBezTo>
                    <a:pt x="0" y="2597"/>
                    <a:pt x="325" y="2951"/>
                    <a:pt x="738" y="2951"/>
                  </a:cubicBezTo>
                  <a:lnTo>
                    <a:pt x="767" y="2951"/>
                  </a:lnTo>
                  <a:cubicBezTo>
                    <a:pt x="1180" y="2951"/>
                    <a:pt x="1505" y="2597"/>
                    <a:pt x="1505" y="2184"/>
                  </a:cubicBezTo>
                  <a:lnTo>
                    <a:pt x="1505" y="709"/>
                  </a:lnTo>
                  <a:cubicBezTo>
                    <a:pt x="1476" y="237"/>
                    <a:pt x="1114" y="1"/>
                    <a:pt x="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568258" y="2547231"/>
              <a:ext cx="44987" cy="52268"/>
            </a:xfrm>
            <a:custGeom>
              <a:avLst/>
              <a:gdLst/>
              <a:ahLst/>
              <a:cxnLst/>
              <a:rect l="l" t="t" r="r" b="b"/>
              <a:pathLst>
                <a:path w="1594" h="1852" extrusionOk="0">
                  <a:moveTo>
                    <a:pt x="30" y="0"/>
                  </a:moveTo>
                  <a:lnTo>
                    <a:pt x="30" y="1033"/>
                  </a:lnTo>
                  <a:cubicBezTo>
                    <a:pt x="0" y="1579"/>
                    <a:pt x="399" y="1852"/>
                    <a:pt x="797" y="1852"/>
                  </a:cubicBezTo>
                  <a:cubicBezTo>
                    <a:pt x="1195" y="1852"/>
                    <a:pt x="1594" y="1579"/>
                    <a:pt x="1564" y="1033"/>
                  </a:cubicBezTo>
                  <a:lnTo>
                    <a:pt x="1564" y="0"/>
                  </a:lnTo>
                  <a:cubicBezTo>
                    <a:pt x="1520" y="473"/>
                    <a:pt x="1151" y="709"/>
                    <a:pt x="786" y="709"/>
                  </a:cubicBezTo>
                  <a:cubicBezTo>
                    <a:pt x="421" y="709"/>
                    <a:pt x="59" y="473"/>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693167" y="2514747"/>
              <a:ext cx="42503" cy="83313"/>
            </a:xfrm>
            <a:custGeom>
              <a:avLst/>
              <a:gdLst/>
              <a:ahLst/>
              <a:cxnLst/>
              <a:rect l="l" t="t" r="r" b="b"/>
              <a:pathLst>
                <a:path w="1506" h="2952" extrusionOk="0">
                  <a:moveTo>
                    <a:pt x="753" y="1"/>
                  </a:moveTo>
                  <a:cubicBezTo>
                    <a:pt x="391" y="1"/>
                    <a:pt x="30" y="237"/>
                    <a:pt x="0" y="709"/>
                  </a:cubicBezTo>
                  <a:lnTo>
                    <a:pt x="0" y="2184"/>
                  </a:lnTo>
                  <a:cubicBezTo>
                    <a:pt x="0" y="2597"/>
                    <a:pt x="325" y="2951"/>
                    <a:pt x="738" y="2951"/>
                  </a:cubicBezTo>
                  <a:cubicBezTo>
                    <a:pt x="1151" y="2951"/>
                    <a:pt x="1505" y="2597"/>
                    <a:pt x="1505" y="2184"/>
                  </a:cubicBezTo>
                  <a:lnTo>
                    <a:pt x="1505" y="709"/>
                  </a:lnTo>
                  <a:cubicBezTo>
                    <a:pt x="1476" y="237"/>
                    <a:pt x="1114" y="1"/>
                    <a:pt x="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691926" y="2547231"/>
              <a:ext cx="44563" cy="52268"/>
            </a:xfrm>
            <a:custGeom>
              <a:avLst/>
              <a:gdLst/>
              <a:ahLst/>
              <a:cxnLst/>
              <a:rect l="l" t="t" r="r" b="b"/>
              <a:pathLst>
                <a:path w="1579" h="1852" extrusionOk="0">
                  <a:moveTo>
                    <a:pt x="44" y="0"/>
                  </a:moveTo>
                  <a:lnTo>
                    <a:pt x="44" y="1033"/>
                  </a:lnTo>
                  <a:cubicBezTo>
                    <a:pt x="0" y="1579"/>
                    <a:pt x="391" y="1852"/>
                    <a:pt x="786" y="1852"/>
                  </a:cubicBezTo>
                  <a:cubicBezTo>
                    <a:pt x="1180" y="1852"/>
                    <a:pt x="1579" y="1579"/>
                    <a:pt x="1549" y="1033"/>
                  </a:cubicBezTo>
                  <a:lnTo>
                    <a:pt x="1549" y="0"/>
                  </a:lnTo>
                  <a:cubicBezTo>
                    <a:pt x="1520" y="473"/>
                    <a:pt x="1158" y="709"/>
                    <a:pt x="797" y="709"/>
                  </a:cubicBezTo>
                  <a:cubicBezTo>
                    <a:pt x="435" y="709"/>
                    <a:pt x="74" y="473"/>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487459" y="2641322"/>
              <a:ext cx="307343" cy="35024"/>
            </a:xfrm>
            <a:custGeom>
              <a:avLst/>
              <a:gdLst/>
              <a:ahLst/>
              <a:cxnLst/>
              <a:rect l="l" t="t" r="r" b="b"/>
              <a:pathLst>
                <a:path w="10890" h="1241" extrusionOk="0">
                  <a:moveTo>
                    <a:pt x="1" y="1"/>
                  </a:moveTo>
                  <a:lnTo>
                    <a:pt x="1" y="1240"/>
                  </a:lnTo>
                  <a:lnTo>
                    <a:pt x="10889" y="1240"/>
                  </a:lnTo>
                  <a:lnTo>
                    <a:pt x="10889" y="1"/>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487459" y="2658820"/>
              <a:ext cx="307343" cy="17526"/>
            </a:xfrm>
            <a:custGeom>
              <a:avLst/>
              <a:gdLst/>
              <a:ahLst/>
              <a:cxnLst/>
              <a:rect l="l" t="t" r="r" b="b"/>
              <a:pathLst>
                <a:path w="10890" h="621" extrusionOk="0">
                  <a:moveTo>
                    <a:pt x="1" y="0"/>
                  </a:moveTo>
                  <a:lnTo>
                    <a:pt x="1" y="620"/>
                  </a:lnTo>
                  <a:lnTo>
                    <a:pt x="10889" y="620"/>
                  </a:lnTo>
                  <a:lnTo>
                    <a:pt x="10889"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568653" y="2614878"/>
              <a:ext cx="45015" cy="86446"/>
            </a:xfrm>
            <a:custGeom>
              <a:avLst/>
              <a:gdLst/>
              <a:ahLst/>
              <a:cxnLst/>
              <a:rect l="l" t="t" r="r" b="b"/>
              <a:pathLst>
                <a:path w="1595" h="3063" extrusionOk="0">
                  <a:moveTo>
                    <a:pt x="798" y="1"/>
                  </a:moveTo>
                  <a:cubicBezTo>
                    <a:pt x="399" y="1"/>
                    <a:pt x="1" y="274"/>
                    <a:pt x="45" y="820"/>
                  </a:cubicBezTo>
                  <a:lnTo>
                    <a:pt x="45" y="2295"/>
                  </a:lnTo>
                  <a:cubicBezTo>
                    <a:pt x="45" y="2708"/>
                    <a:pt x="370" y="3033"/>
                    <a:pt x="783" y="3062"/>
                  </a:cubicBezTo>
                  <a:lnTo>
                    <a:pt x="812" y="3062"/>
                  </a:lnTo>
                  <a:cubicBezTo>
                    <a:pt x="1225" y="3062"/>
                    <a:pt x="1550" y="2708"/>
                    <a:pt x="1550" y="2295"/>
                  </a:cubicBezTo>
                  <a:lnTo>
                    <a:pt x="1550" y="820"/>
                  </a:lnTo>
                  <a:cubicBezTo>
                    <a:pt x="1594" y="274"/>
                    <a:pt x="1196" y="1"/>
                    <a:pt x="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568258" y="2650494"/>
              <a:ext cx="44987" cy="52268"/>
            </a:xfrm>
            <a:custGeom>
              <a:avLst/>
              <a:gdLst/>
              <a:ahLst/>
              <a:cxnLst/>
              <a:rect l="l" t="t" r="r" b="b"/>
              <a:pathLst>
                <a:path w="1594" h="1852" extrusionOk="0">
                  <a:moveTo>
                    <a:pt x="30" y="0"/>
                  </a:moveTo>
                  <a:lnTo>
                    <a:pt x="30" y="0"/>
                  </a:lnTo>
                  <a:cubicBezTo>
                    <a:pt x="28" y="38"/>
                    <a:pt x="28" y="74"/>
                    <a:pt x="30" y="109"/>
                  </a:cubicBezTo>
                  <a:lnTo>
                    <a:pt x="30" y="109"/>
                  </a:lnTo>
                  <a:lnTo>
                    <a:pt x="30" y="0"/>
                  </a:lnTo>
                  <a:close/>
                  <a:moveTo>
                    <a:pt x="1564" y="0"/>
                  </a:moveTo>
                  <a:lnTo>
                    <a:pt x="1564" y="109"/>
                  </a:lnTo>
                  <a:lnTo>
                    <a:pt x="1564" y="109"/>
                  </a:lnTo>
                  <a:cubicBezTo>
                    <a:pt x="1566" y="74"/>
                    <a:pt x="1566" y="38"/>
                    <a:pt x="1564" y="0"/>
                  </a:cubicBezTo>
                  <a:close/>
                  <a:moveTo>
                    <a:pt x="30" y="109"/>
                  </a:moveTo>
                  <a:lnTo>
                    <a:pt x="30" y="1033"/>
                  </a:lnTo>
                  <a:cubicBezTo>
                    <a:pt x="0" y="1579"/>
                    <a:pt x="399" y="1852"/>
                    <a:pt x="797" y="1852"/>
                  </a:cubicBezTo>
                  <a:cubicBezTo>
                    <a:pt x="1195" y="1852"/>
                    <a:pt x="1594" y="1579"/>
                    <a:pt x="1564" y="1033"/>
                  </a:cubicBezTo>
                  <a:lnTo>
                    <a:pt x="1564" y="109"/>
                  </a:lnTo>
                  <a:lnTo>
                    <a:pt x="1564" y="109"/>
                  </a:lnTo>
                  <a:cubicBezTo>
                    <a:pt x="1537" y="568"/>
                    <a:pt x="1167" y="797"/>
                    <a:pt x="797" y="797"/>
                  </a:cubicBezTo>
                  <a:cubicBezTo>
                    <a:pt x="427" y="797"/>
                    <a:pt x="56" y="568"/>
                    <a:pt x="30"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611127" y="2614878"/>
              <a:ext cx="45015" cy="86446"/>
            </a:xfrm>
            <a:custGeom>
              <a:avLst/>
              <a:gdLst/>
              <a:ahLst/>
              <a:cxnLst/>
              <a:rect l="l" t="t" r="r" b="b"/>
              <a:pathLst>
                <a:path w="1595" h="3063" extrusionOk="0">
                  <a:moveTo>
                    <a:pt x="798" y="1"/>
                  </a:moveTo>
                  <a:cubicBezTo>
                    <a:pt x="399" y="1"/>
                    <a:pt x="1" y="274"/>
                    <a:pt x="45" y="820"/>
                  </a:cubicBezTo>
                  <a:lnTo>
                    <a:pt x="45" y="2295"/>
                  </a:lnTo>
                  <a:cubicBezTo>
                    <a:pt x="45" y="2708"/>
                    <a:pt x="370" y="3062"/>
                    <a:pt x="783" y="3062"/>
                  </a:cubicBezTo>
                  <a:cubicBezTo>
                    <a:pt x="1225" y="3062"/>
                    <a:pt x="1550" y="2708"/>
                    <a:pt x="1550" y="2295"/>
                  </a:cubicBezTo>
                  <a:lnTo>
                    <a:pt x="1550" y="820"/>
                  </a:lnTo>
                  <a:cubicBezTo>
                    <a:pt x="1594" y="274"/>
                    <a:pt x="1196" y="1"/>
                    <a:pt x="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611127" y="2650494"/>
              <a:ext cx="45015" cy="52268"/>
            </a:xfrm>
            <a:custGeom>
              <a:avLst/>
              <a:gdLst/>
              <a:ahLst/>
              <a:cxnLst/>
              <a:rect l="l" t="t" r="r" b="b"/>
              <a:pathLst>
                <a:path w="1595" h="1852" extrusionOk="0">
                  <a:moveTo>
                    <a:pt x="45" y="0"/>
                  </a:moveTo>
                  <a:cubicBezTo>
                    <a:pt x="40" y="55"/>
                    <a:pt x="41" y="107"/>
                    <a:pt x="45" y="157"/>
                  </a:cubicBezTo>
                  <a:lnTo>
                    <a:pt x="45" y="157"/>
                  </a:lnTo>
                  <a:lnTo>
                    <a:pt x="45" y="0"/>
                  </a:lnTo>
                  <a:close/>
                  <a:moveTo>
                    <a:pt x="1550" y="0"/>
                  </a:moveTo>
                  <a:lnTo>
                    <a:pt x="1550" y="157"/>
                  </a:lnTo>
                  <a:lnTo>
                    <a:pt x="1550" y="157"/>
                  </a:lnTo>
                  <a:cubicBezTo>
                    <a:pt x="1554" y="107"/>
                    <a:pt x="1555" y="55"/>
                    <a:pt x="1550" y="0"/>
                  </a:cubicBezTo>
                  <a:close/>
                  <a:moveTo>
                    <a:pt x="45" y="157"/>
                  </a:moveTo>
                  <a:lnTo>
                    <a:pt x="45" y="1033"/>
                  </a:lnTo>
                  <a:cubicBezTo>
                    <a:pt x="1" y="1579"/>
                    <a:pt x="399" y="1852"/>
                    <a:pt x="798" y="1852"/>
                  </a:cubicBezTo>
                  <a:cubicBezTo>
                    <a:pt x="1196" y="1852"/>
                    <a:pt x="1594" y="1579"/>
                    <a:pt x="1550" y="1033"/>
                  </a:cubicBezTo>
                  <a:lnTo>
                    <a:pt x="1550" y="157"/>
                  </a:lnTo>
                  <a:lnTo>
                    <a:pt x="1550" y="157"/>
                  </a:lnTo>
                  <a:cubicBezTo>
                    <a:pt x="1512" y="584"/>
                    <a:pt x="1155" y="797"/>
                    <a:pt x="798" y="797"/>
                  </a:cubicBezTo>
                  <a:cubicBezTo>
                    <a:pt x="440" y="797"/>
                    <a:pt x="83" y="584"/>
                    <a:pt x="45" y="15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487459" y="2744586"/>
              <a:ext cx="307343" cy="34177"/>
            </a:xfrm>
            <a:custGeom>
              <a:avLst/>
              <a:gdLst/>
              <a:ahLst/>
              <a:cxnLst/>
              <a:rect l="l" t="t" r="r" b="b"/>
              <a:pathLst>
                <a:path w="10890" h="1211" extrusionOk="0">
                  <a:moveTo>
                    <a:pt x="1" y="1"/>
                  </a:moveTo>
                  <a:lnTo>
                    <a:pt x="1" y="1210"/>
                  </a:lnTo>
                  <a:lnTo>
                    <a:pt x="10889" y="1210"/>
                  </a:lnTo>
                  <a:lnTo>
                    <a:pt x="10889" y="1"/>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487459" y="2762083"/>
              <a:ext cx="307343" cy="16679"/>
            </a:xfrm>
            <a:custGeom>
              <a:avLst/>
              <a:gdLst/>
              <a:ahLst/>
              <a:cxnLst/>
              <a:rect l="l" t="t" r="r" b="b"/>
              <a:pathLst>
                <a:path w="10890" h="591" extrusionOk="0">
                  <a:moveTo>
                    <a:pt x="1" y="0"/>
                  </a:moveTo>
                  <a:lnTo>
                    <a:pt x="1" y="590"/>
                  </a:lnTo>
                  <a:lnTo>
                    <a:pt x="10889" y="590"/>
                  </a:lnTo>
                  <a:lnTo>
                    <a:pt x="10889"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548248" y="2719412"/>
              <a:ext cx="43350" cy="85176"/>
            </a:xfrm>
            <a:custGeom>
              <a:avLst/>
              <a:gdLst/>
              <a:ahLst/>
              <a:cxnLst/>
              <a:rect l="l" t="t" r="r" b="b"/>
              <a:pathLst>
                <a:path w="1536" h="3018" extrusionOk="0">
                  <a:moveTo>
                    <a:pt x="768" y="0"/>
                  </a:moveTo>
                  <a:cubicBezTo>
                    <a:pt x="385" y="0"/>
                    <a:pt x="1" y="258"/>
                    <a:pt x="1" y="775"/>
                  </a:cubicBezTo>
                  <a:lnTo>
                    <a:pt x="1" y="2250"/>
                  </a:lnTo>
                  <a:cubicBezTo>
                    <a:pt x="1" y="2663"/>
                    <a:pt x="355" y="3017"/>
                    <a:pt x="768" y="3017"/>
                  </a:cubicBezTo>
                  <a:cubicBezTo>
                    <a:pt x="1181" y="3017"/>
                    <a:pt x="1535" y="2663"/>
                    <a:pt x="1535" y="2250"/>
                  </a:cubicBezTo>
                  <a:lnTo>
                    <a:pt x="1535" y="775"/>
                  </a:lnTo>
                  <a:cubicBezTo>
                    <a:pt x="1535" y="258"/>
                    <a:pt x="1152" y="0"/>
                    <a:pt x="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548248" y="2752911"/>
              <a:ext cx="43350" cy="51252"/>
            </a:xfrm>
            <a:custGeom>
              <a:avLst/>
              <a:gdLst/>
              <a:ahLst/>
              <a:cxnLst/>
              <a:rect l="l" t="t" r="r" b="b"/>
              <a:pathLst>
                <a:path w="1536" h="1816" extrusionOk="0">
                  <a:moveTo>
                    <a:pt x="1" y="1"/>
                  </a:moveTo>
                  <a:lnTo>
                    <a:pt x="1" y="1063"/>
                  </a:lnTo>
                  <a:cubicBezTo>
                    <a:pt x="1" y="1565"/>
                    <a:pt x="385" y="1815"/>
                    <a:pt x="768" y="1815"/>
                  </a:cubicBezTo>
                  <a:cubicBezTo>
                    <a:pt x="1152" y="1815"/>
                    <a:pt x="1535" y="1565"/>
                    <a:pt x="1535" y="1063"/>
                  </a:cubicBezTo>
                  <a:lnTo>
                    <a:pt x="1535" y="1"/>
                  </a:lnTo>
                  <a:cubicBezTo>
                    <a:pt x="1535" y="517"/>
                    <a:pt x="1152" y="775"/>
                    <a:pt x="768" y="775"/>
                  </a:cubicBezTo>
                  <a:cubicBezTo>
                    <a:pt x="385" y="775"/>
                    <a:pt x="1" y="51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464148" y="2467278"/>
              <a:ext cx="44168" cy="375613"/>
            </a:xfrm>
            <a:custGeom>
              <a:avLst/>
              <a:gdLst/>
              <a:ahLst/>
              <a:cxnLst/>
              <a:rect l="l" t="t" r="r" b="b"/>
              <a:pathLst>
                <a:path w="1565" h="13309" extrusionOk="0">
                  <a:moveTo>
                    <a:pt x="797" y="1"/>
                  </a:moveTo>
                  <a:cubicBezTo>
                    <a:pt x="355" y="1"/>
                    <a:pt x="1" y="355"/>
                    <a:pt x="1" y="768"/>
                  </a:cubicBezTo>
                  <a:lnTo>
                    <a:pt x="1" y="12571"/>
                  </a:lnTo>
                  <a:lnTo>
                    <a:pt x="797" y="13308"/>
                  </a:lnTo>
                  <a:lnTo>
                    <a:pt x="1565" y="12571"/>
                  </a:lnTo>
                  <a:lnTo>
                    <a:pt x="1565" y="768"/>
                  </a:lnTo>
                  <a:cubicBezTo>
                    <a:pt x="1565" y="355"/>
                    <a:pt x="1211" y="1"/>
                    <a:pt x="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464148" y="2467278"/>
              <a:ext cx="31694" cy="376432"/>
            </a:xfrm>
            <a:custGeom>
              <a:avLst/>
              <a:gdLst/>
              <a:ahLst/>
              <a:cxnLst/>
              <a:rect l="l" t="t" r="r" b="b"/>
              <a:pathLst>
                <a:path w="1123" h="13338" extrusionOk="0">
                  <a:moveTo>
                    <a:pt x="797" y="1"/>
                  </a:moveTo>
                  <a:cubicBezTo>
                    <a:pt x="355" y="1"/>
                    <a:pt x="1" y="355"/>
                    <a:pt x="1" y="797"/>
                  </a:cubicBezTo>
                  <a:lnTo>
                    <a:pt x="1" y="12600"/>
                  </a:lnTo>
                  <a:lnTo>
                    <a:pt x="797" y="13338"/>
                  </a:lnTo>
                  <a:lnTo>
                    <a:pt x="1122" y="13013"/>
                  </a:lnTo>
                  <a:lnTo>
                    <a:pt x="679" y="12600"/>
                  </a:lnTo>
                  <a:lnTo>
                    <a:pt x="679" y="797"/>
                  </a:lnTo>
                  <a:cubicBezTo>
                    <a:pt x="679" y="502"/>
                    <a:pt x="856" y="207"/>
                    <a:pt x="1122" y="89"/>
                  </a:cubicBezTo>
                  <a:cubicBezTo>
                    <a:pt x="1004" y="30"/>
                    <a:pt x="886" y="1"/>
                    <a:pt x="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776450" y="2467278"/>
              <a:ext cx="43322" cy="354785"/>
            </a:xfrm>
            <a:custGeom>
              <a:avLst/>
              <a:gdLst/>
              <a:ahLst/>
              <a:cxnLst/>
              <a:rect l="l" t="t" r="r" b="b"/>
              <a:pathLst>
                <a:path w="1535" h="12571" extrusionOk="0">
                  <a:moveTo>
                    <a:pt x="767" y="1"/>
                  </a:moveTo>
                  <a:cubicBezTo>
                    <a:pt x="325" y="1"/>
                    <a:pt x="0" y="355"/>
                    <a:pt x="0" y="768"/>
                  </a:cubicBezTo>
                  <a:lnTo>
                    <a:pt x="0" y="12571"/>
                  </a:lnTo>
                  <a:lnTo>
                    <a:pt x="1534" y="12571"/>
                  </a:lnTo>
                  <a:lnTo>
                    <a:pt x="1534" y="768"/>
                  </a:lnTo>
                  <a:cubicBezTo>
                    <a:pt x="1534" y="355"/>
                    <a:pt x="1180" y="1"/>
                    <a:pt x="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776450" y="2467278"/>
              <a:ext cx="30819" cy="376432"/>
            </a:xfrm>
            <a:custGeom>
              <a:avLst/>
              <a:gdLst/>
              <a:ahLst/>
              <a:cxnLst/>
              <a:rect l="l" t="t" r="r" b="b"/>
              <a:pathLst>
                <a:path w="1092" h="13338" extrusionOk="0">
                  <a:moveTo>
                    <a:pt x="767" y="1"/>
                  </a:moveTo>
                  <a:cubicBezTo>
                    <a:pt x="325" y="1"/>
                    <a:pt x="0" y="355"/>
                    <a:pt x="0" y="797"/>
                  </a:cubicBezTo>
                  <a:lnTo>
                    <a:pt x="0" y="12600"/>
                  </a:lnTo>
                  <a:lnTo>
                    <a:pt x="767" y="13338"/>
                  </a:lnTo>
                  <a:lnTo>
                    <a:pt x="1092" y="13013"/>
                  </a:lnTo>
                  <a:lnTo>
                    <a:pt x="679" y="12600"/>
                  </a:lnTo>
                  <a:lnTo>
                    <a:pt x="679" y="797"/>
                  </a:lnTo>
                  <a:cubicBezTo>
                    <a:pt x="679" y="502"/>
                    <a:pt x="826" y="207"/>
                    <a:pt x="1092" y="89"/>
                  </a:cubicBezTo>
                  <a:cubicBezTo>
                    <a:pt x="1003" y="30"/>
                    <a:pt x="885" y="1"/>
                    <a:pt x="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419980" y="2822788"/>
              <a:ext cx="443996" cy="64291"/>
            </a:xfrm>
            <a:custGeom>
              <a:avLst/>
              <a:gdLst/>
              <a:ahLst/>
              <a:cxnLst/>
              <a:rect l="l" t="t" r="r" b="b"/>
              <a:pathLst>
                <a:path w="15732" h="2278" extrusionOk="0">
                  <a:moveTo>
                    <a:pt x="1482" y="1"/>
                  </a:moveTo>
                  <a:cubicBezTo>
                    <a:pt x="0" y="1"/>
                    <a:pt x="0" y="2278"/>
                    <a:pt x="1482" y="2278"/>
                  </a:cubicBezTo>
                  <a:cubicBezTo>
                    <a:pt x="1510" y="2278"/>
                    <a:pt x="1537" y="2277"/>
                    <a:pt x="1566" y="2275"/>
                  </a:cubicBezTo>
                  <a:lnTo>
                    <a:pt x="14165" y="2275"/>
                  </a:lnTo>
                  <a:cubicBezTo>
                    <a:pt x="14194" y="2277"/>
                    <a:pt x="14222" y="2278"/>
                    <a:pt x="14249" y="2278"/>
                  </a:cubicBezTo>
                  <a:cubicBezTo>
                    <a:pt x="15731" y="2278"/>
                    <a:pt x="15731" y="1"/>
                    <a:pt x="14249" y="1"/>
                  </a:cubicBezTo>
                  <a:cubicBezTo>
                    <a:pt x="14222" y="1"/>
                    <a:pt x="14194" y="2"/>
                    <a:pt x="14165" y="3"/>
                  </a:cubicBezTo>
                  <a:lnTo>
                    <a:pt x="1566" y="3"/>
                  </a:lnTo>
                  <a:cubicBezTo>
                    <a:pt x="1537" y="2"/>
                    <a:pt x="1510" y="1"/>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419980" y="2822788"/>
              <a:ext cx="85853" cy="64291"/>
            </a:xfrm>
            <a:custGeom>
              <a:avLst/>
              <a:gdLst/>
              <a:ahLst/>
              <a:cxnLst/>
              <a:rect l="l" t="t" r="r" b="b"/>
              <a:pathLst>
                <a:path w="3042" h="2278" extrusionOk="0">
                  <a:moveTo>
                    <a:pt x="1482" y="1"/>
                  </a:moveTo>
                  <a:cubicBezTo>
                    <a:pt x="0" y="1"/>
                    <a:pt x="0" y="2278"/>
                    <a:pt x="1482" y="2278"/>
                  </a:cubicBezTo>
                  <a:cubicBezTo>
                    <a:pt x="1510" y="2278"/>
                    <a:pt x="1537" y="2277"/>
                    <a:pt x="1566" y="2275"/>
                  </a:cubicBezTo>
                  <a:lnTo>
                    <a:pt x="3041" y="2275"/>
                  </a:lnTo>
                  <a:cubicBezTo>
                    <a:pt x="2746" y="2275"/>
                    <a:pt x="2451" y="2157"/>
                    <a:pt x="2244" y="1951"/>
                  </a:cubicBezTo>
                  <a:cubicBezTo>
                    <a:pt x="2008" y="1715"/>
                    <a:pt x="1890" y="1449"/>
                    <a:pt x="1920" y="1125"/>
                  </a:cubicBezTo>
                  <a:cubicBezTo>
                    <a:pt x="1890" y="505"/>
                    <a:pt x="2421" y="3"/>
                    <a:pt x="3041" y="3"/>
                  </a:cubicBezTo>
                  <a:lnTo>
                    <a:pt x="1566" y="3"/>
                  </a:lnTo>
                  <a:cubicBezTo>
                    <a:pt x="1537" y="2"/>
                    <a:pt x="1510" y="1"/>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695651" y="2811217"/>
              <a:ext cx="126606" cy="75806"/>
            </a:xfrm>
            <a:custGeom>
              <a:avLst/>
              <a:gdLst/>
              <a:ahLst/>
              <a:cxnLst/>
              <a:rect l="l" t="t" r="r" b="b"/>
              <a:pathLst>
                <a:path w="4486" h="2686" extrusionOk="0">
                  <a:moveTo>
                    <a:pt x="1" y="0"/>
                  </a:moveTo>
                  <a:lnTo>
                    <a:pt x="1" y="2685"/>
                  </a:lnTo>
                  <a:lnTo>
                    <a:pt x="4486" y="2685"/>
                  </a:lnTo>
                  <a:lnTo>
                    <a:pt x="4486" y="0"/>
                  </a:lnTo>
                  <a:close/>
                </a:path>
              </a:pathLst>
            </a:custGeom>
            <a:solidFill>
              <a:srgbClr val="FFDD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695651" y="2811217"/>
              <a:ext cx="30847" cy="75806"/>
            </a:xfrm>
            <a:custGeom>
              <a:avLst/>
              <a:gdLst/>
              <a:ahLst/>
              <a:cxnLst/>
              <a:rect l="l" t="t" r="r" b="b"/>
              <a:pathLst>
                <a:path w="1093" h="2686" extrusionOk="0">
                  <a:moveTo>
                    <a:pt x="1" y="0"/>
                  </a:moveTo>
                  <a:lnTo>
                    <a:pt x="1" y="2685"/>
                  </a:lnTo>
                  <a:lnTo>
                    <a:pt x="1093" y="2685"/>
                  </a:lnTo>
                  <a:lnTo>
                    <a:pt x="1093" y="0"/>
                  </a:lnTo>
                  <a:close/>
                </a:path>
              </a:pathLst>
            </a:custGeom>
            <a:solidFill>
              <a:srgbClr val="FF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578248" y="2565349"/>
              <a:ext cx="268170" cy="278359"/>
            </a:xfrm>
            <a:custGeom>
              <a:avLst/>
              <a:gdLst/>
              <a:ahLst/>
              <a:cxnLst/>
              <a:rect l="l" t="t" r="r" b="b"/>
              <a:pathLst>
                <a:path w="9502" h="9863" extrusionOk="0">
                  <a:moveTo>
                    <a:pt x="4235" y="0"/>
                  </a:moveTo>
                  <a:cubicBezTo>
                    <a:pt x="3844" y="0"/>
                    <a:pt x="3453" y="258"/>
                    <a:pt x="3453" y="775"/>
                  </a:cubicBezTo>
                  <a:lnTo>
                    <a:pt x="3453" y="804"/>
                  </a:lnTo>
                  <a:lnTo>
                    <a:pt x="3453" y="6588"/>
                  </a:lnTo>
                  <a:cubicBezTo>
                    <a:pt x="3453" y="6883"/>
                    <a:pt x="3217" y="7119"/>
                    <a:pt x="2921" y="7119"/>
                  </a:cubicBezTo>
                  <a:lnTo>
                    <a:pt x="1092" y="7119"/>
                  </a:lnTo>
                  <a:cubicBezTo>
                    <a:pt x="502" y="7119"/>
                    <a:pt x="30" y="7591"/>
                    <a:pt x="0" y="8152"/>
                  </a:cubicBezTo>
                  <a:cubicBezTo>
                    <a:pt x="0" y="8771"/>
                    <a:pt x="472" y="9243"/>
                    <a:pt x="1063" y="9243"/>
                  </a:cubicBezTo>
                  <a:lnTo>
                    <a:pt x="2302" y="9243"/>
                  </a:lnTo>
                  <a:cubicBezTo>
                    <a:pt x="2567" y="9627"/>
                    <a:pt x="2981" y="9863"/>
                    <a:pt x="3453" y="9863"/>
                  </a:cubicBezTo>
                  <a:lnTo>
                    <a:pt x="7672" y="9863"/>
                  </a:lnTo>
                  <a:cubicBezTo>
                    <a:pt x="8675" y="9863"/>
                    <a:pt x="9502" y="9037"/>
                    <a:pt x="9502" y="8034"/>
                  </a:cubicBezTo>
                  <a:lnTo>
                    <a:pt x="9502" y="4906"/>
                  </a:lnTo>
                  <a:cubicBezTo>
                    <a:pt x="9502" y="4552"/>
                    <a:pt x="9207" y="4257"/>
                    <a:pt x="8852" y="4227"/>
                  </a:cubicBezTo>
                  <a:cubicBezTo>
                    <a:pt x="8502" y="4227"/>
                    <a:pt x="8200" y="4474"/>
                    <a:pt x="8174" y="4810"/>
                  </a:cubicBezTo>
                  <a:lnTo>
                    <a:pt x="8174" y="4810"/>
                  </a:lnTo>
                  <a:lnTo>
                    <a:pt x="8174" y="4522"/>
                  </a:lnTo>
                  <a:cubicBezTo>
                    <a:pt x="8174" y="4109"/>
                    <a:pt x="7790" y="3725"/>
                    <a:pt x="7348" y="3725"/>
                  </a:cubicBezTo>
                  <a:cubicBezTo>
                    <a:pt x="6935" y="3755"/>
                    <a:pt x="6580" y="4080"/>
                    <a:pt x="6580" y="4522"/>
                  </a:cubicBezTo>
                  <a:lnTo>
                    <a:pt x="6580" y="4227"/>
                  </a:lnTo>
                  <a:cubicBezTo>
                    <a:pt x="6580" y="3784"/>
                    <a:pt x="6226" y="3430"/>
                    <a:pt x="5784" y="3430"/>
                  </a:cubicBezTo>
                  <a:cubicBezTo>
                    <a:pt x="5371" y="3430"/>
                    <a:pt x="5017" y="3784"/>
                    <a:pt x="5017" y="4198"/>
                  </a:cubicBezTo>
                  <a:lnTo>
                    <a:pt x="5017" y="775"/>
                  </a:lnTo>
                  <a:cubicBezTo>
                    <a:pt x="5017" y="258"/>
                    <a:pt x="4626" y="0"/>
                    <a:pt x="4235" y="0"/>
                  </a:cubicBezTo>
                  <a:close/>
                </a:path>
              </a:pathLst>
            </a:custGeom>
            <a:solidFill>
              <a:srgbClr val="FFDD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578248" y="2787906"/>
              <a:ext cx="148253" cy="55796"/>
            </a:xfrm>
            <a:custGeom>
              <a:avLst/>
              <a:gdLst/>
              <a:ahLst/>
              <a:cxnLst/>
              <a:rect l="l" t="t" r="r" b="b"/>
              <a:pathLst>
                <a:path w="5253" h="1977" extrusionOk="0">
                  <a:moveTo>
                    <a:pt x="59" y="0"/>
                  </a:moveTo>
                  <a:cubicBezTo>
                    <a:pt x="30" y="89"/>
                    <a:pt x="0" y="177"/>
                    <a:pt x="0" y="295"/>
                  </a:cubicBezTo>
                  <a:cubicBezTo>
                    <a:pt x="0" y="885"/>
                    <a:pt x="472" y="1357"/>
                    <a:pt x="1063" y="1357"/>
                  </a:cubicBezTo>
                  <a:lnTo>
                    <a:pt x="2302" y="1357"/>
                  </a:lnTo>
                  <a:cubicBezTo>
                    <a:pt x="2567" y="1741"/>
                    <a:pt x="2981" y="1977"/>
                    <a:pt x="3453" y="1977"/>
                  </a:cubicBezTo>
                  <a:lnTo>
                    <a:pt x="5253" y="1977"/>
                  </a:lnTo>
                  <a:lnTo>
                    <a:pt x="5253" y="1387"/>
                  </a:lnTo>
                  <a:lnTo>
                    <a:pt x="3453" y="1387"/>
                  </a:lnTo>
                  <a:cubicBezTo>
                    <a:pt x="2981" y="1387"/>
                    <a:pt x="2567" y="1151"/>
                    <a:pt x="2302" y="767"/>
                  </a:cubicBezTo>
                  <a:lnTo>
                    <a:pt x="1063" y="767"/>
                  </a:lnTo>
                  <a:cubicBezTo>
                    <a:pt x="590" y="767"/>
                    <a:pt x="177" y="472"/>
                    <a:pt x="59" y="0"/>
                  </a:cubicBezTo>
                  <a:close/>
                </a:path>
              </a:pathLst>
            </a:custGeom>
            <a:solidFill>
              <a:srgbClr val="FF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660684" y="2565547"/>
              <a:ext cx="45833" cy="200718"/>
            </a:xfrm>
            <a:custGeom>
              <a:avLst/>
              <a:gdLst/>
              <a:ahLst/>
              <a:cxnLst/>
              <a:rect l="l" t="t" r="r" b="b"/>
              <a:pathLst>
                <a:path w="1624" h="7112" extrusionOk="0">
                  <a:moveTo>
                    <a:pt x="1328" y="1"/>
                  </a:moveTo>
                  <a:cubicBezTo>
                    <a:pt x="886" y="1"/>
                    <a:pt x="532" y="355"/>
                    <a:pt x="532" y="797"/>
                  </a:cubicBezTo>
                  <a:lnTo>
                    <a:pt x="532" y="6581"/>
                  </a:lnTo>
                  <a:cubicBezTo>
                    <a:pt x="532" y="6876"/>
                    <a:pt x="296" y="7112"/>
                    <a:pt x="0" y="7112"/>
                  </a:cubicBezTo>
                  <a:lnTo>
                    <a:pt x="620" y="7112"/>
                  </a:lnTo>
                  <a:cubicBezTo>
                    <a:pt x="915" y="7112"/>
                    <a:pt x="1151" y="6876"/>
                    <a:pt x="1151" y="6581"/>
                  </a:cubicBezTo>
                  <a:lnTo>
                    <a:pt x="1151" y="797"/>
                  </a:lnTo>
                  <a:cubicBezTo>
                    <a:pt x="1151" y="591"/>
                    <a:pt x="1240" y="384"/>
                    <a:pt x="1387" y="237"/>
                  </a:cubicBezTo>
                  <a:cubicBezTo>
                    <a:pt x="1446" y="148"/>
                    <a:pt x="1535" y="89"/>
                    <a:pt x="1623" y="60"/>
                  </a:cubicBezTo>
                  <a:cubicBezTo>
                    <a:pt x="1535" y="30"/>
                    <a:pt x="1417" y="1"/>
                    <a:pt x="1328" y="1"/>
                  </a:cubicBezTo>
                  <a:close/>
                </a:path>
              </a:pathLst>
            </a:custGeom>
            <a:solidFill>
              <a:srgbClr val="FFC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412530" y="2459800"/>
              <a:ext cx="445549" cy="433921"/>
            </a:xfrm>
            <a:custGeom>
              <a:avLst/>
              <a:gdLst/>
              <a:ahLst/>
              <a:cxnLst/>
              <a:rect l="l" t="t" r="r" b="b"/>
              <a:pathLst>
                <a:path w="15787" h="15375" extrusionOk="0">
                  <a:moveTo>
                    <a:pt x="3807" y="3010"/>
                  </a:moveTo>
                  <a:lnTo>
                    <a:pt x="3807" y="3777"/>
                  </a:lnTo>
                  <a:lnTo>
                    <a:pt x="3600" y="3777"/>
                  </a:lnTo>
                  <a:lnTo>
                    <a:pt x="3600" y="3010"/>
                  </a:lnTo>
                  <a:close/>
                  <a:moveTo>
                    <a:pt x="9679" y="3010"/>
                  </a:moveTo>
                  <a:lnTo>
                    <a:pt x="9679" y="3600"/>
                  </a:lnTo>
                  <a:cubicBezTo>
                    <a:pt x="9590" y="3659"/>
                    <a:pt x="9502" y="3718"/>
                    <a:pt x="9413" y="3777"/>
                  </a:cubicBezTo>
                  <a:lnTo>
                    <a:pt x="7289" y="3777"/>
                  </a:lnTo>
                  <a:lnTo>
                    <a:pt x="7289" y="3010"/>
                  </a:lnTo>
                  <a:close/>
                  <a:moveTo>
                    <a:pt x="12659" y="3010"/>
                  </a:moveTo>
                  <a:lnTo>
                    <a:pt x="12659" y="3777"/>
                  </a:lnTo>
                  <a:lnTo>
                    <a:pt x="11656" y="3777"/>
                  </a:lnTo>
                  <a:lnTo>
                    <a:pt x="11656" y="3010"/>
                  </a:lnTo>
                  <a:close/>
                  <a:moveTo>
                    <a:pt x="10682" y="2125"/>
                  </a:moveTo>
                  <a:cubicBezTo>
                    <a:pt x="10977" y="2125"/>
                    <a:pt x="11213" y="2361"/>
                    <a:pt x="11213" y="2656"/>
                  </a:cubicBezTo>
                  <a:lnTo>
                    <a:pt x="11213" y="4131"/>
                  </a:lnTo>
                  <a:cubicBezTo>
                    <a:pt x="11213" y="4249"/>
                    <a:pt x="11184" y="4367"/>
                    <a:pt x="11095" y="4456"/>
                  </a:cubicBezTo>
                  <a:cubicBezTo>
                    <a:pt x="11066" y="3954"/>
                    <a:pt x="10652" y="3541"/>
                    <a:pt x="10151" y="3511"/>
                  </a:cubicBezTo>
                  <a:lnTo>
                    <a:pt x="10151" y="2656"/>
                  </a:lnTo>
                  <a:cubicBezTo>
                    <a:pt x="10151" y="2361"/>
                    <a:pt x="10387" y="2125"/>
                    <a:pt x="10682" y="2125"/>
                  </a:cubicBezTo>
                  <a:close/>
                  <a:moveTo>
                    <a:pt x="4795" y="2103"/>
                  </a:moveTo>
                  <a:cubicBezTo>
                    <a:pt x="5068" y="2103"/>
                    <a:pt x="5341" y="2287"/>
                    <a:pt x="5341" y="2656"/>
                  </a:cubicBezTo>
                  <a:lnTo>
                    <a:pt x="5341" y="4131"/>
                  </a:lnTo>
                  <a:cubicBezTo>
                    <a:pt x="5341" y="4485"/>
                    <a:pt x="5068" y="4662"/>
                    <a:pt x="4795" y="4662"/>
                  </a:cubicBezTo>
                  <a:cubicBezTo>
                    <a:pt x="4522" y="4662"/>
                    <a:pt x="4249" y="4485"/>
                    <a:pt x="4249" y="4131"/>
                  </a:cubicBezTo>
                  <a:lnTo>
                    <a:pt x="4249" y="2656"/>
                  </a:lnTo>
                  <a:cubicBezTo>
                    <a:pt x="4249" y="2287"/>
                    <a:pt x="4522" y="2103"/>
                    <a:pt x="4795" y="2103"/>
                  </a:cubicBezTo>
                  <a:close/>
                  <a:moveTo>
                    <a:pt x="6315" y="2125"/>
                  </a:moveTo>
                  <a:cubicBezTo>
                    <a:pt x="6610" y="2125"/>
                    <a:pt x="6846" y="2361"/>
                    <a:pt x="6846" y="2656"/>
                  </a:cubicBezTo>
                  <a:lnTo>
                    <a:pt x="6846" y="4131"/>
                  </a:lnTo>
                  <a:cubicBezTo>
                    <a:pt x="6846" y="4485"/>
                    <a:pt x="6580" y="4662"/>
                    <a:pt x="6315" y="4662"/>
                  </a:cubicBezTo>
                  <a:cubicBezTo>
                    <a:pt x="6049" y="4662"/>
                    <a:pt x="5784" y="4485"/>
                    <a:pt x="5784" y="4131"/>
                  </a:cubicBezTo>
                  <a:lnTo>
                    <a:pt x="5784" y="2656"/>
                  </a:lnTo>
                  <a:cubicBezTo>
                    <a:pt x="5784" y="2361"/>
                    <a:pt x="6020" y="2125"/>
                    <a:pt x="6315" y="2125"/>
                  </a:cubicBezTo>
                  <a:close/>
                  <a:moveTo>
                    <a:pt x="3836" y="4220"/>
                  </a:moveTo>
                  <a:cubicBezTo>
                    <a:pt x="3892" y="4779"/>
                    <a:pt x="4349" y="5115"/>
                    <a:pt x="4819" y="5115"/>
                  </a:cubicBezTo>
                  <a:cubicBezTo>
                    <a:pt x="5092" y="5115"/>
                    <a:pt x="5371" y="5001"/>
                    <a:pt x="5577" y="4751"/>
                  </a:cubicBezTo>
                  <a:cubicBezTo>
                    <a:pt x="5754" y="4987"/>
                    <a:pt x="6020" y="5134"/>
                    <a:pt x="6315" y="5134"/>
                  </a:cubicBezTo>
                  <a:cubicBezTo>
                    <a:pt x="6816" y="5134"/>
                    <a:pt x="7259" y="4751"/>
                    <a:pt x="7289" y="4249"/>
                  </a:cubicBezTo>
                  <a:lnTo>
                    <a:pt x="9148" y="4249"/>
                  </a:lnTo>
                  <a:cubicBezTo>
                    <a:pt x="9118" y="4338"/>
                    <a:pt x="9089" y="4426"/>
                    <a:pt x="9089" y="4544"/>
                  </a:cubicBezTo>
                  <a:lnTo>
                    <a:pt x="9089" y="6226"/>
                  </a:lnTo>
                  <a:lnTo>
                    <a:pt x="8793" y="6226"/>
                  </a:lnTo>
                  <a:cubicBezTo>
                    <a:pt x="8764" y="5725"/>
                    <a:pt x="8321" y="5341"/>
                    <a:pt x="7820" y="5341"/>
                  </a:cubicBezTo>
                  <a:cubicBezTo>
                    <a:pt x="7628" y="5577"/>
                    <a:pt x="7348" y="5695"/>
                    <a:pt x="7064" y="5695"/>
                  </a:cubicBezTo>
                  <a:cubicBezTo>
                    <a:pt x="6780" y="5695"/>
                    <a:pt x="6492" y="5577"/>
                    <a:pt x="6285" y="5341"/>
                  </a:cubicBezTo>
                  <a:cubicBezTo>
                    <a:pt x="5784" y="5341"/>
                    <a:pt x="5371" y="5725"/>
                    <a:pt x="5312" y="6226"/>
                  </a:cubicBezTo>
                  <a:lnTo>
                    <a:pt x="3600" y="6226"/>
                  </a:lnTo>
                  <a:lnTo>
                    <a:pt x="3600" y="4220"/>
                  </a:lnTo>
                  <a:close/>
                  <a:moveTo>
                    <a:pt x="12659" y="4220"/>
                  </a:moveTo>
                  <a:lnTo>
                    <a:pt x="12659" y="6226"/>
                  </a:lnTo>
                  <a:lnTo>
                    <a:pt x="11125" y="6226"/>
                  </a:lnTo>
                  <a:lnTo>
                    <a:pt x="11125" y="5016"/>
                  </a:lnTo>
                  <a:cubicBezTo>
                    <a:pt x="11420" y="4869"/>
                    <a:pt x="11626" y="4574"/>
                    <a:pt x="11656" y="4220"/>
                  </a:cubicBezTo>
                  <a:close/>
                  <a:moveTo>
                    <a:pt x="5312" y="6669"/>
                  </a:moveTo>
                  <a:lnTo>
                    <a:pt x="5312" y="7436"/>
                  </a:lnTo>
                  <a:lnTo>
                    <a:pt x="3600" y="7436"/>
                  </a:lnTo>
                  <a:lnTo>
                    <a:pt x="3600" y="6669"/>
                  </a:lnTo>
                  <a:close/>
                  <a:moveTo>
                    <a:pt x="9089" y="6669"/>
                  </a:moveTo>
                  <a:lnTo>
                    <a:pt x="9089" y="7436"/>
                  </a:lnTo>
                  <a:lnTo>
                    <a:pt x="8793" y="7436"/>
                  </a:lnTo>
                  <a:lnTo>
                    <a:pt x="8793" y="6669"/>
                  </a:lnTo>
                  <a:close/>
                  <a:moveTo>
                    <a:pt x="12659" y="6669"/>
                  </a:moveTo>
                  <a:lnTo>
                    <a:pt x="12659" y="7436"/>
                  </a:lnTo>
                  <a:lnTo>
                    <a:pt x="12570" y="7524"/>
                  </a:lnTo>
                  <a:cubicBezTo>
                    <a:pt x="12511" y="7406"/>
                    <a:pt x="12452" y="7318"/>
                    <a:pt x="12364" y="7229"/>
                  </a:cubicBezTo>
                  <a:cubicBezTo>
                    <a:pt x="12205" y="7071"/>
                    <a:pt x="11975" y="6959"/>
                    <a:pt x="11738" y="6959"/>
                  </a:cubicBezTo>
                  <a:cubicBezTo>
                    <a:pt x="11711" y="6959"/>
                    <a:pt x="11683" y="6961"/>
                    <a:pt x="11656" y="6964"/>
                  </a:cubicBezTo>
                  <a:cubicBezTo>
                    <a:pt x="11449" y="6964"/>
                    <a:pt x="11272" y="7023"/>
                    <a:pt x="11125" y="7111"/>
                  </a:cubicBezTo>
                  <a:lnTo>
                    <a:pt x="11125" y="6669"/>
                  </a:lnTo>
                  <a:close/>
                  <a:moveTo>
                    <a:pt x="13662" y="509"/>
                  </a:moveTo>
                  <a:cubicBezTo>
                    <a:pt x="13943" y="509"/>
                    <a:pt x="14223" y="694"/>
                    <a:pt x="14223" y="1062"/>
                  </a:cubicBezTo>
                  <a:lnTo>
                    <a:pt x="14223" y="7908"/>
                  </a:lnTo>
                  <a:lnTo>
                    <a:pt x="14193" y="7908"/>
                  </a:lnTo>
                  <a:cubicBezTo>
                    <a:pt x="14134" y="7790"/>
                    <a:pt x="14046" y="7643"/>
                    <a:pt x="13928" y="7554"/>
                  </a:cubicBezTo>
                  <a:cubicBezTo>
                    <a:pt x="13751" y="7347"/>
                    <a:pt x="13485" y="7259"/>
                    <a:pt x="13220" y="7259"/>
                  </a:cubicBezTo>
                  <a:lnTo>
                    <a:pt x="13102" y="7259"/>
                  </a:lnTo>
                  <a:lnTo>
                    <a:pt x="13102" y="1062"/>
                  </a:lnTo>
                  <a:cubicBezTo>
                    <a:pt x="13102" y="694"/>
                    <a:pt x="13382" y="509"/>
                    <a:pt x="13662" y="509"/>
                  </a:cubicBezTo>
                  <a:close/>
                  <a:moveTo>
                    <a:pt x="7820" y="5784"/>
                  </a:moveTo>
                  <a:cubicBezTo>
                    <a:pt x="8085" y="5784"/>
                    <a:pt x="8351" y="5961"/>
                    <a:pt x="8351" y="6315"/>
                  </a:cubicBezTo>
                  <a:lnTo>
                    <a:pt x="8351" y="7790"/>
                  </a:lnTo>
                  <a:cubicBezTo>
                    <a:pt x="8351" y="8144"/>
                    <a:pt x="8085" y="8321"/>
                    <a:pt x="7820" y="8321"/>
                  </a:cubicBezTo>
                  <a:cubicBezTo>
                    <a:pt x="7554" y="8321"/>
                    <a:pt x="7289" y="8144"/>
                    <a:pt x="7289" y="7790"/>
                  </a:cubicBezTo>
                  <a:lnTo>
                    <a:pt x="7289" y="6315"/>
                  </a:lnTo>
                  <a:cubicBezTo>
                    <a:pt x="7289" y="5961"/>
                    <a:pt x="7554" y="5784"/>
                    <a:pt x="7820" y="5784"/>
                  </a:cubicBezTo>
                  <a:close/>
                  <a:moveTo>
                    <a:pt x="6300" y="5784"/>
                  </a:moveTo>
                  <a:cubicBezTo>
                    <a:pt x="6573" y="5784"/>
                    <a:pt x="6846" y="5961"/>
                    <a:pt x="6846" y="6315"/>
                  </a:cubicBezTo>
                  <a:lnTo>
                    <a:pt x="6846" y="7790"/>
                  </a:lnTo>
                  <a:cubicBezTo>
                    <a:pt x="6846" y="8085"/>
                    <a:pt x="6580" y="8321"/>
                    <a:pt x="6285" y="8321"/>
                  </a:cubicBezTo>
                  <a:cubicBezTo>
                    <a:pt x="5990" y="8321"/>
                    <a:pt x="5754" y="8085"/>
                    <a:pt x="5754" y="7790"/>
                  </a:cubicBezTo>
                  <a:lnTo>
                    <a:pt x="5754" y="6315"/>
                  </a:lnTo>
                  <a:cubicBezTo>
                    <a:pt x="5754" y="5961"/>
                    <a:pt x="6027" y="5784"/>
                    <a:pt x="6300" y="5784"/>
                  </a:cubicBezTo>
                  <a:close/>
                  <a:moveTo>
                    <a:pt x="9089" y="10298"/>
                  </a:moveTo>
                  <a:lnTo>
                    <a:pt x="9089" y="10328"/>
                  </a:lnTo>
                  <a:cubicBezTo>
                    <a:pt x="9089" y="10505"/>
                    <a:pt x="8941" y="10623"/>
                    <a:pt x="8793" y="10623"/>
                  </a:cubicBezTo>
                  <a:lnTo>
                    <a:pt x="6964" y="10623"/>
                  </a:lnTo>
                  <a:cubicBezTo>
                    <a:pt x="6816" y="10623"/>
                    <a:pt x="6698" y="10652"/>
                    <a:pt x="6551" y="10711"/>
                  </a:cubicBezTo>
                  <a:lnTo>
                    <a:pt x="6551" y="10298"/>
                  </a:lnTo>
                  <a:close/>
                  <a:moveTo>
                    <a:pt x="4574" y="10328"/>
                  </a:moveTo>
                  <a:lnTo>
                    <a:pt x="4574" y="11095"/>
                  </a:lnTo>
                  <a:lnTo>
                    <a:pt x="3600" y="11095"/>
                  </a:lnTo>
                  <a:lnTo>
                    <a:pt x="3600" y="10328"/>
                  </a:lnTo>
                  <a:close/>
                  <a:moveTo>
                    <a:pt x="5566" y="9433"/>
                  </a:moveTo>
                  <a:cubicBezTo>
                    <a:pt x="5702" y="9433"/>
                    <a:pt x="5843" y="9482"/>
                    <a:pt x="5961" y="9590"/>
                  </a:cubicBezTo>
                  <a:cubicBezTo>
                    <a:pt x="6049" y="9679"/>
                    <a:pt x="6108" y="9826"/>
                    <a:pt x="6108" y="9944"/>
                  </a:cubicBezTo>
                  <a:lnTo>
                    <a:pt x="6108" y="10977"/>
                  </a:lnTo>
                  <a:cubicBezTo>
                    <a:pt x="5843" y="11183"/>
                    <a:pt x="5666" y="11537"/>
                    <a:pt x="5666" y="11892"/>
                  </a:cubicBezTo>
                  <a:lnTo>
                    <a:pt x="5666" y="11980"/>
                  </a:lnTo>
                  <a:lnTo>
                    <a:pt x="5577" y="11980"/>
                  </a:lnTo>
                  <a:cubicBezTo>
                    <a:pt x="5282" y="11980"/>
                    <a:pt x="5046" y="11744"/>
                    <a:pt x="5046" y="11449"/>
                  </a:cubicBezTo>
                  <a:lnTo>
                    <a:pt x="5046" y="9944"/>
                  </a:lnTo>
                  <a:cubicBezTo>
                    <a:pt x="5046" y="9629"/>
                    <a:pt x="5295" y="9433"/>
                    <a:pt x="5566" y="9433"/>
                  </a:cubicBezTo>
                  <a:close/>
                  <a:moveTo>
                    <a:pt x="2612" y="480"/>
                  </a:moveTo>
                  <a:cubicBezTo>
                    <a:pt x="2885" y="480"/>
                    <a:pt x="3158" y="664"/>
                    <a:pt x="3158" y="1033"/>
                  </a:cubicBezTo>
                  <a:lnTo>
                    <a:pt x="3158" y="12629"/>
                  </a:lnTo>
                  <a:lnTo>
                    <a:pt x="2066" y="12629"/>
                  </a:lnTo>
                  <a:lnTo>
                    <a:pt x="2066" y="1033"/>
                  </a:lnTo>
                  <a:cubicBezTo>
                    <a:pt x="2066" y="664"/>
                    <a:pt x="2339" y="480"/>
                    <a:pt x="2612" y="480"/>
                  </a:cubicBezTo>
                  <a:close/>
                  <a:moveTo>
                    <a:pt x="4603" y="11567"/>
                  </a:moveTo>
                  <a:cubicBezTo>
                    <a:pt x="4633" y="12069"/>
                    <a:pt x="5076" y="12452"/>
                    <a:pt x="5577" y="12452"/>
                  </a:cubicBezTo>
                  <a:lnTo>
                    <a:pt x="5754" y="12452"/>
                  </a:lnTo>
                  <a:cubicBezTo>
                    <a:pt x="5784" y="12511"/>
                    <a:pt x="5813" y="12600"/>
                    <a:pt x="5872" y="12659"/>
                  </a:cubicBezTo>
                  <a:lnTo>
                    <a:pt x="3600" y="12659"/>
                  </a:lnTo>
                  <a:lnTo>
                    <a:pt x="3600" y="11567"/>
                  </a:lnTo>
                  <a:close/>
                  <a:moveTo>
                    <a:pt x="14961" y="13249"/>
                  </a:moveTo>
                  <a:lnTo>
                    <a:pt x="15079" y="13367"/>
                  </a:lnTo>
                  <a:cubicBezTo>
                    <a:pt x="15551" y="13810"/>
                    <a:pt x="15374" y="14606"/>
                    <a:pt x="14754" y="14842"/>
                  </a:cubicBezTo>
                  <a:lnTo>
                    <a:pt x="14754" y="13426"/>
                  </a:lnTo>
                  <a:cubicBezTo>
                    <a:pt x="14813" y="13367"/>
                    <a:pt x="14902" y="13308"/>
                    <a:pt x="14961" y="13249"/>
                  </a:cubicBezTo>
                  <a:close/>
                  <a:moveTo>
                    <a:pt x="2626" y="0"/>
                  </a:moveTo>
                  <a:cubicBezTo>
                    <a:pt x="2103" y="0"/>
                    <a:pt x="1579" y="354"/>
                    <a:pt x="1623" y="1062"/>
                  </a:cubicBezTo>
                  <a:lnTo>
                    <a:pt x="1623" y="12659"/>
                  </a:lnTo>
                  <a:cubicBezTo>
                    <a:pt x="0" y="12924"/>
                    <a:pt x="177" y="15344"/>
                    <a:pt x="1859" y="15344"/>
                  </a:cubicBezTo>
                  <a:lnTo>
                    <a:pt x="2863" y="15344"/>
                  </a:lnTo>
                  <a:cubicBezTo>
                    <a:pt x="3128" y="15314"/>
                    <a:pt x="3128" y="14931"/>
                    <a:pt x="2863" y="14901"/>
                  </a:cubicBezTo>
                  <a:lnTo>
                    <a:pt x="1859" y="14901"/>
                  </a:lnTo>
                  <a:cubicBezTo>
                    <a:pt x="649" y="14901"/>
                    <a:pt x="649" y="13101"/>
                    <a:pt x="1859" y="13101"/>
                  </a:cubicBezTo>
                  <a:lnTo>
                    <a:pt x="6403" y="13101"/>
                  </a:lnTo>
                  <a:cubicBezTo>
                    <a:pt x="6580" y="13160"/>
                    <a:pt x="6787" y="13219"/>
                    <a:pt x="6964" y="13219"/>
                  </a:cubicBezTo>
                  <a:lnTo>
                    <a:pt x="8085" y="13219"/>
                  </a:lnTo>
                  <a:cubicBezTo>
                    <a:pt x="8380" y="13603"/>
                    <a:pt x="8853" y="13810"/>
                    <a:pt x="9325" y="13810"/>
                  </a:cubicBezTo>
                  <a:lnTo>
                    <a:pt x="9826" y="13810"/>
                  </a:lnTo>
                  <a:lnTo>
                    <a:pt x="9826" y="14931"/>
                  </a:lnTo>
                  <a:lnTo>
                    <a:pt x="3748" y="14931"/>
                  </a:lnTo>
                  <a:cubicBezTo>
                    <a:pt x="3741" y="14930"/>
                    <a:pt x="3734" y="14930"/>
                    <a:pt x="3728" y="14930"/>
                  </a:cubicBezTo>
                  <a:cubicBezTo>
                    <a:pt x="3518" y="14930"/>
                    <a:pt x="3518" y="15375"/>
                    <a:pt x="3728" y="15375"/>
                  </a:cubicBezTo>
                  <a:cubicBezTo>
                    <a:pt x="3734" y="15375"/>
                    <a:pt x="3741" y="15374"/>
                    <a:pt x="3748" y="15373"/>
                  </a:cubicBezTo>
                  <a:lnTo>
                    <a:pt x="10033" y="15373"/>
                  </a:lnTo>
                  <a:cubicBezTo>
                    <a:pt x="10151" y="15373"/>
                    <a:pt x="10239" y="15255"/>
                    <a:pt x="10239" y="15137"/>
                  </a:cubicBezTo>
                  <a:lnTo>
                    <a:pt x="10239" y="13603"/>
                  </a:lnTo>
                  <a:cubicBezTo>
                    <a:pt x="10239" y="13485"/>
                    <a:pt x="10151" y="13396"/>
                    <a:pt x="10033" y="13367"/>
                  </a:cubicBezTo>
                  <a:lnTo>
                    <a:pt x="9325" y="13367"/>
                  </a:lnTo>
                  <a:cubicBezTo>
                    <a:pt x="9300" y="13369"/>
                    <a:pt x="9276" y="13370"/>
                    <a:pt x="9252" y="13370"/>
                  </a:cubicBezTo>
                  <a:cubicBezTo>
                    <a:pt x="8897" y="13370"/>
                    <a:pt x="8572" y="13169"/>
                    <a:pt x="8351" y="12865"/>
                  </a:cubicBezTo>
                  <a:cubicBezTo>
                    <a:pt x="8321" y="12806"/>
                    <a:pt x="8262" y="12777"/>
                    <a:pt x="8174" y="12777"/>
                  </a:cubicBezTo>
                  <a:lnTo>
                    <a:pt x="6935" y="12777"/>
                  </a:lnTo>
                  <a:cubicBezTo>
                    <a:pt x="6462" y="12777"/>
                    <a:pt x="6079" y="12393"/>
                    <a:pt x="6108" y="11921"/>
                  </a:cubicBezTo>
                  <a:cubicBezTo>
                    <a:pt x="6108" y="11478"/>
                    <a:pt x="6492" y="11095"/>
                    <a:pt x="6964" y="11095"/>
                  </a:cubicBezTo>
                  <a:lnTo>
                    <a:pt x="8764" y="11095"/>
                  </a:lnTo>
                  <a:cubicBezTo>
                    <a:pt x="9207" y="11095"/>
                    <a:pt x="9531" y="10770"/>
                    <a:pt x="9531" y="10357"/>
                  </a:cubicBezTo>
                  <a:lnTo>
                    <a:pt x="9531" y="9413"/>
                  </a:lnTo>
                  <a:cubicBezTo>
                    <a:pt x="9531" y="9295"/>
                    <a:pt x="9443" y="9177"/>
                    <a:pt x="9325" y="9177"/>
                  </a:cubicBezTo>
                  <a:cubicBezTo>
                    <a:pt x="9177" y="9177"/>
                    <a:pt x="9089" y="9295"/>
                    <a:pt x="9089" y="9413"/>
                  </a:cubicBezTo>
                  <a:lnTo>
                    <a:pt x="9089" y="9856"/>
                  </a:lnTo>
                  <a:lnTo>
                    <a:pt x="6551" y="9856"/>
                  </a:lnTo>
                  <a:cubicBezTo>
                    <a:pt x="6521" y="9620"/>
                    <a:pt x="6433" y="9413"/>
                    <a:pt x="6256" y="9265"/>
                  </a:cubicBezTo>
                  <a:cubicBezTo>
                    <a:pt x="6054" y="9064"/>
                    <a:pt x="5804" y="8972"/>
                    <a:pt x="5559" y="8972"/>
                  </a:cubicBezTo>
                  <a:cubicBezTo>
                    <a:pt x="5087" y="8972"/>
                    <a:pt x="4632" y="9312"/>
                    <a:pt x="4574" y="9856"/>
                  </a:cubicBezTo>
                  <a:lnTo>
                    <a:pt x="3600" y="9856"/>
                  </a:lnTo>
                  <a:lnTo>
                    <a:pt x="3600" y="7879"/>
                  </a:lnTo>
                  <a:lnTo>
                    <a:pt x="5341" y="7879"/>
                  </a:lnTo>
                  <a:cubicBezTo>
                    <a:pt x="5371" y="8380"/>
                    <a:pt x="5784" y="8764"/>
                    <a:pt x="6315" y="8764"/>
                  </a:cubicBezTo>
                  <a:cubicBezTo>
                    <a:pt x="6507" y="8528"/>
                    <a:pt x="6787" y="8410"/>
                    <a:pt x="7067" y="8410"/>
                  </a:cubicBezTo>
                  <a:cubicBezTo>
                    <a:pt x="7348" y="8410"/>
                    <a:pt x="7628" y="8528"/>
                    <a:pt x="7820" y="8764"/>
                  </a:cubicBezTo>
                  <a:cubicBezTo>
                    <a:pt x="8321" y="8764"/>
                    <a:pt x="8764" y="8380"/>
                    <a:pt x="8793" y="7879"/>
                  </a:cubicBezTo>
                  <a:lnTo>
                    <a:pt x="9089" y="7879"/>
                  </a:lnTo>
                  <a:lnTo>
                    <a:pt x="9089" y="8498"/>
                  </a:lnTo>
                  <a:cubicBezTo>
                    <a:pt x="9089" y="8616"/>
                    <a:pt x="9177" y="8705"/>
                    <a:pt x="9295" y="8705"/>
                  </a:cubicBezTo>
                  <a:cubicBezTo>
                    <a:pt x="9443" y="8705"/>
                    <a:pt x="9531" y="8616"/>
                    <a:pt x="9531" y="8498"/>
                  </a:cubicBezTo>
                  <a:lnTo>
                    <a:pt x="9531" y="4544"/>
                  </a:lnTo>
                  <a:cubicBezTo>
                    <a:pt x="9531" y="4397"/>
                    <a:pt x="9590" y="4249"/>
                    <a:pt x="9708" y="4131"/>
                  </a:cubicBezTo>
                  <a:cubicBezTo>
                    <a:pt x="9797" y="4043"/>
                    <a:pt x="9944" y="3984"/>
                    <a:pt x="10092" y="3984"/>
                  </a:cubicBezTo>
                  <a:cubicBezTo>
                    <a:pt x="10416" y="3984"/>
                    <a:pt x="10652" y="4220"/>
                    <a:pt x="10652" y="4544"/>
                  </a:cubicBezTo>
                  <a:lnTo>
                    <a:pt x="10652" y="8675"/>
                  </a:lnTo>
                  <a:cubicBezTo>
                    <a:pt x="10652" y="8823"/>
                    <a:pt x="10763" y="8897"/>
                    <a:pt x="10874" y="8897"/>
                  </a:cubicBezTo>
                  <a:cubicBezTo>
                    <a:pt x="10984" y="8897"/>
                    <a:pt x="11095" y="8823"/>
                    <a:pt x="11095" y="8675"/>
                  </a:cubicBezTo>
                  <a:lnTo>
                    <a:pt x="11095" y="7967"/>
                  </a:lnTo>
                  <a:cubicBezTo>
                    <a:pt x="11095" y="7624"/>
                    <a:pt x="11384" y="7392"/>
                    <a:pt x="11671" y="7392"/>
                  </a:cubicBezTo>
                  <a:cubicBezTo>
                    <a:pt x="11804" y="7392"/>
                    <a:pt x="11936" y="7442"/>
                    <a:pt x="12039" y="7554"/>
                  </a:cubicBezTo>
                  <a:cubicBezTo>
                    <a:pt x="12157" y="7672"/>
                    <a:pt x="12216" y="7820"/>
                    <a:pt x="12216" y="7967"/>
                  </a:cubicBezTo>
                  <a:lnTo>
                    <a:pt x="12216" y="8262"/>
                  </a:lnTo>
                  <a:cubicBezTo>
                    <a:pt x="12216" y="8380"/>
                    <a:pt x="12334" y="8498"/>
                    <a:pt x="12452" y="8498"/>
                  </a:cubicBezTo>
                  <a:cubicBezTo>
                    <a:pt x="12570" y="8498"/>
                    <a:pt x="12688" y="8380"/>
                    <a:pt x="12688" y="8262"/>
                  </a:cubicBezTo>
                  <a:cubicBezTo>
                    <a:pt x="12688" y="7967"/>
                    <a:pt x="12925" y="7731"/>
                    <a:pt x="13220" y="7702"/>
                  </a:cubicBezTo>
                  <a:cubicBezTo>
                    <a:pt x="13367" y="7702"/>
                    <a:pt x="13515" y="7761"/>
                    <a:pt x="13633" y="7879"/>
                  </a:cubicBezTo>
                  <a:cubicBezTo>
                    <a:pt x="13721" y="7967"/>
                    <a:pt x="13810" y="8115"/>
                    <a:pt x="13810" y="8292"/>
                  </a:cubicBezTo>
                  <a:lnTo>
                    <a:pt x="13810" y="8646"/>
                  </a:lnTo>
                  <a:cubicBezTo>
                    <a:pt x="13795" y="8779"/>
                    <a:pt x="13913" y="8845"/>
                    <a:pt x="14031" y="8845"/>
                  </a:cubicBezTo>
                  <a:cubicBezTo>
                    <a:pt x="14149" y="8845"/>
                    <a:pt x="14267" y="8779"/>
                    <a:pt x="14252" y="8646"/>
                  </a:cubicBezTo>
                  <a:cubicBezTo>
                    <a:pt x="14252" y="8410"/>
                    <a:pt x="14459" y="8203"/>
                    <a:pt x="14695" y="8203"/>
                  </a:cubicBezTo>
                  <a:cubicBezTo>
                    <a:pt x="14961" y="8233"/>
                    <a:pt x="15138" y="8410"/>
                    <a:pt x="15138" y="8675"/>
                  </a:cubicBezTo>
                  <a:lnTo>
                    <a:pt x="15138" y="11774"/>
                  </a:lnTo>
                  <a:cubicBezTo>
                    <a:pt x="15138" y="12334"/>
                    <a:pt x="14872" y="12836"/>
                    <a:pt x="14400" y="13131"/>
                  </a:cubicBezTo>
                  <a:cubicBezTo>
                    <a:pt x="14341" y="13160"/>
                    <a:pt x="14282" y="13249"/>
                    <a:pt x="14311" y="13308"/>
                  </a:cubicBezTo>
                  <a:lnTo>
                    <a:pt x="14311" y="15137"/>
                  </a:lnTo>
                  <a:cubicBezTo>
                    <a:pt x="14311" y="15255"/>
                    <a:pt x="14400" y="15373"/>
                    <a:pt x="14518" y="15373"/>
                  </a:cubicBezTo>
                  <a:lnTo>
                    <a:pt x="14577" y="15373"/>
                  </a:lnTo>
                  <a:cubicBezTo>
                    <a:pt x="15256" y="15285"/>
                    <a:pt x="15787" y="14695"/>
                    <a:pt x="15787" y="14016"/>
                  </a:cubicBezTo>
                  <a:lnTo>
                    <a:pt x="15787" y="13987"/>
                  </a:lnTo>
                  <a:cubicBezTo>
                    <a:pt x="15787" y="13633"/>
                    <a:pt x="15639" y="13278"/>
                    <a:pt x="15403" y="13042"/>
                  </a:cubicBezTo>
                  <a:cubicBezTo>
                    <a:pt x="15344" y="12983"/>
                    <a:pt x="15285" y="12954"/>
                    <a:pt x="15256" y="12924"/>
                  </a:cubicBezTo>
                  <a:cubicBezTo>
                    <a:pt x="15462" y="12570"/>
                    <a:pt x="15580" y="12187"/>
                    <a:pt x="15580" y="11774"/>
                  </a:cubicBezTo>
                  <a:lnTo>
                    <a:pt x="15580" y="8646"/>
                  </a:lnTo>
                  <a:cubicBezTo>
                    <a:pt x="15580" y="8174"/>
                    <a:pt x="15197" y="7761"/>
                    <a:pt x="14724" y="7761"/>
                  </a:cubicBezTo>
                  <a:lnTo>
                    <a:pt x="14665" y="7761"/>
                  </a:lnTo>
                  <a:lnTo>
                    <a:pt x="14665" y="1062"/>
                  </a:lnTo>
                  <a:cubicBezTo>
                    <a:pt x="14710" y="354"/>
                    <a:pt x="14186" y="0"/>
                    <a:pt x="13662" y="0"/>
                  </a:cubicBezTo>
                  <a:cubicBezTo>
                    <a:pt x="13138" y="0"/>
                    <a:pt x="12615" y="354"/>
                    <a:pt x="12659" y="1062"/>
                  </a:cubicBezTo>
                  <a:lnTo>
                    <a:pt x="12659" y="2567"/>
                  </a:lnTo>
                  <a:lnTo>
                    <a:pt x="11656" y="2567"/>
                  </a:lnTo>
                  <a:cubicBezTo>
                    <a:pt x="11626" y="2066"/>
                    <a:pt x="11184" y="1682"/>
                    <a:pt x="10682" y="1682"/>
                  </a:cubicBezTo>
                  <a:cubicBezTo>
                    <a:pt x="10180" y="1682"/>
                    <a:pt x="9767" y="2066"/>
                    <a:pt x="9708" y="2567"/>
                  </a:cubicBezTo>
                  <a:lnTo>
                    <a:pt x="7289" y="2567"/>
                  </a:lnTo>
                  <a:cubicBezTo>
                    <a:pt x="7230" y="2066"/>
                    <a:pt x="6816" y="1682"/>
                    <a:pt x="6315" y="1682"/>
                  </a:cubicBezTo>
                  <a:cubicBezTo>
                    <a:pt x="6020" y="1682"/>
                    <a:pt x="5754" y="1830"/>
                    <a:pt x="5577" y="2036"/>
                  </a:cubicBezTo>
                  <a:cubicBezTo>
                    <a:pt x="5373" y="1800"/>
                    <a:pt x="5100" y="1693"/>
                    <a:pt x="4829" y="1693"/>
                  </a:cubicBezTo>
                  <a:cubicBezTo>
                    <a:pt x="4356" y="1693"/>
                    <a:pt x="3893" y="2022"/>
                    <a:pt x="3836" y="2567"/>
                  </a:cubicBezTo>
                  <a:lnTo>
                    <a:pt x="3630" y="2567"/>
                  </a:lnTo>
                  <a:lnTo>
                    <a:pt x="3630" y="1062"/>
                  </a:lnTo>
                  <a:cubicBezTo>
                    <a:pt x="3674" y="354"/>
                    <a:pt x="3150" y="0"/>
                    <a:pt x="26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8" name="Google Shape;2738;p71"/>
          <p:cNvGrpSpPr/>
          <p:nvPr/>
        </p:nvGrpSpPr>
        <p:grpSpPr>
          <a:xfrm>
            <a:off x="5590669" y="2914877"/>
            <a:ext cx="431409" cy="419753"/>
            <a:chOff x="4731340" y="2467278"/>
            <a:chExt cx="431409" cy="419753"/>
          </a:xfrm>
        </p:grpSpPr>
        <p:sp>
          <p:nvSpPr>
            <p:cNvPr id="2739" name="Google Shape;2739;p71"/>
            <p:cNvSpPr/>
            <p:nvPr/>
          </p:nvSpPr>
          <p:spPr>
            <a:xfrm>
              <a:off x="4872054" y="2788725"/>
              <a:ext cx="149946" cy="63331"/>
            </a:xfrm>
            <a:custGeom>
              <a:avLst/>
              <a:gdLst/>
              <a:ahLst/>
              <a:cxnLst/>
              <a:rect l="l" t="t" r="r" b="b"/>
              <a:pathLst>
                <a:path w="5313" h="2244" extrusionOk="0">
                  <a:moveTo>
                    <a:pt x="1" y="1"/>
                  </a:moveTo>
                  <a:lnTo>
                    <a:pt x="1" y="2243"/>
                  </a:lnTo>
                  <a:lnTo>
                    <a:pt x="5312" y="2243"/>
                  </a:lnTo>
                  <a:lnTo>
                    <a:pt x="5312"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4737154" y="2473120"/>
              <a:ext cx="419753" cy="333138"/>
            </a:xfrm>
            <a:custGeom>
              <a:avLst/>
              <a:gdLst/>
              <a:ahLst/>
              <a:cxnLst/>
              <a:rect l="l" t="t" r="r" b="b"/>
              <a:pathLst>
                <a:path w="14873" h="11804" extrusionOk="0">
                  <a:moveTo>
                    <a:pt x="2214" y="0"/>
                  </a:moveTo>
                  <a:cubicBezTo>
                    <a:pt x="974" y="30"/>
                    <a:pt x="1" y="1003"/>
                    <a:pt x="1" y="2213"/>
                  </a:cubicBezTo>
                  <a:lnTo>
                    <a:pt x="1" y="9620"/>
                  </a:lnTo>
                  <a:cubicBezTo>
                    <a:pt x="1" y="10829"/>
                    <a:pt x="974" y="11803"/>
                    <a:pt x="2214" y="11803"/>
                  </a:cubicBezTo>
                  <a:lnTo>
                    <a:pt x="12659" y="11803"/>
                  </a:lnTo>
                  <a:cubicBezTo>
                    <a:pt x="13869" y="11803"/>
                    <a:pt x="14872" y="10829"/>
                    <a:pt x="14872" y="9620"/>
                  </a:cubicBezTo>
                  <a:lnTo>
                    <a:pt x="14872" y="2213"/>
                  </a:lnTo>
                  <a:cubicBezTo>
                    <a:pt x="14872" y="1003"/>
                    <a:pt x="13899" y="30"/>
                    <a:pt x="12659"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4772149" y="2508087"/>
              <a:ext cx="349790" cy="264021"/>
            </a:xfrm>
            <a:custGeom>
              <a:avLst/>
              <a:gdLst/>
              <a:ahLst/>
              <a:cxnLst/>
              <a:rect l="l" t="t" r="r" b="b"/>
              <a:pathLst>
                <a:path w="12394" h="9355" extrusionOk="0">
                  <a:moveTo>
                    <a:pt x="974" y="1"/>
                  </a:moveTo>
                  <a:cubicBezTo>
                    <a:pt x="413" y="1"/>
                    <a:pt x="0" y="443"/>
                    <a:pt x="0" y="974"/>
                  </a:cubicBezTo>
                  <a:lnTo>
                    <a:pt x="0" y="8381"/>
                  </a:lnTo>
                  <a:cubicBezTo>
                    <a:pt x="0" y="8912"/>
                    <a:pt x="413" y="9354"/>
                    <a:pt x="974" y="9354"/>
                  </a:cubicBezTo>
                  <a:lnTo>
                    <a:pt x="11419" y="9354"/>
                  </a:lnTo>
                  <a:cubicBezTo>
                    <a:pt x="11980" y="9354"/>
                    <a:pt x="12393" y="8912"/>
                    <a:pt x="12393" y="8381"/>
                  </a:cubicBezTo>
                  <a:lnTo>
                    <a:pt x="12393" y="974"/>
                  </a:lnTo>
                  <a:cubicBezTo>
                    <a:pt x="12393" y="443"/>
                    <a:pt x="11980" y="1"/>
                    <a:pt x="11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4772149" y="2508087"/>
              <a:ext cx="110773" cy="264021"/>
            </a:xfrm>
            <a:custGeom>
              <a:avLst/>
              <a:gdLst/>
              <a:ahLst/>
              <a:cxnLst/>
              <a:rect l="l" t="t" r="r" b="b"/>
              <a:pathLst>
                <a:path w="3925" h="9355" extrusionOk="0">
                  <a:moveTo>
                    <a:pt x="974" y="1"/>
                  </a:moveTo>
                  <a:cubicBezTo>
                    <a:pt x="443" y="1"/>
                    <a:pt x="0" y="443"/>
                    <a:pt x="0" y="974"/>
                  </a:cubicBezTo>
                  <a:lnTo>
                    <a:pt x="0" y="8381"/>
                  </a:lnTo>
                  <a:cubicBezTo>
                    <a:pt x="0" y="8912"/>
                    <a:pt x="443" y="9354"/>
                    <a:pt x="974" y="9354"/>
                  </a:cubicBezTo>
                  <a:lnTo>
                    <a:pt x="3925" y="9354"/>
                  </a:lnTo>
                  <a:cubicBezTo>
                    <a:pt x="2597" y="9354"/>
                    <a:pt x="1505" y="8263"/>
                    <a:pt x="1505" y="6935"/>
                  </a:cubicBezTo>
                  <a:lnTo>
                    <a:pt x="1505" y="2420"/>
                  </a:lnTo>
                  <a:cubicBezTo>
                    <a:pt x="1505" y="1092"/>
                    <a:pt x="2597" y="1"/>
                    <a:pt x="39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4737154" y="2473939"/>
              <a:ext cx="82466" cy="332320"/>
            </a:xfrm>
            <a:custGeom>
              <a:avLst/>
              <a:gdLst/>
              <a:ahLst/>
              <a:cxnLst/>
              <a:rect l="l" t="t" r="r" b="b"/>
              <a:pathLst>
                <a:path w="2922" h="11775" extrusionOk="0">
                  <a:moveTo>
                    <a:pt x="2214" y="1"/>
                  </a:moveTo>
                  <a:cubicBezTo>
                    <a:pt x="974" y="1"/>
                    <a:pt x="1" y="974"/>
                    <a:pt x="1" y="2184"/>
                  </a:cubicBezTo>
                  <a:lnTo>
                    <a:pt x="1" y="9591"/>
                  </a:lnTo>
                  <a:cubicBezTo>
                    <a:pt x="1" y="10800"/>
                    <a:pt x="974" y="11774"/>
                    <a:pt x="2214" y="11774"/>
                  </a:cubicBezTo>
                  <a:lnTo>
                    <a:pt x="2922" y="11774"/>
                  </a:lnTo>
                  <a:cubicBezTo>
                    <a:pt x="1712" y="11774"/>
                    <a:pt x="738" y="10800"/>
                    <a:pt x="738" y="9591"/>
                  </a:cubicBezTo>
                  <a:lnTo>
                    <a:pt x="738" y="2184"/>
                  </a:lnTo>
                  <a:cubicBezTo>
                    <a:pt x="709" y="974"/>
                    <a:pt x="1712" y="1"/>
                    <a:pt x="2922"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4821283" y="2830352"/>
              <a:ext cx="250672" cy="50010"/>
            </a:xfrm>
            <a:custGeom>
              <a:avLst/>
              <a:gdLst/>
              <a:ahLst/>
              <a:cxnLst/>
              <a:rect l="l" t="t" r="r" b="b"/>
              <a:pathLst>
                <a:path w="8882" h="1772" extrusionOk="0">
                  <a:moveTo>
                    <a:pt x="1121" y="1"/>
                  </a:moveTo>
                  <a:cubicBezTo>
                    <a:pt x="0" y="89"/>
                    <a:pt x="0" y="1712"/>
                    <a:pt x="1121" y="1771"/>
                  </a:cubicBezTo>
                  <a:lnTo>
                    <a:pt x="7790" y="1771"/>
                  </a:lnTo>
                  <a:cubicBezTo>
                    <a:pt x="8882" y="1712"/>
                    <a:pt x="8882" y="89"/>
                    <a:pt x="7790"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4821283" y="2830324"/>
              <a:ext cx="92457" cy="50123"/>
            </a:xfrm>
            <a:custGeom>
              <a:avLst/>
              <a:gdLst/>
              <a:ahLst/>
              <a:cxnLst/>
              <a:rect l="l" t="t" r="r" b="b"/>
              <a:pathLst>
                <a:path w="3276" h="1776" extrusionOk="0">
                  <a:moveTo>
                    <a:pt x="3220" y="1"/>
                  </a:moveTo>
                  <a:cubicBezTo>
                    <a:pt x="3201" y="1"/>
                    <a:pt x="3183" y="1"/>
                    <a:pt x="3165" y="2"/>
                  </a:cubicBezTo>
                  <a:lnTo>
                    <a:pt x="3275" y="2"/>
                  </a:lnTo>
                  <a:cubicBezTo>
                    <a:pt x="3257" y="1"/>
                    <a:pt x="3238" y="1"/>
                    <a:pt x="3220" y="1"/>
                  </a:cubicBezTo>
                  <a:close/>
                  <a:moveTo>
                    <a:pt x="1121" y="2"/>
                  </a:moveTo>
                  <a:cubicBezTo>
                    <a:pt x="0" y="90"/>
                    <a:pt x="0" y="1713"/>
                    <a:pt x="1121" y="1772"/>
                  </a:cubicBezTo>
                  <a:lnTo>
                    <a:pt x="3114" y="1772"/>
                  </a:lnTo>
                  <a:cubicBezTo>
                    <a:pt x="2073" y="1693"/>
                    <a:pt x="2090" y="55"/>
                    <a:pt x="3165" y="2"/>
                  </a:cubicBezTo>
                  <a:close/>
                  <a:moveTo>
                    <a:pt x="3114" y="1772"/>
                  </a:moveTo>
                  <a:cubicBezTo>
                    <a:pt x="3140" y="1774"/>
                    <a:pt x="3166" y="1775"/>
                    <a:pt x="3193" y="1775"/>
                  </a:cubicBezTo>
                  <a:cubicBezTo>
                    <a:pt x="3220" y="1775"/>
                    <a:pt x="3247" y="1774"/>
                    <a:pt x="3275" y="1772"/>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4813776" y="2565490"/>
              <a:ext cx="276016" cy="163295"/>
            </a:xfrm>
            <a:custGeom>
              <a:avLst/>
              <a:gdLst/>
              <a:ahLst/>
              <a:cxnLst/>
              <a:rect l="l" t="t" r="r" b="b"/>
              <a:pathLst>
                <a:path w="9780" h="5786" extrusionOk="0">
                  <a:moveTo>
                    <a:pt x="9200" y="0"/>
                  </a:moveTo>
                  <a:cubicBezTo>
                    <a:pt x="9183" y="0"/>
                    <a:pt x="9166" y="1"/>
                    <a:pt x="9148" y="3"/>
                  </a:cubicBezTo>
                  <a:lnTo>
                    <a:pt x="4810" y="3"/>
                  </a:lnTo>
                  <a:cubicBezTo>
                    <a:pt x="4604" y="3"/>
                    <a:pt x="4427" y="150"/>
                    <a:pt x="4368" y="327"/>
                  </a:cubicBezTo>
                  <a:lnTo>
                    <a:pt x="3246" y="4193"/>
                  </a:lnTo>
                  <a:lnTo>
                    <a:pt x="2538" y="2894"/>
                  </a:lnTo>
                  <a:cubicBezTo>
                    <a:pt x="2450" y="2776"/>
                    <a:pt x="2302" y="2688"/>
                    <a:pt x="2154" y="2688"/>
                  </a:cubicBezTo>
                  <a:lnTo>
                    <a:pt x="591" y="2688"/>
                  </a:lnTo>
                  <a:cubicBezTo>
                    <a:pt x="0" y="2688"/>
                    <a:pt x="0" y="3573"/>
                    <a:pt x="591" y="3573"/>
                  </a:cubicBezTo>
                  <a:lnTo>
                    <a:pt x="1889" y="3573"/>
                  </a:lnTo>
                  <a:lnTo>
                    <a:pt x="2981" y="5550"/>
                  </a:lnTo>
                  <a:cubicBezTo>
                    <a:pt x="3069" y="5697"/>
                    <a:pt x="3217" y="5786"/>
                    <a:pt x="3394" y="5786"/>
                  </a:cubicBezTo>
                  <a:lnTo>
                    <a:pt x="3453" y="5786"/>
                  </a:lnTo>
                  <a:cubicBezTo>
                    <a:pt x="3630" y="5756"/>
                    <a:pt x="3777" y="5638"/>
                    <a:pt x="3836" y="5461"/>
                  </a:cubicBezTo>
                  <a:lnTo>
                    <a:pt x="5135" y="917"/>
                  </a:lnTo>
                  <a:lnTo>
                    <a:pt x="9148" y="917"/>
                  </a:lnTo>
                  <a:cubicBezTo>
                    <a:pt x="9166" y="919"/>
                    <a:pt x="9183" y="920"/>
                    <a:pt x="9200" y="920"/>
                  </a:cubicBezTo>
                  <a:cubicBezTo>
                    <a:pt x="9779" y="920"/>
                    <a:pt x="9779" y="0"/>
                    <a:pt x="92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4810361" y="2551972"/>
              <a:ext cx="80067" cy="68440"/>
            </a:xfrm>
            <a:custGeom>
              <a:avLst/>
              <a:gdLst/>
              <a:ahLst/>
              <a:cxnLst/>
              <a:rect l="l" t="t" r="r" b="b"/>
              <a:pathLst>
                <a:path w="2837" h="2425" extrusionOk="0">
                  <a:moveTo>
                    <a:pt x="2152" y="1"/>
                  </a:moveTo>
                  <a:cubicBezTo>
                    <a:pt x="2043" y="1"/>
                    <a:pt x="1930" y="46"/>
                    <a:pt x="1833" y="157"/>
                  </a:cubicBezTo>
                  <a:lnTo>
                    <a:pt x="1420" y="570"/>
                  </a:lnTo>
                  <a:lnTo>
                    <a:pt x="1007" y="157"/>
                  </a:lnTo>
                  <a:cubicBezTo>
                    <a:pt x="918" y="83"/>
                    <a:pt x="800" y="46"/>
                    <a:pt x="682" y="46"/>
                  </a:cubicBezTo>
                  <a:cubicBezTo>
                    <a:pt x="564" y="46"/>
                    <a:pt x="446" y="83"/>
                    <a:pt x="357" y="157"/>
                  </a:cubicBezTo>
                  <a:cubicBezTo>
                    <a:pt x="210" y="334"/>
                    <a:pt x="210" y="629"/>
                    <a:pt x="357" y="806"/>
                  </a:cubicBezTo>
                  <a:lnTo>
                    <a:pt x="771" y="1219"/>
                  </a:lnTo>
                  <a:lnTo>
                    <a:pt x="357" y="1632"/>
                  </a:lnTo>
                  <a:cubicBezTo>
                    <a:pt x="1" y="1944"/>
                    <a:pt x="318" y="2425"/>
                    <a:pt x="672" y="2425"/>
                  </a:cubicBezTo>
                  <a:cubicBezTo>
                    <a:pt x="787" y="2425"/>
                    <a:pt x="906" y="2375"/>
                    <a:pt x="1007" y="2252"/>
                  </a:cubicBezTo>
                  <a:lnTo>
                    <a:pt x="1420" y="1839"/>
                  </a:lnTo>
                  <a:lnTo>
                    <a:pt x="1833" y="2252"/>
                  </a:lnTo>
                  <a:cubicBezTo>
                    <a:pt x="1921" y="2341"/>
                    <a:pt x="2032" y="2385"/>
                    <a:pt x="2143" y="2385"/>
                  </a:cubicBezTo>
                  <a:cubicBezTo>
                    <a:pt x="2253" y="2385"/>
                    <a:pt x="2364" y="2341"/>
                    <a:pt x="2453" y="2252"/>
                  </a:cubicBezTo>
                  <a:cubicBezTo>
                    <a:pt x="2630" y="2075"/>
                    <a:pt x="2630" y="1809"/>
                    <a:pt x="2453" y="1632"/>
                  </a:cubicBezTo>
                  <a:lnTo>
                    <a:pt x="2039" y="1219"/>
                  </a:lnTo>
                  <a:lnTo>
                    <a:pt x="2453" y="806"/>
                  </a:lnTo>
                  <a:cubicBezTo>
                    <a:pt x="2837" y="490"/>
                    <a:pt x="2511" y="1"/>
                    <a:pt x="2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4972806" y="2647587"/>
              <a:ext cx="75015" cy="67311"/>
            </a:xfrm>
            <a:custGeom>
              <a:avLst/>
              <a:gdLst/>
              <a:ahLst/>
              <a:cxnLst/>
              <a:rect l="l" t="t" r="r" b="b"/>
              <a:pathLst>
                <a:path w="2658" h="2385" extrusionOk="0">
                  <a:moveTo>
                    <a:pt x="710" y="0"/>
                  </a:moveTo>
                  <a:cubicBezTo>
                    <a:pt x="592" y="0"/>
                    <a:pt x="473" y="44"/>
                    <a:pt x="385" y="133"/>
                  </a:cubicBezTo>
                  <a:cubicBezTo>
                    <a:pt x="208" y="310"/>
                    <a:pt x="208" y="575"/>
                    <a:pt x="385" y="752"/>
                  </a:cubicBezTo>
                  <a:lnTo>
                    <a:pt x="798" y="1166"/>
                  </a:lnTo>
                  <a:lnTo>
                    <a:pt x="385" y="1579"/>
                  </a:lnTo>
                  <a:cubicBezTo>
                    <a:pt x="1" y="1895"/>
                    <a:pt x="326" y="2384"/>
                    <a:pt x="698" y="2384"/>
                  </a:cubicBezTo>
                  <a:cubicBezTo>
                    <a:pt x="812" y="2384"/>
                    <a:pt x="930" y="2338"/>
                    <a:pt x="1034" y="2228"/>
                  </a:cubicBezTo>
                  <a:lnTo>
                    <a:pt x="2480" y="752"/>
                  </a:lnTo>
                  <a:cubicBezTo>
                    <a:pt x="2657" y="575"/>
                    <a:pt x="2657" y="310"/>
                    <a:pt x="2480" y="133"/>
                  </a:cubicBezTo>
                  <a:cubicBezTo>
                    <a:pt x="2391" y="44"/>
                    <a:pt x="2273" y="0"/>
                    <a:pt x="2155" y="0"/>
                  </a:cubicBezTo>
                  <a:cubicBezTo>
                    <a:pt x="2037" y="0"/>
                    <a:pt x="1919" y="44"/>
                    <a:pt x="1831" y="133"/>
                  </a:cubicBezTo>
                  <a:lnTo>
                    <a:pt x="1418" y="546"/>
                  </a:lnTo>
                  <a:lnTo>
                    <a:pt x="1034" y="133"/>
                  </a:lnTo>
                  <a:cubicBezTo>
                    <a:pt x="946" y="44"/>
                    <a:pt x="828" y="0"/>
                    <a:pt x="7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4765489" y="2502245"/>
              <a:ext cx="363111" cy="276524"/>
            </a:xfrm>
            <a:custGeom>
              <a:avLst/>
              <a:gdLst/>
              <a:ahLst/>
              <a:cxnLst/>
              <a:rect l="l" t="t" r="r" b="b"/>
              <a:pathLst>
                <a:path w="12866" h="9798" extrusionOk="0">
                  <a:moveTo>
                    <a:pt x="11655" y="444"/>
                  </a:moveTo>
                  <a:cubicBezTo>
                    <a:pt x="12069" y="444"/>
                    <a:pt x="12393" y="798"/>
                    <a:pt x="12393" y="1181"/>
                  </a:cubicBezTo>
                  <a:lnTo>
                    <a:pt x="12393" y="8588"/>
                  </a:lnTo>
                  <a:cubicBezTo>
                    <a:pt x="12393" y="9001"/>
                    <a:pt x="12069" y="9325"/>
                    <a:pt x="11655" y="9325"/>
                  </a:cubicBezTo>
                  <a:lnTo>
                    <a:pt x="1210" y="9325"/>
                  </a:lnTo>
                  <a:cubicBezTo>
                    <a:pt x="797" y="9325"/>
                    <a:pt x="472" y="9001"/>
                    <a:pt x="472" y="8588"/>
                  </a:cubicBezTo>
                  <a:lnTo>
                    <a:pt x="472" y="1181"/>
                  </a:lnTo>
                  <a:cubicBezTo>
                    <a:pt x="472" y="798"/>
                    <a:pt x="797" y="444"/>
                    <a:pt x="1210" y="444"/>
                  </a:cubicBezTo>
                  <a:close/>
                  <a:moveTo>
                    <a:pt x="1210" y="1"/>
                  </a:moveTo>
                  <a:cubicBezTo>
                    <a:pt x="531" y="1"/>
                    <a:pt x="0" y="532"/>
                    <a:pt x="0" y="1181"/>
                  </a:cubicBezTo>
                  <a:lnTo>
                    <a:pt x="0" y="8588"/>
                  </a:lnTo>
                  <a:cubicBezTo>
                    <a:pt x="0" y="9266"/>
                    <a:pt x="531" y="9797"/>
                    <a:pt x="1210" y="9797"/>
                  </a:cubicBezTo>
                  <a:lnTo>
                    <a:pt x="11655" y="9797"/>
                  </a:lnTo>
                  <a:cubicBezTo>
                    <a:pt x="12334" y="9797"/>
                    <a:pt x="12865" y="9266"/>
                    <a:pt x="12865" y="8588"/>
                  </a:cubicBezTo>
                  <a:lnTo>
                    <a:pt x="12865" y="1181"/>
                  </a:lnTo>
                  <a:cubicBezTo>
                    <a:pt x="12865" y="532"/>
                    <a:pt x="12334" y="1"/>
                    <a:pt x="116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4731340" y="2467278"/>
              <a:ext cx="431409" cy="419753"/>
            </a:xfrm>
            <a:custGeom>
              <a:avLst/>
              <a:gdLst/>
              <a:ahLst/>
              <a:cxnLst/>
              <a:rect l="l" t="t" r="r" b="b"/>
              <a:pathLst>
                <a:path w="15286" h="14873" extrusionOk="0">
                  <a:moveTo>
                    <a:pt x="10062" y="12246"/>
                  </a:moveTo>
                  <a:lnTo>
                    <a:pt x="10062" y="12659"/>
                  </a:lnTo>
                  <a:lnTo>
                    <a:pt x="5223" y="12659"/>
                  </a:lnTo>
                  <a:lnTo>
                    <a:pt x="5223" y="12246"/>
                  </a:lnTo>
                  <a:close/>
                  <a:moveTo>
                    <a:pt x="10977" y="13102"/>
                  </a:moveTo>
                  <a:cubicBezTo>
                    <a:pt x="11331" y="13102"/>
                    <a:pt x="11626" y="13397"/>
                    <a:pt x="11626" y="13751"/>
                  </a:cubicBezTo>
                  <a:cubicBezTo>
                    <a:pt x="11626" y="14105"/>
                    <a:pt x="11331" y="14400"/>
                    <a:pt x="10977" y="14400"/>
                  </a:cubicBezTo>
                  <a:lnTo>
                    <a:pt x="4308" y="14400"/>
                  </a:lnTo>
                  <a:cubicBezTo>
                    <a:pt x="3954" y="14400"/>
                    <a:pt x="3659" y="14105"/>
                    <a:pt x="3659" y="13751"/>
                  </a:cubicBezTo>
                  <a:cubicBezTo>
                    <a:pt x="3659" y="13574"/>
                    <a:pt x="3718" y="13427"/>
                    <a:pt x="3836" y="13308"/>
                  </a:cubicBezTo>
                  <a:cubicBezTo>
                    <a:pt x="3954" y="13161"/>
                    <a:pt x="4131" y="13102"/>
                    <a:pt x="4308" y="13102"/>
                  </a:cubicBezTo>
                  <a:close/>
                  <a:moveTo>
                    <a:pt x="2420" y="1"/>
                  </a:moveTo>
                  <a:cubicBezTo>
                    <a:pt x="1062" y="1"/>
                    <a:pt x="0" y="1092"/>
                    <a:pt x="0" y="2420"/>
                  </a:cubicBezTo>
                  <a:lnTo>
                    <a:pt x="0" y="9827"/>
                  </a:lnTo>
                  <a:cubicBezTo>
                    <a:pt x="0" y="10328"/>
                    <a:pt x="148" y="10830"/>
                    <a:pt x="443" y="11243"/>
                  </a:cubicBezTo>
                  <a:cubicBezTo>
                    <a:pt x="492" y="11308"/>
                    <a:pt x="556" y="11335"/>
                    <a:pt x="620" y="11335"/>
                  </a:cubicBezTo>
                  <a:cubicBezTo>
                    <a:pt x="789" y="11335"/>
                    <a:pt x="955" y="11148"/>
                    <a:pt x="826" y="10977"/>
                  </a:cubicBezTo>
                  <a:cubicBezTo>
                    <a:pt x="590" y="10623"/>
                    <a:pt x="443" y="10240"/>
                    <a:pt x="443" y="9827"/>
                  </a:cubicBezTo>
                  <a:lnTo>
                    <a:pt x="443" y="2420"/>
                  </a:lnTo>
                  <a:cubicBezTo>
                    <a:pt x="443" y="1358"/>
                    <a:pt x="1328" y="473"/>
                    <a:pt x="2420" y="473"/>
                  </a:cubicBezTo>
                  <a:lnTo>
                    <a:pt x="12895" y="473"/>
                  </a:lnTo>
                  <a:cubicBezTo>
                    <a:pt x="13987" y="473"/>
                    <a:pt x="14872" y="1358"/>
                    <a:pt x="14872" y="2420"/>
                  </a:cubicBezTo>
                  <a:lnTo>
                    <a:pt x="14872" y="9827"/>
                  </a:lnTo>
                  <a:cubicBezTo>
                    <a:pt x="14872" y="10918"/>
                    <a:pt x="13987" y="11804"/>
                    <a:pt x="12895" y="11804"/>
                  </a:cubicBezTo>
                  <a:lnTo>
                    <a:pt x="2420" y="11804"/>
                  </a:lnTo>
                  <a:cubicBezTo>
                    <a:pt x="2066" y="11804"/>
                    <a:pt x="1712" y="11715"/>
                    <a:pt x="1417" y="11538"/>
                  </a:cubicBezTo>
                  <a:cubicBezTo>
                    <a:pt x="1373" y="11514"/>
                    <a:pt x="1330" y="11503"/>
                    <a:pt x="1291" y="11503"/>
                  </a:cubicBezTo>
                  <a:cubicBezTo>
                    <a:pt x="1095" y="11503"/>
                    <a:pt x="984" y="11774"/>
                    <a:pt x="1180" y="11922"/>
                  </a:cubicBezTo>
                  <a:cubicBezTo>
                    <a:pt x="1564" y="12128"/>
                    <a:pt x="1977" y="12246"/>
                    <a:pt x="2420" y="12246"/>
                  </a:cubicBezTo>
                  <a:lnTo>
                    <a:pt x="4780" y="12246"/>
                  </a:lnTo>
                  <a:lnTo>
                    <a:pt x="4780" y="12659"/>
                  </a:lnTo>
                  <a:lnTo>
                    <a:pt x="4308" y="12659"/>
                  </a:lnTo>
                  <a:cubicBezTo>
                    <a:pt x="2833" y="12659"/>
                    <a:pt x="2833" y="14872"/>
                    <a:pt x="4308" y="14872"/>
                  </a:cubicBezTo>
                  <a:lnTo>
                    <a:pt x="10977" y="14872"/>
                  </a:lnTo>
                  <a:cubicBezTo>
                    <a:pt x="11597" y="14872"/>
                    <a:pt x="12098" y="14371"/>
                    <a:pt x="12098" y="13751"/>
                  </a:cubicBezTo>
                  <a:cubicBezTo>
                    <a:pt x="12098" y="13161"/>
                    <a:pt x="11597" y="12659"/>
                    <a:pt x="10977" y="12659"/>
                  </a:cubicBezTo>
                  <a:lnTo>
                    <a:pt x="10505" y="12659"/>
                  </a:lnTo>
                  <a:lnTo>
                    <a:pt x="10505" y="12246"/>
                  </a:lnTo>
                  <a:lnTo>
                    <a:pt x="12865" y="12246"/>
                  </a:lnTo>
                  <a:cubicBezTo>
                    <a:pt x="14223" y="12246"/>
                    <a:pt x="15285" y="11154"/>
                    <a:pt x="15285" y="9827"/>
                  </a:cubicBezTo>
                  <a:lnTo>
                    <a:pt x="15285" y="2420"/>
                  </a:lnTo>
                  <a:cubicBezTo>
                    <a:pt x="15285" y="1110"/>
                    <a:pt x="14251" y="30"/>
                    <a:pt x="12919" y="30"/>
                  </a:cubicBezTo>
                  <a:cubicBezTo>
                    <a:pt x="12901" y="30"/>
                    <a:pt x="12883" y="30"/>
                    <a:pt x="12865" y="30"/>
                  </a:cubicBezTo>
                  <a:lnTo>
                    <a:pt x="1286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4804604" y="2559677"/>
              <a:ext cx="290664" cy="175798"/>
            </a:xfrm>
            <a:custGeom>
              <a:avLst/>
              <a:gdLst/>
              <a:ahLst/>
              <a:cxnLst/>
              <a:rect l="l" t="t" r="r" b="b"/>
              <a:pathLst>
                <a:path w="10299" h="6229" extrusionOk="0">
                  <a:moveTo>
                    <a:pt x="9276" y="1"/>
                  </a:moveTo>
                  <a:cubicBezTo>
                    <a:pt x="9066" y="1"/>
                    <a:pt x="9066" y="446"/>
                    <a:pt x="9276" y="446"/>
                  </a:cubicBezTo>
                  <a:cubicBezTo>
                    <a:pt x="9282" y="446"/>
                    <a:pt x="9289" y="445"/>
                    <a:pt x="9296" y="445"/>
                  </a:cubicBezTo>
                  <a:lnTo>
                    <a:pt x="9473" y="445"/>
                  </a:lnTo>
                  <a:cubicBezTo>
                    <a:pt x="9591" y="445"/>
                    <a:pt x="9709" y="563"/>
                    <a:pt x="9709" y="681"/>
                  </a:cubicBezTo>
                  <a:cubicBezTo>
                    <a:pt x="9709" y="799"/>
                    <a:pt x="9591" y="887"/>
                    <a:pt x="9473" y="887"/>
                  </a:cubicBezTo>
                  <a:lnTo>
                    <a:pt x="5460" y="887"/>
                  </a:lnTo>
                  <a:cubicBezTo>
                    <a:pt x="5371" y="887"/>
                    <a:pt x="5283" y="976"/>
                    <a:pt x="5253" y="1064"/>
                  </a:cubicBezTo>
                  <a:lnTo>
                    <a:pt x="3925" y="5608"/>
                  </a:lnTo>
                  <a:cubicBezTo>
                    <a:pt x="3896" y="5697"/>
                    <a:pt x="3837" y="5756"/>
                    <a:pt x="3748" y="5756"/>
                  </a:cubicBezTo>
                  <a:lnTo>
                    <a:pt x="3719" y="5756"/>
                  </a:lnTo>
                  <a:cubicBezTo>
                    <a:pt x="3630" y="5756"/>
                    <a:pt x="3571" y="5726"/>
                    <a:pt x="3512" y="5667"/>
                  </a:cubicBezTo>
                  <a:lnTo>
                    <a:pt x="2420" y="3661"/>
                  </a:lnTo>
                  <a:cubicBezTo>
                    <a:pt x="2361" y="3602"/>
                    <a:pt x="2302" y="3572"/>
                    <a:pt x="2214" y="3572"/>
                  </a:cubicBezTo>
                  <a:lnTo>
                    <a:pt x="916" y="3572"/>
                  </a:lnTo>
                  <a:cubicBezTo>
                    <a:pt x="798" y="3572"/>
                    <a:pt x="709" y="3454"/>
                    <a:pt x="709" y="3336"/>
                  </a:cubicBezTo>
                  <a:cubicBezTo>
                    <a:pt x="709" y="3218"/>
                    <a:pt x="798" y="3100"/>
                    <a:pt x="916" y="3100"/>
                  </a:cubicBezTo>
                  <a:lnTo>
                    <a:pt x="2479" y="3100"/>
                  </a:lnTo>
                  <a:cubicBezTo>
                    <a:pt x="2568" y="3100"/>
                    <a:pt x="2627" y="3159"/>
                    <a:pt x="2686" y="3218"/>
                  </a:cubicBezTo>
                  <a:lnTo>
                    <a:pt x="3424" y="4487"/>
                  </a:lnTo>
                  <a:cubicBezTo>
                    <a:pt x="3448" y="4560"/>
                    <a:pt x="3512" y="4613"/>
                    <a:pt x="3584" y="4613"/>
                  </a:cubicBezTo>
                  <a:cubicBezTo>
                    <a:pt x="3599" y="4613"/>
                    <a:pt x="3615" y="4610"/>
                    <a:pt x="3630" y="4605"/>
                  </a:cubicBezTo>
                  <a:cubicBezTo>
                    <a:pt x="3719" y="4605"/>
                    <a:pt x="3807" y="4546"/>
                    <a:pt x="3837" y="4458"/>
                  </a:cubicBezTo>
                  <a:lnTo>
                    <a:pt x="4929" y="592"/>
                  </a:lnTo>
                  <a:cubicBezTo>
                    <a:pt x="4958" y="504"/>
                    <a:pt x="5047" y="445"/>
                    <a:pt x="5135" y="445"/>
                  </a:cubicBezTo>
                  <a:lnTo>
                    <a:pt x="8410" y="445"/>
                  </a:lnTo>
                  <a:cubicBezTo>
                    <a:pt x="8676" y="415"/>
                    <a:pt x="8676" y="32"/>
                    <a:pt x="8410" y="2"/>
                  </a:cubicBezTo>
                  <a:lnTo>
                    <a:pt x="5135" y="2"/>
                  </a:lnTo>
                  <a:cubicBezTo>
                    <a:pt x="4840" y="2"/>
                    <a:pt x="4575" y="209"/>
                    <a:pt x="4486" y="474"/>
                  </a:cubicBezTo>
                  <a:lnTo>
                    <a:pt x="3512" y="3808"/>
                  </a:lnTo>
                  <a:lnTo>
                    <a:pt x="3040" y="3012"/>
                  </a:lnTo>
                  <a:cubicBezTo>
                    <a:pt x="2922" y="2776"/>
                    <a:pt x="2716" y="2658"/>
                    <a:pt x="2450" y="2658"/>
                  </a:cubicBezTo>
                  <a:lnTo>
                    <a:pt x="916" y="2658"/>
                  </a:lnTo>
                  <a:cubicBezTo>
                    <a:pt x="1" y="2658"/>
                    <a:pt x="1" y="4015"/>
                    <a:pt x="916" y="4015"/>
                  </a:cubicBezTo>
                  <a:lnTo>
                    <a:pt x="2066" y="4015"/>
                  </a:lnTo>
                  <a:lnTo>
                    <a:pt x="3129" y="5874"/>
                  </a:lnTo>
                  <a:cubicBezTo>
                    <a:pt x="3247" y="6081"/>
                    <a:pt x="3453" y="6228"/>
                    <a:pt x="3719" y="6228"/>
                  </a:cubicBezTo>
                  <a:lnTo>
                    <a:pt x="3778" y="6228"/>
                  </a:lnTo>
                  <a:cubicBezTo>
                    <a:pt x="4043" y="6169"/>
                    <a:pt x="4279" y="5992"/>
                    <a:pt x="4368" y="5726"/>
                  </a:cubicBezTo>
                  <a:lnTo>
                    <a:pt x="5637" y="1359"/>
                  </a:lnTo>
                  <a:lnTo>
                    <a:pt x="9473" y="1359"/>
                  </a:lnTo>
                  <a:cubicBezTo>
                    <a:pt x="10299" y="1300"/>
                    <a:pt x="10299" y="61"/>
                    <a:pt x="9473" y="2"/>
                  </a:cubicBezTo>
                  <a:lnTo>
                    <a:pt x="9296" y="2"/>
                  </a:lnTo>
                  <a:cubicBezTo>
                    <a:pt x="9289" y="1"/>
                    <a:pt x="9282" y="1"/>
                    <a:pt x="9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4804604" y="2546384"/>
              <a:ext cx="93445" cy="79785"/>
            </a:xfrm>
            <a:custGeom>
              <a:avLst/>
              <a:gdLst/>
              <a:ahLst/>
              <a:cxnLst/>
              <a:rect l="l" t="t" r="r" b="b"/>
              <a:pathLst>
                <a:path w="3311" h="2827" extrusionOk="0">
                  <a:moveTo>
                    <a:pt x="2361" y="443"/>
                  </a:moveTo>
                  <a:cubicBezTo>
                    <a:pt x="2420" y="473"/>
                    <a:pt x="2479" y="473"/>
                    <a:pt x="2509" y="532"/>
                  </a:cubicBezTo>
                  <a:cubicBezTo>
                    <a:pt x="2598" y="621"/>
                    <a:pt x="2598" y="768"/>
                    <a:pt x="2509" y="827"/>
                  </a:cubicBezTo>
                  <a:lnTo>
                    <a:pt x="2096" y="1270"/>
                  </a:lnTo>
                  <a:cubicBezTo>
                    <a:pt x="2066" y="1299"/>
                    <a:pt x="2037" y="1358"/>
                    <a:pt x="2037" y="1417"/>
                  </a:cubicBezTo>
                  <a:cubicBezTo>
                    <a:pt x="2037" y="1476"/>
                    <a:pt x="2066" y="1535"/>
                    <a:pt x="2096" y="1565"/>
                  </a:cubicBezTo>
                  <a:lnTo>
                    <a:pt x="2509" y="2007"/>
                  </a:lnTo>
                  <a:cubicBezTo>
                    <a:pt x="2627" y="2125"/>
                    <a:pt x="2538" y="2361"/>
                    <a:pt x="2361" y="2361"/>
                  </a:cubicBezTo>
                  <a:cubicBezTo>
                    <a:pt x="2302" y="2361"/>
                    <a:pt x="2243" y="2332"/>
                    <a:pt x="2184" y="2302"/>
                  </a:cubicBezTo>
                  <a:lnTo>
                    <a:pt x="1771" y="1889"/>
                  </a:lnTo>
                  <a:cubicBezTo>
                    <a:pt x="1742" y="1860"/>
                    <a:pt x="1683" y="1830"/>
                    <a:pt x="1624" y="1830"/>
                  </a:cubicBezTo>
                  <a:cubicBezTo>
                    <a:pt x="1565" y="1830"/>
                    <a:pt x="1506" y="1860"/>
                    <a:pt x="1447" y="1889"/>
                  </a:cubicBezTo>
                  <a:lnTo>
                    <a:pt x="1034" y="2302"/>
                  </a:lnTo>
                  <a:cubicBezTo>
                    <a:pt x="1004" y="2332"/>
                    <a:pt x="945" y="2361"/>
                    <a:pt x="886" y="2361"/>
                  </a:cubicBezTo>
                  <a:cubicBezTo>
                    <a:pt x="827" y="2361"/>
                    <a:pt x="768" y="2332"/>
                    <a:pt x="739" y="2302"/>
                  </a:cubicBezTo>
                  <a:cubicBezTo>
                    <a:pt x="650" y="2214"/>
                    <a:pt x="650" y="2066"/>
                    <a:pt x="739" y="1978"/>
                  </a:cubicBezTo>
                  <a:lnTo>
                    <a:pt x="1152" y="1565"/>
                  </a:lnTo>
                  <a:cubicBezTo>
                    <a:pt x="1181" y="1535"/>
                    <a:pt x="1211" y="1476"/>
                    <a:pt x="1211" y="1417"/>
                  </a:cubicBezTo>
                  <a:cubicBezTo>
                    <a:pt x="1211" y="1358"/>
                    <a:pt x="1181" y="1299"/>
                    <a:pt x="1152" y="1240"/>
                  </a:cubicBezTo>
                  <a:lnTo>
                    <a:pt x="739" y="827"/>
                  </a:lnTo>
                  <a:cubicBezTo>
                    <a:pt x="650" y="768"/>
                    <a:pt x="650" y="621"/>
                    <a:pt x="739" y="532"/>
                  </a:cubicBezTo>
                  <a:cubicBezTo>
                    <a:pt x="768" y="473"/>
                    <a:pt x="827" y="473"/>
                    <a:pt x="886" y="443"/>
                  </a:cubicBezTo>
                  <a:cubicBezTo>
                    <a:pt x="945" y="473"/>
                    <a:pt x="1004" y="473"/>
                    <a:pt x="1063" y="532"/>
                  </a:cubicBezTo>
                  <a:lnTo>
                    <a:pt x="1476" y="945"/>
                  </a:lnTo>
                  <a:cubicBezTo>
                    <a:pt x="1506" y="989"/>
                    <a:pt x="1557" y="1012"/>
                    <a:pt x="1613" y="1012"/>
                  </a:cubicBezTo>
                  <a:cubicBezTo>
                    <a:pt x="1668" y="1012"/>
                    <a:pt x="1727" y="989"/>
                    <a:pt x="1771" y="945"/>
                  </a:cubicBezTo>
                  <a:lnTo>
                    <a:pt x="2184" y="532"/>
                  </a:lnTo>
                  <a:cubicBezTo>
                    <a:pt x="2243" y="473"/>
                    <a:pt x="2302" y="473"/>
                    <a:pt x="2361" y="443"/>
                  </a:cubicBezTo>
                  <a:close/>
                  <a:moveTo>
                    <a:pt x="886" y="1"/>
                  </a:moveTo>
                  <a:cubicBezTo>
                    <a:pt x="296" y="1"/>
                    <a:pt x="1" y="739"/>
                    <a:pt x="414" y="1152"/>
                  </a:cubicBezTo>
                  <a:lnTo>
                    <a:pt x="680" y="1417"/>
                  </a:lnTo>
                  <a:lnTo>
                    <a:pt x="414" y="1653"/>
                  </a:lnTo>
                  <a:cubicBezTo>
                    <a:pt x="148" y="1919"/>
                    <a:pt x="148" y="2361"/>
                    <a:pt x="414" y="2627"/>
                  </a:cubicBezTo>
                  <a:cubicBezTo>
                    <a:pt x="532" y="2745"/>
                    <a:pt x="709" y="2804"/>
                    <a:pt x="886" y="2804"/>
                  </a:cubicBezTo>
                  <a:cubicBezTo>
                    <a:pt x="1063" y="2804"/>
                    <a:pt x="1240" y="2745"/>
                    <a:pt x="1358" y="2627"/>
                  </a:cubicBezTo>
                  <a:lnTo>
                    <a:pt x="1624" y="2361"/>
                  </a:lnTo>
                  <a:lnTo>
                    <a:pt x="1889" y="2627"/>
                  </a:lnTo>
                  <a:cubicBezTo>
                    <a:pt x="2007" y="2760"/>
                    <a:pt x="2177" y="2826"/>
                    <a:pt x="2350" y="2826"/>
                  </a:cubicBezTo>
                  <a:cubicBezTo>
                    <a:pt x="2524" y="2826"/>
                    <a:pt x="2701" y="2760"/>
                    <a:pt x="2834" y="2627"/>
                  </a:cubicBezTo>
                  <a:cubicBezTo>
                    <a:pt x="3099" y="2361"/>
                    <a:pt x="3099" y="1919"/>
                    <a:pt x="2834" y="1653"/>
                  </a:cubicBezTo>
                  <a:lnTo>
                    <a:pt x="2568" y="1417"/>
                  </a:lnTo>
                  <a:lnTo>
                    <a:pt x="2834" y="1152"/>
                  </a:lnTo>
                  <a:cubicBezTo>
                    <a:pt x="3311" y="675"/>
                    <a:pt x="2861" y="5"/>
                    <a:pt x="2346" y="5"/>
                  </a:cubicBezTo>
                  <a:cubicBezTo>
                    <a:pt x="2192" y="5"/>
                    <a:pt x="2032" y="65"/>
                    <a:pt x="1889" y="207"/>
                  </a:cubicBezTo>
                  <a:lnTo>
                    <a:pt x="1624" y="473"/>
                  </a:lnTo>
                  <a:lnTo>
                    <a:pt x="1358" y="207"/>
                  </a:lnTo>
                  <a:cubicBezTo>
                    <a:pt x="1240" y="89"/>
                    <a:pt x="1063" y="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4967839" y="2641322"/>
              <a:ext cx="91638" cy="79136"/>
            </a:xfrm>
            <a:custGeom>
              <a:avLst/>
              <a:gdLst/>
              <a:ahLst/>
              <a:cxnLst/>
              <a:rect l="l" t="t" r="r" b="b"/>
              <a:pathLst>
                <a:path w="3247" h="2804" extrusionOk="0">
                  <a:moveTo>
                    <a:pt x="2331" y="443"/>
                  </a:moveTo>
                  <a:cubicBezTo>
                    <a:pt x="2390" y="443"/>
                    <a:pt x="2449" y="473"/>
                    <a:pt x="2508" y="502"/>
                  </a:cubicBezTo>
                  <a:cubicBezTo>
                    <a:pt x="2597" y="620"/>
                    <a:pt x="2597" y="738"/>
                    <a:pt x="2508" y="827"/>
                  </a:cubicBezTo>
                  <a:lnTo>
                    <a:pt x="1033" y="2273"/>
                  </a:lnTo>
                  <a:cubicBezTo>
                    <a:pt x="1004" y="2332"/>
                    <a:pt x="945" y="2332"/>
                    <a:pt x="886" y="2332"/>
                  </a:cubicBezTo>
                  <a:cubicBezTo>
                    <a:pt x="827" y="2332"/>
                    <a:pt x="768" y="2332"/>
                    <a:pt x="738" y="2273"/>
                  </a:cubicBezTo>
                  <a:cubicBezTo>
                    <a:pt x="679" y="2243"/>
                    <a:pt x="649" y="2184"/>
                    <a:pt x="649" y="2125"/>
                  </a:cubicBezTo>
                  <a:cubicBezTo>
                    <a:pt x="649" y="2066"/>
                    <a:pt x="679" y="2007"/>
                    <a:pt x="738" y="1948"/>
                  </a:cubicBezTo>
                  <a:lnTo>
                    <a:pt x="1122" y="1535"/>
                  </a:lnTo>
                  <a:cubicBezTo>
                    <a:pt x="1181" y="1506"/>
                    <a:pt x="1210" y="1447"/>
                    <a:pt x="1210" y="1388"/>
                  </a:cubicBezTo>
                  <a:cubicBezTo>
                    <a:pt x="1210" y="1329"/>
                    <a:pt x="1181" y="1270"/>
                    <a:pt x="1122" y="1240"/>
                  </a:cubicBezTo>
                  <a:lnTo>
                    <a:pt x="738" y="827"/>
                  </a:lnTo>
                  <a:cubicBezTo>
                    <a:pt x="590" y="679"/>
                    <a:pt x="708" y="473"/>
                    <a:pt x="886" y="443"/>
                  </a:cubicBezTo>
                  <a:cubicBezTo>
                    <a:pt x="945" y="443"/>
                    <a:pt x="1004" y="473"/>
                    <a:pt x="1033" y="502"/>
                  </a:cubicBezTo>
                  <a:lnTo>
                    <a:pt x="1446" y="915"/>
                  </a:lnTo>
                  <a:cubicBezTo>
                    <a:pt x="1490" y="960"/>
                    <a:pt x="1549" y="982"/>
                    <a:pt x="1608" y="982"/>
                  </a:cubicBezTo>
                  <a:cubicBezTo>
                    <a:pt x="1667" y="982"/>
                    <a:pt x="1726" y="960"/>
                    <a:pt x="1771" y="915"/>
                  </a:cubicBezTo>
                  <a:lnTo>
                    <a:pt x="2184" y="502"/>
                  </a:lnTo>
                  <a:cubicBezTo>
                    <a:pt x="2213" y="473"/>
                    <a:pt x="2272" y="443"/>
                    <a:pt x="2331" y="443"/>
                  </a:cubicBezTo>
                  <a:close/>
                  <a:moveTo>
                    <a:pt x="886" y="1"/>
                  </a:moveTo>
                  <a:cubicBezTo>
                    <a:pt x="295" y="1"/>
                    <a:pt x="0" y="709"/>
                    <a:pt x="413" y="1151"/>
                  </a:cubicBezTo>
                  <a:lnTo>
                    <a:pt x="679" y="1388"/>
                  </a:lnTo>
                  <a:lnTo>
                    <a:pt x="413" y="1653"/>
                  </a:lnTo>
                  <a:cubicBezTo>
                    <a:pt x="295" y="1771"/>
                    <a:pt x="207" y="1948"/>
                    <a:pt x="207" y="2125"/>
                  </a:cubicBezTo>
                  <a:cubicBezTo>
                    <a:pt x="207" y="2479"/>
                    <a:pt x="531" y="2804"/>
                    <a:pt x="886" y="2804"/>
                  </a:cubicBezTo>
                  <a:cubicBezTo>
                    <a:pt x="1063" y="2804"/>
                    <a:pt x="1240" y="2715"/>
                    <a:pt x="1358" y="2597"/>
                  </a:cubicBezTo>
                  <a:lnTo>
                    <a:pt x="2833" y="1151"/>
                  </a:lnTo>
                  <a:cubicBezTo>
                    <a:pt x="3246" y="709"/>
                    <a:pt x="2951" y="1"/>
                    <a:pt x="2331" y="1"/>
                  </a:cubicBezTo>
                  <a:cubicBezTo>
                    <a:pt x="2154" y="1"/>
                    <a:pt x="1977" y="60"/>
                    <a:pt x="1859" y="178"/>
                  </a:cubicBezTo>
                  <a:lnTo>
                    <a:pt x="1623" y="443"/>
                  </a:lnTo>
                  <a:lnTo>
                    <a:pt x="1358" y="178"/>
                  </a:lnTo>
                  <a:cubicBezTo>
                    <a:pt x="1240" y="60"/>
                    <a:pt x="1063" y="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4" name="Google Shape;2754;p71"/>
          <p:cNvGrpSpPr/>
          <p:nvPr/>
        </p:nvGrpSpPr>
        <p:grpSpPr>
          <a:xfrm>
            <a:off x="4766032" y="2888867"/>
            <a:ext cx="445060" cy="432651"/>
            <a:chOff x="4046482" y="2461041"/>
            <a:chExt cx="445060" cy="432651"/>
          </a:xfrm>
        </p:grpSpPr>
        <p:sp>
          <p:nvSpPr>
            <p:cNvPr id="2755" name="Google Shape;2755;p71"/>
            <p:cNvSpPr/>
            <p:nvPr/>
          </p:nvSpPr>
          <p:spPr>
            <a:xfrm>
              <a:off x="4321616" y="2813278"/>
              <a:ext cx="25005" cy="34601"/>
            </a:xfrm>
            <a:custGeom>
              <a:avLst/>
              <a:gdLst/>
              <a:ahLst/>
              <a:cxnLst/>
              <a:rect l="l" t="t" r="r" b="b"/>
              <a:pathLst>
                <a:path w="886" h="1226" extrusionOk="0">
                  <a:moveTo>
                    <a:pt x="443" y="1"/>
                  </a:moveTo>
                  <a:cubicBezTo>
                    <a:pt x="237" y="1"/>
                    <a:pt x="30" y="134"/>
                    <a:pt x="1" y="399"/>
                  </a:cubicBezTo>
                  <a:lnTo>
                    <a:pt x="1" y="812"/>
                  </a:lnTo>
                  <a:lnTo>
                    <a:pt x="443" y="1226"/>
                  </a:lnTo>
                  <a:lnTo>
                    <a:pt x="886" y="812"/>
                  </a:lnTo>
                  <a:lnTo>
                    <a:pt x="886" y="399"/>
                  </a:lnTo>
                  <a:cubicBezTo>
                    <a:pt x="856" y="134"/>
                    <a:pt x="650" y="1"/>
                    <a:pt x="443"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4384918" y="2812657"/>
              <a:ext cx="25005" cy="40217"/>
            </a:xfrm>
            <a:custGeom>
              <a:avLst/>
              <a:gdLst/>
              <a:ahLst/>
              <a:cxnLst/>
              <a:rect l="l" t="t" r="r" b="b"/>
              <a:pathLst>
                <a:path w="886" h="1425" extrusionOk="0">
                  <a:moveTo>
                    <a:pt x="443" y="1"/>
                  </a:moveTo>
                  <a:cubicBezTo>
                    <a:pt x="221" y="1"/>
                    <a:pt x="0" y="141"/>
                    <a:pt x="0" y="421"/>
                  </a:cubicBezTo>
                  <a:lnTo>
                    <a:pt x="0" y="834"/>
                  </a:lnTo>
                  <a:lnTo>
                    <a:pt x="443" y="1425"/>
                  </a:lnTo>
                  <a:lnTo>
                    <a:pt x="885" y="834"/>
                  </a:lnTo>
                  <a:lnTo>
                    <a:pt x="885" y="421"/>
                  </a:lnTo>
                  <a:cubicBezTo>
                    <a:pt x="885" y="141"/>
                    <a:pt x="664" y="1"/>
                    <a:pt x="443"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4268333" y="2540570"/>
              <a:ext cx="39991" cy="24187"/>
            </a:xfrm>
            <a:custGeom>
              <a:avLst/>
              <a:gdLst/>
              <a:ahLst/>
              <a:cxnLst/>
              <a:rect l="l" t="t" r="r" b="b"/>
              <a:pathLst>
                <a:path w="1417" h="857" extrusionOk="0">
                  <a:moveTo>
                    <a:pt x="502" y="0"/>
                  </a:moveTo>
                  <a:lnTo>
                    <a:pt x="0" y="413"/>
                  </a:lnTo>
                  <a:lnTo>
                    <a:pt x="502" y="856"/>
                  </a:lnTo>
                  <a:lnTo>
                    <a:pt x="915" y="856"/>
                  </a:lnTo>
                  <a:cubicBezTo>
                    <a:pt x="1416" y="797"/>
                    <a:pt x="1416" y="30"/>
                    <a:pt x="915"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4268333" y="2600513"/>
              <a:ext cx="39991" cy="24187"/>
            </a:xfrm>
            <a:custGeom>
              <a:avLst/>
              <a:gdLst/>
              <a:ahLst/>
              <a:cxnLst/>
              <a:rect l="l" t="t" r="r" b="b"/>
              <a:pathLst>
                <a:path w="1417" h="857" extrusionOk="0">
                  <a:moveTo>
                    <a:pt x="502" y="1"/>
                  </a:moveTo>
                  <a:lnTo>
                    <a:pt x="0" y="443"/>
                  </a:lnTo>
                  <a:lnTo>
                    <a:pt x="502" y="857"/>
                  </a:lnTo>
                  <a:lnTo>
                    <a:pt x="915" y="857"/>
                  </a:lnTo>
                  <a:cubicBezTo>
                    <a:pt x="1416" y="827"/>
                    <a:pt x="1416" y="60"/>
                    <a:pt x="915"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4269152" y="2661303"/>
              <a:ext cx="39173" cy="25033"/>
            </a:xfrm>
            <a:custGeom>
              <a:avLst/>
              <a:gdLst/>
              <a:ahLst/>
              <a:cxnLst/>
              <a:rect l="l" t="t" r="r" b="b"/>
              <a:pathLst>
                <a:path w="1388" h="887" extrusionOk="0">
                  <a:moveTo>
                    <a:pt x="473" y="1"/>
                  </a:moveTo>
                  <a:lnTo>
                    <a:pt x="1" y="562"/>
                  </a:lnTo>
                  <a:lnTo>
                    <a:pt x="473" y="886"/>
                  </a:lnTo>
                  <a:lnTo>
                    <a:pt x="886" y="886"/>
                  </a:lnTo>
                  <a:lnTo>
                    <a:pt x="886" y="857"/>
                  </a:lnTo>
                  <a:cubicBezTo>
                    <a:pt x="1387" y="798"/>
                    <a:pt x="1387" y="30"/>
                    <a:pt x="886"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4269152" y="2769562"/>
              <a:ext cx="40838" cy="25033"/>
            </a:xfrm>
            <a:custGeom>
              <a:avLst/>
              <a:gdLst/>
              <a:ahLst/>
              <a:cxnLst/>
              <a:rect l="l" t="t" r="r" b="b"/>
              <a:pathLst>
                <a:path w="1447" h="887" extrusionOk="0">
                  <a:moveTo>
                    <a:pt x="473" y="1"/>
                  </a:moveTo>
                  <a:lnTo>
                    <a:pt x="1" y="443"/>
                  </a:lnTo>
                  <a:lnTo>
                    <a:pt x="473" y="886"/>
                  </a:lnTo>
                  <a:lnTo>
                    <a:pt x="886" y="886"/>
                  </a:lnTo>
                  <a:lnTo>
                    <a:pt x="886" y="857"/>
                  </a:lnTo>
                  <a:cubicBezTo>
                    <a:pt x="1446" y="857"/>
                    <a:pt x="1446" y="1"/>
                    <a:pt x="886"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4124261" y="2813927"/>
              <a:ext cx="25005" cy="38947"/>
            </a:xfrm>
            <a:custGeom>
              <a:avLst/>
              <a:gdLst/>
              <a:ahLst/>
              <a:cxnLst/>
              <a:rect l="l" t="t" r="r" b="b"/>
              <a:pathLst>
                <a:path w="886" h="1380" extrusionOk="0">
                  <a:moveTo>
                    <a:pt x="417" y="0"/>
                  </a:moveTo>
                  <a:cubicBezTo>
                    <a:pt x="214" y="0"/>
                    <a:pt x="15" y="126"/>
                    <a:pt x="0" y="376"/>
                  </a:cubicBezTo>
                  <a:lnTo>
                    <a:pt x="0" y="789"/>
                  </a:lnTo>
                  <a:lnTo>
                    <a:pt x="443" y="1380"/>
                  </a:lnTo>
                  <a:lnTo>
                    <a:pt x="886" y="789"/>
                  </a:lnTo>
                  <a:lnTo>
                    <a:pt x="856" y="376"/>
                  </a:lnTo>
                  <a:cubicBezTo>
                    <a:pt x="826" y="126"/>
                    <a:pt x="620" y="0"/>
                    <a:pt x="417"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4187534" y="2813278"/>
              <a:ext cx="25033" cy="34601"/>
            </a:xfrm>
            <a:custGeom>
              <a:avLst/>
              <a:gdLst/>
              <a:ahLst/>
              <a:cxnLst/>
              <a:rect l="l" t="t" r="r" b="b"/>
              <a:pathLst>
                <a:path w="887" h="1226" extrusionOk="0">
                  <a:moveTo>
                    <a:pt x="443" y="1"/>
                  </a:moveTo>
                  <a:cubicBezTo>
                    <a:pt x="237" y="1"/>
                    <a:pt x="30" y="134"/>
                    <a:pt x="1" y="399"/>
                  </a:cubicBezTo>
                  <a:lnTo>
                    <a:pt x="1" y="812"/>
                  </a:lnTo>
                  <a:lnTo>
                    <a:pt x="325" y="1226"/>
                  </a:lnTo>
                  <a:lnTo>
                    <a:pt x="886" y="812"/>
                  </a:lnTo>
                  <a:lnTo>
                    <a:pt x="886" y="399"/>
                  </a:lnTo>
                  <a:cubicBezTo>
                    <a:pt x="857" y="134"/>
                    <a:pt x="650" y="1"/>
                    <a:pt x="443"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4054807" y="2467702"/>
              <a:ext cx="425059" cy="419753"/>
            </a:xfrm>
            <a:custGeom>
              <a:avLst/>
              <a:gdLst/>
              <a:ahLst/>
              <a:cxnLst/>
              <a:rect l="l" t="t" r="r" b="b"/>
              <a:pathLst>
                <a:path w="15061" h="14873" extrusionOk="0">
                  <a:moveTo>
                    <a:pt x="7599" y="0"/>
                  </a:moveTo>
                  <a:cubicBezTo>
                    <a:pt x="7485" y="0"/>
                    <a:pt x="7374" y="45"/>
                    <a:pt x="7300" y="133"/>
                  </a:cubicBezTo>
                  <a:lnTo>
                    <a:pt x="6386" y="1018"/>
                  </a:lnTo>
                  <a:cubicBezTo>
                    <a:pt x="6209" y="1195"/>
                    <a:pt x="6209" y="1491"/>
                    <a:pt x="6386" y="1668"/>
                  </a:cubicBezTo>
                  <a:cubicBezTo>
                    <a:pt x="6474" y="1756"/>
                    <a:pt x="6592" y="1800"/>
                    <a:pt x="6710" y="1800"/>
                  </a:cubicBezTo>
                  <a:cubicBezTo>
                    <a:pt x="6828" y="1800"/>
                    <a:pt x="6946" y="1756"/>
                    <a:pt x="7035" y="1668"/>
                  </a:cubicBezTo>
                  <a:lnTo>
                    <a:pt x="7153" y="1520"/>
                  </a:lnTo>
                  <a:lnTo>
                    <a:pt x="7153" y="13057"/>
                  </a:lnTo>
                  <a:lnTo>
                    <a:pt x="632" y="13057"/>
                  </a:lnTo>
                  <a:cubicBezTo>
                    <a:pt x="613" y="13056"/>
                    <a:pt x="595" y="13055"/>
                    <a:pt x="578" y="13055"/>
                  </a:cubicBezTo>
                  <a:cubicBezTo>
                    <a:pt x="1" y="13055"/>
                    <a:pt x="1" y="13945"/>
                    <a:pt x="578" y="13945"/>
                  </a:cubicBezTo>
                  <a:cubicBezTo>
                    <a:pt x="595" y="13945"/>
                    <a:pt x="613" y="13944"/>
                    <a:pt x="632" y="13943"/>
                  </a:cubicBezTo>
                  <a:lnTo>
                    <a:pt x="7153" y="13943"/>
                  </a:lnTo>
                  <a:lnTo>
                    <a:pt x="7153" y="14385"/>
                  </a:lnTo>
                  <a:cubicBezTo>
                    <a:pt x="7123" y="14710"/>
                    <a:pt x="7367" y="14872"/>
                    <a:pt x="7610" y="14872"/>
                  </a:cubicBezTo>
                  <a:cubicBezTo>
                    <a:pt x="7854" y="14872"/>
                    <a:pt x="8097" y="14710"/>
                    <a:pt x="8068" y="14385"/>
                  </a:cubicBezTo>
                  <a:lnTo>
                    <a:pt x="8068" y="13943"/>
                  </a:lnTo>
                  <a:lnTo>
                    <a:pt x="13497" y="13943"/>
                  </a:lnTo>
                  <a:lnTo>
                    <a:pt x="13379" y="14061"/>
                  </a:lnTo>
                  <a:cubicBezTo>
                    <a:pt x="12998" y="14397"/>
                    <a:pt x="13316" y="14870"/>
                    <a:pt x="13671" y="14870"/>
                  </a:cubicBezTo>
                  <a:cubicBezTo>
                    <a:pt x="13784" y="14870"/>
                    <a:pt x="13900" y="14823"/>
                    <a:pt x="13999" y="14710"/>
                  </a:cubicBezTo>
                  <a:lnTo>
                    <a:pt x="14913" y="13825"/>
                  </a:lnTo>
                  <a:cubicBezTo>
                    <a:pt x="15061" y="13648"/>
                    <a:pt x="15061" y="13353"/>
                    <a:pt x="14913" y="13175"/>
                  </a:cubicBezTo>
                  <a:lnTo>
                    <a:pt x="13999" y="12290"/>
                  </a:lnTo>
                  <a:cubicBezTo>
                    <a:pt x="13910" y="12202"/>
                    <a:pt x="13800" y="12157"/>
                    <a:pt x="13689" y="12157"/>
                  </a:cubicBezTo>
                  <a:cubicBezTo>
                    <a:pt x="13578" y="12157"/>
                    <a:pt x="13468" y="12202"/>
                    <a:pt x="13379" y="12290"/>
                  </a:cubicBezTo>
                  <a:cubicBezTo>
                    <a:pt x="13202" y="12467"/>
                    <a:pt x="13202" y="12762"/>
                    <a:pt x="13379" y="12939"/>
                  </a:cubicBezTo>
                  <a:lnTo>
                    <a:pt x="13497" y="13057"/>
                  </a:lnTo>
                  <a:lnTo>
                    <a:pt x="8068" y="13057"/>
                  </a:lnTo>
                  <a:lnTo>
                    <a:pt x="8068" y="1520"/>
                  </a:lnTo>
                  <a:lnTo>
                    <a:pt x="8186" y="1668"/>
                  </a:lnTo>
                  <a:cubicBezTo>
                    <a:pt x="8274" y="1756"/>
                    <a:pt x="8385" y="1800"/>
                    <a:pt x="8496" y="1800"/>
                  </a:cubicBezTo>
                  <a:cubicBezTo>
                    <a:pt x="8606" y="1800"/>
                    <a:pt x="8717" y="1756"/>
                    <a:pt x="8805" y="1668"/>
                  </a:cubicBezTo>
                  <a:cubicBezTo>
                    <a:pt x="8982" y="1491"/>
                    <a:pt x="8982" y="1195"/>
                    <a:pt x="8805" y="1018"/>
                  </a:cubicBezTo>
                  <a:lnTo>
                    <a:pt x="7920" y="133"/>
                  </a:lnTo>
                  <a:cubicBezTo>
                    <a:pt x="7832" y="45"/>
                    <a:pt x="7714" y="0"/>
                    <a:pt x="7599"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4060141" y="2522650"/>
              <a:ext cx="418907" cy="223635"/>
            </a:xfrm>
            <a:custGeom>
              <a:avLst/>
              <a:gdLst/>
              <a:ahLst/>
              <a:cxnLst/>
              <a:rect l="l" t="t" r="r" b="b"/>
              <a:pathLst>
                <a:path w="14843" h="7924" extrusionOk="0">
                  <a:moveTo>
                    <a:pt x="472" y="1"/>
                  </a:moveTo>
                  <a:cubicBezTo>
                    <a:pt x="236" y="1"/>
                    <a:pt x="0" y="163"/>
                    <a:pt x="0" y="488"/>
                  </a:cubicBezTo>
                  <a:cubicBezTo>
                    <a:pt x="0" y="4589"/>
                    <a:pt x="3305" y="7924"/>
                    <a:pt x="7436" y="7924"/>
                  </a:cubicBezTo>
                  <a:cubicBezTo>
                    <a:pt x="11538" y="7924"/>
                    <a:pt x="14842" y="4589"/>
                    <a:pt x="14842" y="488"/>
                  </a:cubicBezTo>
                  <a:cubicBezTo>
                    <a:pt x="14842" y="163"/>
                    <a:pt x="14606" y="1"/>
                    <a:pt x="14370" y="1"/>
                  </a:cubicBezTo>
                  <a:cubicBezTo>
                    <a:pt x="14134" y="1"/>
                    <a:pt x="13898" y="163"/>
                    <a:pt x="13898" y="488"/>
                  </a:cubicBezTo>
                  <a:cubicBezTo>
                    <a:pt x="13987" y="4117"/>
                    <a:pt x="11065" y="7127"/>
                    <a:pt x="7436" y="7127"/>
                  </a:cubicBezTo>
                  <a:cubicBezTo>
                    <a:pt x="3777" y="7127"/>
                    <a:pt x="856" y="4117"/>
                    <a:pt x="944" y="488"/>
                  </a:cubicBezTo>
                  <a:cubicBezTo>
                    <a:pt x="944" y="163"/>
                    <a:pt x="708"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4279142" y="2523073"/>
              <a:ext cx="196570" cy="195723"/>
            </a:xfrm>
            <a:custGeom>
              <a:avLst/>
              <a:gdLst/>
              <a:ahLst/>
              <a:cxnLst/>
              <a:rect l="l" t="t" r="r" b="b"/>
              <a:pathLst>
                <a:path w="6965" h="6935" extrusionOk="0">
                  <a:moveTo>
                    <a:pt x="6610" y="1"/>
                  </a:moveTo>
                  <a:cubicBezTo>
                    <a:pt x="6345" y="1"/>
                    <a:pt x="6138" y="207"/>
                    <a:pt x="6138" y="473"/>
                  </a:cubicBezTo>
                  <a:cubicBezTo>
                    <a:pt x="6138" y="3896"/>
                    <a:pt x="3453" y="6758"/>
                    <a:pt x="1" y="6935"/>
                  </a:cubicBezTo>
                  <a:lnTo>
                    <a:pt x="355" y="6935"/>
                  </a:lnTo>
                  <a:cubicBezTo>
                    <a:pt x="3925" y="6935"/>
                    <a:pt x="6817" y="4043"/>
                    <a:pt x="6846" y="473"/>
                  </a:cubicBezTo>
                  <a:cubicBezTo>
                    <a:pt x="6846" y="355"/>
                    <a:pt x="6876" y="237"/>
                    <a:pt x="6964" y="148"/>
                  </a:cubicBezTo>
                  <a:cubicBezTo>
                    <a:pt x="6876" y="60"/>
                    <a:pt x="6758" y="1"/>
                    <a:pt x="66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4059295" y="2523073"/>
              <a:ext cx="219881" cy="223212"/>
            </a:xfrm>
            <a:custGeom>
              <a:avLst/>
              <a:gdLst/>
              <a:ahLst/>
              <a:cxnLst/>
              <a:rect l="l" t="t" r="r" b="b"/>
              <a:pathLst>
                <a:path w="7791" h="7909" extrusionOk="0">
                  <a:moveTo>
                    <a:pt x="473" y="1"/>
                  </a:moveTo>
                  <a:cubicBezTo>
                    <a:pt x="207" y="1"/>
                    <a:pt x="1" y="207"/>
                    <a:pt x="1" y="473"/>
                  </a:cubicBezTo>
                  <a:cubicBezTo>
                    <a:pt x="1" y="4574"/>
                    <a:pt x="3335" y="7909"/>
                    <a:pt x="7437" y="7909"/>
                  </a:cubicBezTo>
                  <a:lnTo>
                    <a:pt x="7791" y="7909"/>
                  </a:lnTo>
                  <a:cubicBezTo>
                    <a:pt x="5932" y="7820"/>
                    <a:pt x="4191" y="7053"/>
                    <a:pt x="2892" y="5725"/>
                  </a:cubicBezTo>
                  <a:cubicBezTo>
                    <a:pt x="1506" y="4338"/>
                    <a:pt x="709" y="2450"/>
                    <a:pt x="738" y="473"/>
                  </a:cubicBezTo>
                  <a:cubicBezTo>
                    <a:pt x="709" y="355"/>
                    <a:pt x="768" y="237"/>
                    <a:pt x="856" y="148"/>
                  </a:cubicBezTo>
                  <a:cubicBezTo>
                    <a:pt x="768" y="60"/>
                    <a:pt x="620" y="1"/>
                    <a:pt x="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4134111" y="2466573"/>
              <a:ext cx="74282" cy="68552"/>
            </a:xfrm>
            <a:custGeom>
              <a:avLst/>
              <a:gdLst/>
              <a:ahLst/>
              <a:cxnLst/>
              <a:rect l="l" t="t" r="r" b="b"/>
              <a:pathLst>
                <a:path w="2632" h="2429" extrusionOk="0">
                  <a:moveTo>
                    <a:pt x="674" y="0"/>
                  </a:moveTo>
                  <a:cubicBezTo>
                    <a:pt x="320" y="0"/>
                    <a:pt x="3" y="481"/>
                    <a:pt x="359" y="793"/>
                  </a:cubicBezTo>
                  <a:lnTo>
                    <a:pt x="773" y="1206"/>
                  </a:lnTo>
                  <a:lnTo>
                    <a:pt x="359" y="1619"/>
                  </a:lnTo>
                  <a:cubicBezTo>
                    <a:pt x="1" y="1956"/>
                    <a:pt x="324" y="2428"/>
                    <a:pt x="681" y="2428"/>
                  </a:cubicBezTo>
                  <a:cubicBezTo>
                    <a:pt x="794" y="2428"/>
                    <a:pt x="910" y="2381"/>
                    <a:pt x="1009" y="2268"/>
                  </a:cubicBezTo>
                  <a:lnTo>
                    <a:pt x="1422" y="1855"/>
                  </a:lnTo>
                  <a:lnTo>
                    <a:pt x="1835" y="2268"/>
                  </a:lnTo>
                  <a:cubicBezTo>
                    <a:pt x="1923" y="2357"/>
                    <a:pt x="2041" y="2386"/>
                    <a:pt x="2159" y="2386"/>
                  </a:cubicBezTo>
                  <a:cubicBezTo>
                    <a:pt x="2277" y="2386"/>
                    <a:pt x="2395" y="2357"/>
                    <a:pt x="2454" y="2268"/>
                  </a:cubicBezTo>
                  <a:cubicBezTo>
                    <a:pt x="2632" y="2091"/>
                    <a:pt x="2632" y="1796"/>
                    <a:pt x="2454" y="1619"/>
                  </a:cubicBezTo>
                  <a:lnTo>
                    <a:pt x="2041" y="1206"/>
                  </a:lnTo>
                  <a:lnTo>
                    <a:pt x="2454" y="793"/>
                  </a:lnTo>
                  <a:cubicBezTo>
                    <a:pt x="2632" y="616"/>
                    <a:pt x="2632" y="350"/>
                    <a:pt x="2454" y="173"/>
                  </a:cubicBezTo>
                  <a:cubicBezTo>
                    <a:pt x="2366" y="85"/>
                    <a:pt x="2255" y="40"/>
                    <a:pt x="2145" y="40"/>
                  </a:cubicBezTo>
                  <a:cubicBezTo>
                    <a:pt x="2034" y="40"/>
                    <a:pt x="1923" y="85"/>
                    <a:pt x="1835" y="173"/>
                  </a:cubicBezTo>
                  <a:lnTo>
                    <a:pt x="1422" y="586"/>
                  </a:lnTo>
                  <a:lnTo>
                    <a:pt x="1009" y="173"/>
                  </a:lnTo>
                  <a:cubicBezTo>
                    <a:pt x="908" y="51"/>
                    <a:pt x="789" y="0"/>
                    <a:pt x="6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4411559" y="2718368"/>
              <a:ext cx="68298" cy="67057"/>
            </a:xfrm>
            <a:custGeom>
              <a:avLst/>
              <a:gdLst/>
              <a:ahLst/>
              <a:cxnLst/>
              <a:rect l="l" t="t" r="r" b="b"/>
              <a:pathLst>
                <a:path w="2420" h="2376" extrusionOk="0">
                  <a:moveTo>
                    <a:pt x="487" y="0"/>
                  </a:moveTo>
                  <a:cubicBezTo>
                    <a:pt x="377" y="0"/>
                    <a:pt x="266" y="44"/>
                    <a:pt x="177" y="133"/>
                  </a:cubicBezTo>
                  <a:cubicBezTo>
                    <a:pt x="0" y="310"/>
                    <a:pt x="0" y="605"/>
                    <a:pt x="177" y="782"/>
                  </a:cubicBezTo>
                  <a:lnTo>
                    <a:pt x="561" y="1195"/>
                  </a:lnTo>
                  <a:lnTo>
                    <a:pt x="177" y="1608"/>
                  </a:lnTo>
                  <a:cubicBezTo>
                    <a:pt x="0" y="1785"/>
                    <a:pt x="0" y="2051"/>
                    <a:pt x="177" y="2228"/>
                  </a:cubicBezTo>
                  <a:cubicBezTo>
                    <a:pt x="236" y="2316"/>
                    <a:pt x="354" y="2375"/>
                    <a:pt x="472" y="2375"/>
                  </a:cubicBezTo>
                  <a:cubicBezTo>
                    <a:pt x="590" y="2375"/>
                    <a:pt x="709" y="2316"/>
                    <a:pt x="797" y="2228"/>
                  </a:cubicBezTo>
                  <a:lnTo>
                    <a:pt x="2243" y="753"/>
                  </a:lnTo>
                  <a:cubicBezTo>
                    <a:pt x="2420" y="576"/>
                    <a:pt x="2420" y="310"/>
                    <a:pt x="2243" y="133"/>
                  </a:cubicBezTo>
                  <a:lnTo>
                    <a:pt x="2272" y="133"/>
                  </a:lnTo>
                  <a:cubicBezTo>
                    <a:pt x="2184" y="44"/>
                    <a:pt x="2066" y="0"/>
                    <a:pt x="1948" y="0"/>
                  </a:cubicBezTo>
                  <a:cubicBezTo>
                    <a:pt x="1830" y="0"/>
                    <a:pt x="1712" y="44"/>
                    <a:pt x="1623" y="133"/>
                  </a:cubicBezTo>
                  <a:lnTo>
                    <a:pt x="1210" y="546"/>
                  </a:lnTo>
                  <a:lnTo>
                    <a:pt x="797" y="133"/>
                  </a:lnTo>
                  <a:cubicBezTo>
                    <a:pt x="709" y="44"/>
                    <a:pt x="598" y="0"/>
                    <a:pt x="4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4046482" y="2461662"/>
              <a:ext cx="440892" cy="432030"/>
            </a:xfrm>
            <a:custGeom>
              <a:avLst/>
              <a:gdLst/>
              <a:ahLst/>
              <a:cxnLst/>
              <a:rect l="l" t="t" r="r" b="b"/>
              <a:pathLst>
                <a:path w="15622" h="15308" extrusionOk="0">
                  <a:moveTo>
                    <a:pt x="8797" y="3002"/>
                  </a:moveTo>
                  <a:cubicBezTo>
                    <a:pt x="9005" y="3002"/>
                    <a:pt x="9005" y="3417"/>
                    <a:pt x="8797" y="3417"/>
                  </a:cubicBezTo>
                  <a:cubicBezTo>
                    <a:pt x="8790" y="3417"/>
                    <a:pt x="8783" y="3417"/>
                    <a:pt x="8776" y="3416"/>
                  </a:cubicBezTo>
                  <a:lnTo>
                    <a:pt x="8569" y="3416"/>
                  </a:lnTo>
                  <a:lnTo>
                    <a:pt x="8569" y="3003"/>
                  </a:lnTo>
                  <a:lnTo>
                    <a:pt x="8776" y="3003"/>
                  </a:lnTo>
                  <a:cubicBezTo>
                    <a:pt x="8783" y="3002"/>
                    <a:pt x="8790" y="3002"/>
                    <a:pt x="8797" y="3002"/>
                  </a:cubicBezTo>
                  <a:close/>
                  <a:moveTo>
                    <a:pt x="8797" y="5156"/>
                  </a:moveTo>
                  <a:cubicBezTo>
                    <a:pt x="9005" y="5156"/>
                    <a:pt x="9005" y="5571"/>
                    <a:pt x="8797" y="5571"/>
                  </a:cubicBezTo>
                  <a:cubicBezTo>
                    <a:pt x="8790" y="5571"/>
                    <a:pt x="8783" y="5571"/>
                    <a:pt x="8776" y="5570"/>
                  </a:cubicBezTo>
                  <a:lnTo>
                    <a:pt x="8569" y="5570"/>
                  </a:lnTo>
                  <a:lnTo>
                    <a:pt x="8569" y="5157"/>
                  </a:lnTo>
                  <a:lnTo>
                    <a:pt x="8776" y="5157"/>
                  </a:lnTo>
                  <a:cubicBezTo>
                    <a:pt x="8783" y="5156"/>
                    <a:pt x="8790" y="5156"/>
                    <a:pt x="8797" y="5156"/>
                  </a:cubicBezTo>
                  <a:close/>
                  <a:moveTo>
                    <a:pt x="8776" y="7281"/>
                  </a:moveTo>
                  <a:cubicBezTo>
                    <a:pt x="8894" y="7281"/>
                    <a:pt x="8982" y="7370"/>
                    <a:pt x="8982" y="7488"/>
                  </a:cubicBezTo>
                  <a:cubicBezTo>
                    <a:pt x="8982" y="7606"/>
                    <a:pt x="8894" y="7695"/>
                    <a:pt x="8776" y="7695"/>
                  </a:cubicBezTo>
                  <a:lnTo>
                    <a:pt x="8569" y="7695"/>
                  </a:lnTo>
                  <a:lnTo>
                    <a:pt x="8569" y="7281"/>
                  </a:lnTo>
                  <a:close/>
                  <a:moveTo>
                    <a:pt x="7891" y="436"/>
                  </a:moveTo>
                  <a:cubicBezTo>
                    <a:pt x="7979" y="436"/>
                    <a:pt x="8038" y="465"/>
                    <a:pt x="8068" y="495"/>
                  </a:cubicBezTo>
                  <a:lnTo>
                    <a:pt x="8953" y="1380"/>
                  </a:lnTo>
                  <a:cubicBezTo>
                    <a:pt x="9041" y="1468"/>
                    <a:pt x="9041" y="1616"/>
                    <a:pt x="8953" y="1705"/>
                  </a:cubicBezTo>
                  <a:cubicBezTo>
                    <a:pt x="8923" y="1764"/>
                    <a:pt x="8864" y="1764"/>
                    <a:pt x="8805" y="1764"/>
                  </a:cubicBezTo>
                  <a:cubicBezTo>
                    <a:pt x="8746" y="1764"/>
                    <a:pt x="8687" y="1764"/>
                    <a:pt x="8628" y="1705"/>
                  </a:cubicBezTo>
                  <a:lnTo>
                    <a:pt x="8510" y="1587"/>
                  </a:lnTo>
                  <a:cubicBezTo>
                    <a:pt x="8467" y="1543"/>
                    <a:pt x="8408" y="1516"/>
                    <a:pt x="8345" y="1516"/>
                  </a:cubicBezTo>
                  <a:cubicBezTo>
                    <a:pt x="8322" y="1516"/>
                    <a:pt x="8298" y="1520"/>
                    <a:pt x="8274" y="1528"/>
                  </a:cubicBezTo>
                  <a:cubicBezTo>
                    <a:pt x="8186" y="1557"/>
                    <a:pt x="8127" y="1646"/>
                    <a:pt x="8127" y="1734"/>
                  </a:cubicBezTo>
                  <a:lnTo>
                    <a:pt x="8127" y="8875"/>
                  </a:lnTo>
                  <a:lnTo>
                    <a:pt x="7684" y="8875"/>
                  </a:lnTo>
                  <a:lnTo>
                    <a:pt x="7684" y="1734"/>
                  </a:lnTo>
                  <a:cubicBezTo>
                    <a:pt x="7684" y="1646"/>
                    <a:pt x="7625" y="1557"/>
                    <a:pt x="7536" y="1528"/>
                  </a:cubicBezTo>
                  <a:cubicBezTo>
                    <a:pt x="7513" y="1520"/>
                    <a:pt x="7489" y="1516"/>
                    <a:pt x="7466" y="1516"/>
                  </a:cubicBezTo>
                  <a:cubicBezTo>
                    <a:pt x="7403" y="1516"/>
                    <a:pt x="7344" y="1543"/>
                    <a:pt x="7300" y="1587"/>
                  </a:cubicBezTo>
                  <a:lnTo>
                    <a:pt x="7182" y="1705"/>
                  </a:lnTo>
                  <a:cubicBezTo>
                    <a:pt x="7123" y="1764"/>
                    <a:pt x="7064" y="1764"/>
                    <a:pt x="7005" y="1764"/>
                  </a:cubicBezTo>
                  <a:cubicBezTo>
                    <a:pt x="6946" y="1764"/>
                    <a:pt x="6887" y="1764"/>
                    <a:pt x="6858" y="1705"/>
                  </a:cubicBezTo>
                  <a:cubicBezTo>
                    <a:pt x="6769" y="1616"/>
                    <a:pt x="6769" y="1468"/>
                    <a:pt x="6858" y="1380"/>
                  </a:cubicBezTo>
                  <a:lnTo>
                    <a:pt x="7743" y="495"/>
                  </a:lnTo>
                  <a:cubicBezTo>
                    <a:pt x="7802" y="465"/>
                    <a:pt x="7832" y="436"/>
                    <a:pt x="7891" y="436"/>
                  </a:cubicBezTo>
                  <a:close/>
                  <a:moveTo>
                    <a:pt x="8776" y="11117"/>
                  </a:moveTo>
                  <a:cubicBezTo>
                    <a:pt x="9041" y="11147"/>
                    <a:pt x="9041" y="11560"/>
                    <a:pt x="8776" y="11560"/>
                  </a:cubicBezTo>
                  <a:lnTo>
                    <a:pt x="8569" y="11560"/>
                  </a:lnTo>
                  <a:lnTo>
                    <a:pt x="8569" y="11117"/>
                  </a:lnTo>
                  <a:close/>
                  <a:moveTo>
                    <a:pt x="3199" y="12652"/>
                  </a:moveTo>
                  <a:cubicBezTo>
                    <a:pt x="3317" y="12652"/>
                    <a:pt x="3405" y="12740"/>
                    <a:pt x="3405" y="12858"/>
                  </a:cubicBezTo>
                  <a:lnTo>
                    <a:pt x="3405" y="13035"/>
                  </a:lnTo>
                  <a:lnTo>
                    <a:pt x="2992" y="13035"/>
                  </a:lnTo>
                  <a:lnTo>
                    <a:pt x="2992" y="12858"/>
                  </a:lnTo>
                  <a:cubicBezTo>
                    <a:pt x="2992" y="12740"/>
                    <a:pt x="3081" y="12652"/>
                    <a:pt x="3199" y="12652"/>
                  </a:cubicBezTo>
                  <a:close/>
                  <a:moveTo>
                    <a:pt x="5441" y="12681"/>
                  </a:moveTo>
                  <a:cubicBezTo>
                    <a:pt x="5537" y="12681"/>
                    <a:pt x="5633" y="12740"/>
                    <a:pt x="5648" y="12858"/>
                  </a:cubicBezTo>
                  <a:lnTo>
                    <a:pt x="5648" y="13035"/>
                  </a:lnTo>
                  <a:lnTo>
                    <a:pt x="5235" y="13035"/>
                  </a:lnTo>
                  <a:lnTo>
                    <a:pt x="5235" y="12858"/>
                  </a:lnTo>
                  <a:cubicBezTo>
                    <a:pt x="5250" y="12740"/>
                    <a:pt x="5346" y="12681"/>
                    <a:pt x="5441" y="12681"/>
                  </a:cubicBezTo>
                  <a:close/>
                  <a:moveTo>
                    <a:pt x="10192" y="12681"/>
                  </a:moveTo>
                  <a:cubicBezTo>
                    <a:pt x="10288" y="12681"/>
                    <a:pt x="10384" y="12740"/>
                    <a:pt x="10399" y="12858"/>
                  </a:cubicBezTo>
                  <a:lnTo>
                    <a:pt x="10399" y="13035"/>
                  </a:lnTo>
                  <a:lnTo>
                    <a:pt x="9986" y="13035"/>
                  </a:lnTo>
                  <a:lnTo>
                    <a:pt x="9986" y="12858"/>
                  </a:lnTo>
                  <a:cubicBezTo>
                    <a:pt x="10000" y="12740"/>
                    <a:pt x="10096" y="12681"/>
                    <a:pt x="10192" y="12681"/>
                  </a:cubicBezTo>
                  <a:close/>
                  <a:moveTo>
                    <a:pt x="12435" y="12637"/>
                  </a:moveTo>
                  <a:cubicBezTo>
                    <a:pt x="12538" y="12637"/>
                    <a:pt x="12641" y="12711"/>
                    <a:pt x="12641" y="12858"/>
                  </a:cubicBezTo>
                  <a:lnTo>
                    <a:pt x="12641" y="13035"/>
                  </a:lnTo>
                  <a:lnTo>
                    <a:pt x="12228" y="13035"/>
                  </a:lnTo>
                  <a:lnTo>
                    <a:pt x="12228" y="12858"/>
                  </a:lnTo>
                  <a:cubicBezTo>
                    <a:pt x="12228" y="12711"/>
                    <a:pt x="12331" y="12637"/>
                    <a:pt x="12435" y="12637"/>
                  </a:cubicBezTo>
                  <a:close/>
                  <a:moveTo>
                    <a:pt x="7905" y="1"/>
                  </a:moveTo>
                  <a:cubicBezTo>
                    <a:pt x="7728" y="1"/>
                    <a:pt x="7551" y="67"/>
                    <a:pt x="7418" y="200"/>
                  </a:cubicBezTo>
                  <a:lnTo>
                    <a:pt x="6533" y="1085"/>
                  </a:lnTo>
                  <a:cubicBezTo>
                    <a:pt x="6268" y="1350"/>
                    <a:pt x="6268" y="1793"/>
                    <a:pt x="6533" y="2059"/>
                  </a:cubicBezTo>
                  <a:cubicBezTo>
                    <a:pt x="6651" y="2177"/>
                    <a:pt x="6828" y="2236"/>
                    <a:pt x="7005" y="2236"/>
                  </a:cubicBezTo>
                  <a:cubicBezTo>
                    <a:pt x="7094" y="2236"/>
                    <a:pt x="7153" y="2236"/>
                    <a:pt x="7241" y="2206"/>
                  </a:cubicBezTo>
                  <a:lnTo>
                    <a:pt x="7241" y="8875"/>
                  </a:lnTo>
                  <a:cubicBezTo>
                    <a:pt x="4055" y="8521"/>
                    <a:pt x="1665" y="5836"/>
                    <a:pt x="1665" y="2678"/>
                  </a:cubicBezTo>
                  <a:cubicBezTo>
                    <a:pt x="1665" y="2206"/>
                    <a:pt x="1310" y="1970"/>
                    <a:pt x="956" y="1970"/>
                  </a:cubicBezTo>
                  <a:cubicBezTo>
                    <a:pt x="602" y="1970"/>
                    <a:pt x="248" y="2206"/>
                    <a:pt x="248" y="2678"/>
                  </a:cubicBezTo>
                  <a:cubicBezTo>
                    <a:pt x="248" y="6632"/>
                    <a:pt x="3287" y="9937"/>
                    <a:pt x="7241" y="10262"/>
                  </a:cubicBezTo>
                  <a:lnTo>
                    <a:pt x="7241" y="13035"/>
                  </a:lnTo>
                  <a:lnTo>
                    <a:pt x="6091" y="13035"/>
                  </a:lnTo>
                  <a:lnTo>
                    <a:pt x="6091" y="12858"/>
                  </a:lnTo>
                  <a:cubicBezTo>
                    <a:pt x="6061" y="12445"/>
                    <a:pt x="5751" y="12239"/>
                    <a:pt x="5441" y="12239"/>
                  </a:cubicBezTo>
                  <a:cubicBezTo>
                    <a:pt x="5132" y="12239"/>
                    <a:pt x="4822" y="12445"/>
                    <a:pt x="4792" y="12858"/>
                  </a:cubicBezTo>
                  <a:lnTo>
                    <a:pt x="4792" y="13035"/>
                  </a:lnTo>
                  <a:lnTo>
                    <a:pt x="3848" y="13035"/>
                  </a:lnTo>
                  <a:lnTo>
                    <a:pt x="3848" y="12858"/>
                  </a:lnTo>
                  <a:cubicBezTo>
                    <a:pt x="3819" y="12445"/>
                    <a:pt x="3509" y="12239"/>
                    <a:pt x="3199" y="12239"/>
                  </a:cubicBezTo>
                  <a:cubicBezTo>
                    <a:pt x="2889" y="12239"/>
                    <a:pt x="2579" y="12445"/>
                    <a:pt x="2550" y="12858"/>
                  </a:cubicBezTo>
                  <a:lnTo>
                    <a:pt x="2550" y="13035"/>
                  </a:lnTo>
                  <a:lnTo>
                    <a:pt x="927" y="13035"/>
                  </a:lnTo>
                  <a:cubicBezTo>
                    <a:pt x="908" y="13034"/>
                    <a:pt x="890" y="13034"/>
                    <a:pt x="872" y="13034"/>
                  </a:cubicBezTo>
                  <a:cubicBezTo>
                    <a:pt x="1" y="13034"/>
                    <a:pt x="1" y="14394"/>
                    <a:pt x="872" y="14394"/>
                  </a:cubicBezTo>
                  <a:cubicBezTo>
                    <a:pt x="890" y="14394"/>
                    <a:pt x="908" y="14394"/>
                    <a:pt x="927" y="14393"/>
                  </a:cubicBezTo>
                  <a:lnTo>
                    <a:pt x="1605" y="14393"/>
                  </a:lnTo>
                  <a:cubicBezTo>
                    <a:pt x="1724" y="14393"/>
                    <a:pt x="1842" y="14304"/>
                    <a:pt x="1842" y="14157"/>
                  </a:cubicBezTo>
                  <a:cubicBezTo>
                    <a:pt x="1842" y="14039"/>
                    <a:pt x="1724" y="13950"/>
                    <a:pt x="1605" y="13950"/>
                  </a:cubicBezTo>
                  <a:lnTo>
                    <a:pt x="927" y="13950"/>
                  </a:lnTo>
                  <a:cubicBezTo>
                    <a:pt x="920" y="13951"/>
                    <a:pt x="914" y="13951"/>
                    <a:pt x="907" y="13951"/>
                  </a:cubicBezTo>
                  <a:cubicBezTo>
                    <a:pt x="697" y="13951"/>
                    <a:pt x="697" y="13506"/>
                    <a:pt x="907" y="13506"/>
                  </a:cubicBezTo>
                  <a:cubicBezTo>
                    <a:pt x="914" y="13506"/>
                    <a:pt x="920" y="13507"/>
                    <a:pt x="927" y="13507"/>
                  </a:cubicBezTo>
                  <a:lnTo>
                    <a:pt x="7448" y="13507"/>
                  </a:lnTo>
                  <a:cubicBezTo>
                    <a:pt x="7595" y="13507"/>
                    <a:pt x="7684" y="13389"/>
                    <a:pt x="7684" y="13271"/>
                  </a:cubicBezTo>
                  <a:lnTo>
                    <a:pt x="7684" y="10291"/>
                  </a:lnTo>
                  <a:lnTo>
                    <a:pt x="8127" y="10291"/>
                  </a:lnTo>
                  <a:lnTo>
                    <a:pt x="8127" y="13271"/>
                  </a:lnTo>
                  <a:cubicBezTo>
                    <a:pt x="8127" y="13389"/>
                    <a:pt x="8245" y="13507"/>
                    <a:pt x="8363" y="13507"/>
                  </a:cubicBezTo>
                  <a:lnTo>
                    <a:pt x="13792" y="13507"/>
                  </a:lnTo>
                  <a:cubicBezTo>
                    <a:pt x="13881" y="13507"/>
                    <a:pt x="13969" y="13448"/>
                    <a:pt x="13999" y="13360"/>
                  </a:cubicBezTo>
                  <a:cubicBezTo>
                    <a:pt x="14028" y="13271"/>
                    <a:pt x="14028" y="13183"/>
                    <a:pt x="13940" y="13124"/>
                  </a:cubicBezTo>
                  <a:lnTo>
                    <a:pt x="13822" y="12976"/>
                  </a:lnTo>
                  <a:cubicBezTo>
                    <a:pt x="13641" y="12818"/>
                    <a:pt x="13806" y="12574"/>
                    <a:pt x="13986" y="12574"/>
                  </a:cubicBezTo>
                  <a:cubicBezTo>
                    <a:pt x="14041" y="12574"/>
                    <a:pt x="14098" y="12596"/>
                    <a:pt x="14146" y="12652"/>
                  </a:cubicBezTo>
                  <a:lnTo>
                    <a:pt x="15031" y="13567"/>
                  </a:lnTo>
                  <a:cubicBezTo>
                    <a:pt x="15090" y="13596"/>
                    <a:pt x="15090" y="13655"/>
                    <a:pt x="15090" y="13714"/>
                  </a:cubicBezTo>
                  <a:cubicBezTo>
                    <a:pt x="15090" y="13773"/>
                    <a:pt x="15090" y="13832"/>
                    <a:pt x="15031" y="13891"/>
                  </a:cubicBezTo>
                  <a:lnTo>
                    <a:pt x="14146" y="14776"/>
                  </a:lnTo>
                  <a:cubicBezTo>
                    <a:pt x="14102" y="14821"/>
                    <a:pt x="14043" y="14843"/>
                    <a:pt x="13984" y="14843"/>
                  </a:cubicBezTo>
                  <a:cubicBezTo>
                    <a:pt x="13925" y="14843"/>
                    <a:pt x="13866" y="14821"/>
                    <a:pt x="13822" y="14776"/>
                  </a:cubicBezTo>
                  <a:cubicBezTo>
                    <a:pt x="13733" y="14688"/>
                    <a:pt x="13733" y="14540"/>
                    <a:pt x="13822" y="14452"/>
                  </a:cubicBezTo>
                  <a:lnTo>
                    <a:pt x="13940" y="14334"/>
                  </a:lnTo>
                  <a:cubicBezTo>
                    <a:pt x="14028" y="14275"/>
                    <a:pt x="14028" y="14157"/>
                    <a:pt x="13999" y="14068"/>
                  </a:cubicBezTo>
                  <a:cubicBezTo>
                    <a:pt x="13969" y="14009"/>
                    <a:pt x="13881" y="13950"/>
                    <a:pt x="13792" y="13950"/>
                  </a:cubicBezTo>
                  <a:lnTo>
                    <a:pt x="8363" y="13950"/>
                  </a:lnTo>
                  <a:cubicBezTo>
                    <a:pt x="8215" y="13950"/>
                    <a:pt x="8127" y="14039"/>
                    <a:pt x="8127" y="14157"/>
                  </a:cubicBezTo>
                  <a:lnTo>
                    <a:pt x="8127" y="14599"/>
                  </a:lnTo>
                  <a:cubicBezTo>
                    <a:pt x="8141" y="14717"/>
                    <a:pt x="8023" y="14776"/>
                    <a:pt x="7905" y="14776"/>
                  </a:cubicBezTo>
                  <a:cubicBezTo>
                    <a:pt x="7787" y="14776"/>
                    <a:pt x="7669" y="14717"/>
                    <a:pt x="7684" y="14599"/>
                  </a:cubicBezTo>
                  <a:lnTo>
                    <a:pt x="7684" y="14157"/>
                  </a:lnTo>
                  <a:cubicBezTo>
                    <a:pt x="7684" y="14039"/>
                    <a:pt x="7566" y="13921"/>
                    <a:pt x="7448" y="13921"/>
                  </a:cubicBezTo>
                  <a:lnTo>
                    <a:pt x="2491" y="13921"/>
                  </a:lnTo>
                  <a:cubicBezTo>
                    <a:pt x="2373" y="13921"/>
                    <a:pt x="2284" y="14039"/>
                    <a:pt x="2284" y="14157"/>
                  </a:cubicBezTo>
                  <a:cubicBezTo>
                    <a:pt x="2284" y="14275"/>
                    <a:pt x="2373" y="14393"/>
                    <a:pt x="2491" y="14393"/>
                  </a:cubicBezTo>
                  <a:lnTo>
                    <a:pt x="7241" y="14393"/>
                  </a:lnTo>
                  <a:lnTo>
                    <a:pt x="7241" y="14599"/>
                  </a:lnTo>
                  <a:cubicBezTo>
                    <a:pt x="7212" y="15071"/>
                    <a:pt x="7566" y="15307"/>
                    <a:pt x="7920" y="15307"/>
                  </a:cubicBezTo>
                  <a:cubicBezTo>
                    <a:pt x="8274" y="15307"/>
                    <a:pt x="8628" y="15071"/>
                    <a:pt x="8599" y="14599"/>
                  </a:cubicBezTo>
                  <a:lnTo>
                    <a:pt x="8599" y="14393"/>
                  </a:lnTo>
                  <a:lnTo>
                    <a:pt x="13349" y="14393"/>
                  </a:lnTo>
                  <a:cubicBezTo>
                    <a:pt x="13261" y="14629"/>
                    <a:pt x="13320" y="14894"/>
                    <a:pt x="13526" y="15071"/>
                  </a:cubicBezTo>
                  <a:cubicBezTo>
                    <a:pt x="13659" y="15204"/>
                    <a:pt x="13829" y="15271"/>
                    <a:pt x="13999" y="15271"/>
                  </a:cubicBezTo>
                  <a:cubicBezTo>
                    <a:pt x="14168" y="15271"/>
                    <a:pt x="14338" y="15204"/>
                    <a:pt x="14471" y="15071"/>
                  </a:cubicBezTo>
                  <a:lnTo>
                    <a:pt x="15356" y="14216"/>
                  </a:lnTo>
                  <a:cubicBezTo>
                    <a:pt x="15622" y="13950"/>
                    <a:pt x="15622" y="13537"/>
                    <a:pt x="15356" y="13271"/>
                  </a:cubicBezTo>
                  <a:lnTo>
                    <a:pt x="14471" y="12357"/>
                  </a:lnTo>
                  <a:cubicBezTo>
                    <a:pt x="14324" y="12218"/>
                    <a:pt x="14156" y="12158"/>
                    <a:pt x="13996" y="12158"/>
                  </a:cubicBezTo>
                  <a:cubicBezTo>
                    <a:pt x="13575" y="12158"/>
                    <a:pt x="13200" y="12566"/>
                    <a:pt x="13349" y="13035"/>
                  </a:cubicBezTo>
                  <a:lnTo>
                    <a:pt x="13113" y="13035"/>
                  </a:lnTo>
                  <a:lnTo>
                    <a:pt x="13113" y="12858"/>
                  </a:lnTo>
                  <a:cubicBezTo>
                    <a:pt x="13099" y="12416"/>
                    <a:pt x="12767" y="12194"/>
                    <a:pt x="12438" y="12194"/>
                  </a:cubicBezTo>
                  <a:cubicBezTo>
                    <a:pt x="12110" y="12194"/>
                    <a:pt x="11786" y="12416"/>
                    <a:pt x="11786" y="12858"/>
                  </a:cubicBezTo>
                  <a:lnTo>
                    <a:pt x="11786" y="13035"/>
                  </a:lnTo>
                  <a:lnTo>
                    <a:pt x="10841" y="13035"/>
                  </a:lnTo>
                  <a:lnTo>
                    <a:pt x="10841" y="12858"/>
                  </a:lnTo>
                  <a:cubicBezTo>
                    <a:pt x="10812" y="12445"/>
                    <a:pt x="10502" y="12239"/>
                    <a:pt x="10192" y="12239"/>
                  </a:cubicBezTo>
                  <a:cubicBezTo>
                    <a:pt x="9882" y="12239"/>
                    <a:pt x="9572" y="12445"/>
                    <a:pt x="9543" y="12858"/>
                  </a:cubicBezTo>
                  <a:lnTo>
                    <a:pt x="9543" y="13035"/>
                  </a:lnTo>
                  <a:lnTo>
                    <a:pt x="8599" y="13035"/>
                  </a:lnTo>
                  <a:lnTo>
                    <a:pt x="8599" y="12003"/>
                  </a:lnTo>
                  <a:lnTo>
                    <a:pt x="8776" y="12003"/>
                  </a:lnTo>
                  <a:cubicBezTo>
                    <a:pt x="9602" y="11944"/>
                    <a:pt x="9602" y="10734"/>
                    <a:pt x="8776" y="10675"/>
                  </a:cubicBezTo>
                  <a:lnTo>
                    <a:pt x="8599" y="10675"/>
                  </a:lnTo>
                  <a:lnTo>
                    <a:pt x="8599" y="10262"/>
                  </a:lnTo>
                  <a:cubicBezTo>
                    <a:pt x="12553" y="9937"/>
                    <a:pt x="15563" y="6603"/>
                    <a:pt x="15563" y="2649"/>
                  </a:cubicBezTo>
                  <a:cubicBezTo>
                    <a:pt x="15533" y="2206"/>
                    <a:pt x="15201" y="1985"/>
                    <a:pt x="14869" y="1985"/>
                  </a:cubicBezTo>
                  <a:cubicBezTo>
                    <a:pt x="14537" y="1985"/>
                    <a:pt x="14205" y="2206"/>
                    <a:pt x="14176" y="2649"/>
                  </a:cubicBezTo>
                  <a:cubicBezTo>
                    <a:pt x="14176" y="3062"/>
                    <a:pt x="14117" y="3445"/>
                    <a:pt x="14058" y="3859"/>
                  </a:cubicBezTo>
                  <a:cubicBezTo>
                    <a:pt x="13991" y="4026"/>
                    <a:pt x="14132" y="4136"/>
                    <a:pt x="14273" y="4136"/>
                  </a:cubicBezTo>
                  <a:cubicBezTo>
                    <a:pt x="14380" y="4136"/>
                    <a:pt x="14487" y="4071"/>
                    <a:pt x="14500" y="3918"/>
                  </a:cubicBezTo>
                  <a:cubicBezTo>
                    <a:pt x="14559" y="3505"/>
                    <a:pt x="14618" y="3062"/>
                    <a:pt x="14618" y="2649"/>
                  </a:cubicBezTo>
                  <a:cubicBezTo>
                    <a:pt x="14618" y="2472"/>
                    <a:pt x="14744" y="2383"/>
                    <a:pt x="14869" y="2383"/>
                  </a:cubicBezTo>
                  <a:cubicBezTo>
                    <a:pt x="14994" y="2383"/>
                    <a:pt x="15120" y="2472"/>
                    <a:pt x="15120" y="2649"/>
                  </a:cubicBezTo>
                  <a:cubicBezTo>
                    <a:pt x="15031" y="6573"/>
                    <a:pt x="11845" y="9701"/>
                    <a:pt x="7920" y="9701"/>
                  </a:cubicBezTo>
                  <a:cubicBezTo>
                    <a:pt x="3996" y="9701"/>
                    <a:pt x="809" y="6573"/>
                    <a:pt x="720" y="2649"/>
                  </a:cubicBezTo>
                  <a:cubicBezTo>
                    <a:pt x="720" y="2472"/>
                    <a:pt x="846" y="2383"/>
                    <a:pt x="971" y="2383"/>
                  </a:cubicBezTo>
                  <a:cubicBezTo>
                    <a:pt x="1096" y="2383"/>
                    <a:pt x="1222" y="2472"/>
                    <a:pt x="1222" y="2649"/>
                  </a:cubicBezTo>
                  <a:cubicBezTo>
                    <a:pt x="1222" y="5924"/>
                    <a:pt x="3582" y="8698"/>
                    <a:pt x="6799" y="9258"/>
                  </a:cubicBezTo>
                  <a:cubicBezTo>
                    <a:pt x="7166" y="9318"/>
                    <a:pt x="7531" y="9348"/>
                    <a:pt x="7892" y="9348"/>
                  </a:cubicBezTo>
                  <a:cubicBezTo>
                    <a:pt x="10726" y="9348"/>
                    <a:pt x="13296" y="7554"/>
                    <a:pt x="14264" y="4832"/>
                  </a:cubicBezTo>
                  <a:cubicBezTo>
                    <a:pt x="14294" y="4714"/>
                    <a:pt x="14235" y="4567"/>
                    <a:pt x="14117" y="4537"/>
                  </a:cubicBezTo>
                  <a:cubicBezTo>
                    <a:pt x="14091" y="4524"/>
                    <a:pt x="14063" y="4518"/>
                    <a:pt x="14036" y="4518"/>
                  </a:cubicBezTo>
                  <a:cubicBezTo>
                    <a:pt x="13940" y="4518"/>
                    <a:pt x="13845" y="4593"/>
                    <a:pt x="13822" y="4685"/>
                  </a:cubicBezTo>
                  <a:cubicBezTo>
                    <a:pt x="13025" y="6957"/>
                    <a:pt x="10989" y="8580"/>
                    <a:pt x="8599" y="8845"/>
                  </a:cubicBezTo>
                  <a:lnTo>
                    <a:pt x="8599" y="8167"/>
                  </a:lnTo>
                  <a:lnTo>
                    <a:pt x="8776" y="8167"/>
                  </a:lnTo>
                  <a:cubicBezTo>
                    <a:pt x="9602" y="8078"/>
                    <a:pt x="9602" y="6898"/>
                    <a:pt x="8776" y="6839"/>
                  </a:cubicBezTo>
                  <a:lnTo>
                    <a:pt x="8599" y="6839"/>
                  </a:lnTo>
                  <a:lnTo>
                    <a:pt x="8599" y="6013"/>
                  </a:lnTo>
                  <a:lnTo>
                    <a:pt x="8776" y="6013"/>
                  </a:lnTo>
                  <a:cubicBezTo>
                    <a:pt x="9602" y="5954"/>
                    <a:pt x="9602" y="4744"/>
                    <a:pt x="8776" y="4685"/>
                  </a:cubicBezTo>
                  <a:lnTo>
                    <a:pt x="8599" y="4685"/>
                  </a:lnTo>
                  <a:lnTo>
                    <a:pt x="8599" y="3888"/>
                  </a:lnTo>
                  <a:lnTo>
                    <a:pt x="8776" y="3888"/>
                  </a:lnTo>
                  <a:cubicBezTo>
                    <a:pt x="9602" y="3829"/>
                    <a:pt x="9602" y="2619"/>
                    <a:pt x="8776" y="2560"/>
                  </a:cubicBezTo>
                  <a:lnTo>
                    <a:pt x="8599" y="2560"/>
                  </a:lnTo>
                  <a:lnTo>
                    <a:pt x="8599" y="2206"/>
                  </a:lnTo>
                  <a:cubicBezTo>
                    <a:pt x="8658" y="2236"/>
                    <a:pt x="8746" y="2236"/>
                    <a:pt x="8805" y="2236"/>
                  </a:cubicBezTo>
                  <a:cubicBezTo>
                    <a:pt x="9395" y="2236"/>
                    <a:pt x="9720" y="1528"/>
                    <a:pt x="9277" y="1085"/>
                  </a:cubicBezTo>
                  <a:lnTo>
                    <a:pt x="8392" y="200"/>
                  </a:lnTo>
                  <a:cubicBezTo>
                    <a:pt x="8259" y="67"/>
                    <a:pt x="8082" y="1"/>
                    <a:pt x="79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4132587" y="2461041"/>
              <a:ext cx="83313" cy="79333"/>
            </a:xfrm>
            <a:custGeom>
              <a:avLst/>
              <a:gdLst/>
              <a:ahLst/>
              <a:cxnLst/>
              <a:rect l="l" t="t" r="r" b="b"/>
              <a:pathLst>
                <a:path w="2952" h="2811" extrusionOk="0">
                  <a:moveTo>
                    <a:pt x="2213" y="458"/>
                  </a:moveTo>
                  <a:cubicBezTo>
                    <a:pt x="2272" y="458"/>
                    <a:pt x="2331" y="487"/>
                    <a:pt x="2361" y="517"/>
                  </a:cubicBezTo>
                  <a:cubicBezTo>
                    <a:pt x="2390" y="576"/>
                    <a:pt x="2420" y="635"/>
                    <a:pt x="2420" y="694"/>
                  </a:cubicBezTo>
                  <a:cubicBezTo>
                    <a:pt x="2420" y="753"/>
                    <a:pt x="2390" y="812"/>
                    <a:pt x="2361" y="841"/>
                  </a:cubicBezTo>
                  <a:lnTo>
                    <a:pt x="1948" y="1254"/>
                  </a:lnTo>
                  <a:cubicBezTo>
                    <a:pt x="1859" y="1343"/>
                    <a:pt x="1859" y="1490"/>
                    <a:pt x="1948" y="1579"/>
                  </a:cubicBezTo>
                  <a:lnTo>
                    <a:pt x="2361" y="1992"/>
                  </a:lnTo>
                  <a:cubicBezTo>
                    <a:pt x="2479" y="2110"/>
                    <a:pt x="2390" y="2346"/>
                    <a:pt x="2213" y="2346"/>
                  </a:cubicBezTo>
                  <a:cubicBezTo>
                    <a:pt x="2154" y="2346"/>
                    <a:pt x="2095" y="2317"/>
                    <a:pt x="2036" y="2287"/>
                  </a:cubicBezTo>
                  <a:lnTo>
                    <a:pt x="1623" y="1874"/>
                  </a:lnTo>
                  <a:cubicBezTo>
                    <a:pt x="1579" y="1830"/>
                    <a:pt x="1520" y="1808"/>
                    <a:pt x="1465" y="1808"/>
                  </a:cubicBezTo>
                  <a:cubicBezTo>
                    <a:pt x="1409" y="1808"/>
                    <a:pt x="1358" y="1830"/>
                    <a:pt x="1328" y="1874"/>
                  </a:cubicBezTo>
                  <a:lnTo>
                    <a:pt x="915" y="2287"/>
                  </a:lnTo>
                  <a:cubicBezTo>
                    <a:pt x="856" y="2317"/>
                    <a:pt x="797" y="2346"/>
                    <a:pt x="738" y="2346"/>
                  </a:cubicBezTo>
                  <a:cubicBezTo>
                    <a:pt x="561" y="2346"/>
                    <a:pt x="472" y="2110"/>
                    <a:pt x="591" y="1992"/>
                  </a:cubicBezTo>
                  <a:lnTo>
                    <a:pt x="1004" y="1579"/>
                  </a:lnTo>
                  <a:cubicBezTo>
                    <a:pt x="1092" y="1490"/>
                    <a:pt x="1092" y="1343"/>
                    <a:pt x="1004" y="1254"/>
                  </a:cubicBezTo>
                  <a:lnTo>
                    <a:pt x="591" y="841"/>
                  </a:lnTo>
                  <a:cubicBezTo>
                    <a:pt x="531" y="812"/>
                    <a:pt x="531" y="753"/>
                    <a:pt x="531" y="694"/>
                  </a:cubicBezTo>
                  <a:cubicBezTo>
                    <a:pt x="502" y="635"/>
                    <a:pt x="531" y="576"/>
                    <a:pt x="591" y="517"/>
                  </a:cubicBezTo>
                  <a:cubicBezTo>
                    <a:pt x="620" y="487"/>
                    <a:pt x="679" y="458"/>
                    <a:pt x="738" y="458"/>
                  </a:cubicBezTo>
                  <a:cubicBezTo>
                    <a:pt x="797" y="458"/>
                    <a:pt x="856" y="487"/>
                    <a:pt x="915" y="517"/>
                  </a:cubicBezTo>
                  <a:lnTo>
                    <a:pt x="1328" y="930"/>
                  </a:lnTo>
                  <a:cubicBezTo>
                    <a:pt x="1358" y="974"/>
                    <a:pt x="1409" y="996"/>
                    <a:pt x="1465" y="996"/>
                  </a:cubicBezTo>
                  <a:cubicBezTo>
                    <a:pt x="1520" y="996"/>
                    <a:pt x="1579" y="974"/>
                    <a:pt x="1623" y="930"/>
                  </a:cubicBezTo>
                  <a:lnTo>
                    <a:pt x="2036" y="517"/>
                  </a:lnTo>
                  <a:cubicBezTo>
                    <a:pt x="2095" y="487"/>
                    <a:pt x="2154" y="458"/>
                    <a:pt x="2213" y="458"/>
                  </a:cubicBezTo>
                  <a:close/>
                  <a:moveTo>
                    <a:pt x="738" y="0"/>
                  </a:moveTo>
                  <a:cubicBezTo>
                    <a:pt x="568" y="0"/>
                    <a:pt x="399" y="74"/>
                    <a:pt x="266" y="222"/>
                  </a:cubicBezTo>
                  <a:cubicBezTo>
                    <a:pt x="148" y="340"/>
                    <a:pt x="59" y="517"/>
                    <a:pt x="59" y="694"/>
                  </a:cubicBezTo>
                  <a:cubicBezTo>
                    <a:pt x="59" y="871"/>
                    <a:pt x="148" y="1018"/>
                    <a:pt x="266" y="1166"/>
                  </a:cubicBezTo>
                  <a:lnTo>
                    <a:pt x="531" y="1402"/>
                  </a:lnTo>
                  <a:lnTo>
                    <a:pt x="266" y="1668"/>
                  </a:lnTo>
                  <a:cubicBezTo>
                    <a:pt x="0" y="1933"/>
                    <a:pt x="0" y="2346"/>
                    <a:pt x="266" y="2612"/>
                  </a:cubicBezTo>
                  <a:cubicBezTo>
                    <a:pt x="399" y="2745"/>
                    <a:pt x="568" y="2811"/>
                    <a:pt x="738" y="2811"/>
                  </a:cubicBezTo>
                  <a:cubicBezTo>
                    <a:pt x="908" y="2811"/>
                    <a:pt x="1077" y="2745"/>
                    <a:pt x="1210" y="2612"/>
                  </a:cubicBezTo>
                  <a:lnTo>
                    <a:pt x="1476" y="2376"/>
                  </a:lnTo>
                  <a:lnTo>
                    <a:pt x="1741" y="2612"/>
                  </a:lnTo>
                  <a:cubicBezTo>
                    <a:pt x="1859" y="2745"/>
                    <a:pt x="2029" y="2811"/>
                    <a:pt x="2202" y="2811"/>
                  </a:cubicBezTo>
                  <a:cubicBezTo>
                    <a:pt x="2376" y="2811"/>
                    <a:pt x="2553" y="2745"/>
                    <a:pt x="2686" y="2612"/>
                  </a:cubicBezTo>
                  <a:cubicBezTo>
                    <a:pt x="2951" y="2346"/>
                    <a:pt x="2951" y="1933"/>
                    <a:pt x="2686" y="1668"/>
                  </a:cubicBezTo>
                  <a:lnTo>
                    <a:pt x="2420" y="1402"/>
                  </a:lnTo>
                  <a:lnTo>
                    <a:pt x="2686" y="1166"/>
                  </a:lnTo>
                  <a:cubicBezTo>
                    <a:pt x="2804" y="1018"/>
                    <a:pt x="2863" y="871"/>
                    <a:pt x="2863" y="694"/>
                  </a:cubicBezTo>
                  <a:cubicBezTo>
                    <a:pt x="2863" y="310"/>
                    <a:pt x="2567" y="15"/>
                    <a:pt x="2213" y="15"/>
                  </a:cubicBezTo>
                  <a:cubicBezTo>
                    <a:pt x="2036" y="15"/>
                    <a:pt x="1859" y="74"/>
                    <a:pt x="1712" y="222"/>
                  </a:cubicBezTo>
                  <a:lnTo>
                    <a:pt x="1476" y="458"/>
                  </a:lnTo>
                  <a:lnTo>
                    <a:pt x="1210" y="222"/>
                  </a:lnTo>
                  <a:cubicBezTo>
                    <a:pt x="1077" y="74"/>
                    <a:pt x="908" y="0"/>
                    <a:pt x="7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4399903" y="2712102"/>
              <a:ext cx="91638" cy="79164"/>
            </a:xfrm>
            <a:custGeom>
              <a:avLst/>
              <a:gdLst/>
              <a:ahLst/>
              <a:cxnLst/>
              <a:rect l="l" t="t" r="r" b="b"/>
              <a:pathLst>
                <a:path w="3247" h="2805" extrusionOk="0">
                  <a:moveTo>
                    <a:pt x="2361" y="473"/>
                  </a:moveTo>
                  <a:cubicBezTo>
                    <a:pt x="2538" y="473"/>
                    <a:pt x="2626" y="680"/>
                    <a:pt x="2508" y="827"/>
                  </a:cubicBezTo>
                  <a:lnTo>
                    <a:pt x="1063" y="2302"/>
                  </a:lnTo>
                  <a:cubicBezTo>
                    <a:pt x="1003" y="2361"/>
                    <a:pt x="944" y="2361"/>
                    <a:pt x="885" y="2361"/>
                  </a:cubicBezTo>
                  <a:cubicBezTo>
                    <a:pt x="870" y="2369"/>
                    <a:pt x="854" y="2373"/>
                    <a:pt x="839" y="2373"/>
                  </a:cubicBezTo>
                  <a:cubicBezTo>
                    <a:pt x="797" y="2373"/>
                    <a:pt x="760" y="2346"/>
                    <a:pt x="738" y="2302"/>
                  </a:cubicBezTo>
                  <a:cubicBezTo>
                    <a:pt x="708" y="2273"/>
                    <a:pt x="679" y="2214"/>
                    <a:pt x="679" y="2155"/>
                  </a:cubicBezTo>
                  <a:cubicBezTo>
                    <a:pt x="679" y="2096"/>
                    <a:pt x="708" y="2037"/>
                    <a:pt x="738" y="1978"/>
                  </a:cubicBezTo>
                  <a:lnTo>
                    <a:pt x="1151" y="1565"/>
                  </a:lnTo>
                  <a:cubicBezTo>
                    <a:pt x="1240" y="1476"/>
                    <a:pt x="1240" y="1329"/>
                    <a:pt x="1151" y="1240"/>
                  </a:cubicBezTo>
                  <a:lnTo>
                    <a:pt x="738" y="827"/>
                  </a:lnTo>
                  <a:cubicBezTo>
                    <a:pt x="620" y="680"/>
                    <a:pt x="708" y="473"/>
                    <a:pt x="885" y="473"/>
                  </a:cubicBezTo>
                  <a:cubicBezTo>
                    <a:pt x="944" y="473"/>
                    <a:pt x="1003" y="502"/>
                    <a:pt x="1063" y="532"/>
                  </a:cubicBezTo>
                  <a:lnTo>
                    <a:pt x="1476" y="945"/>
                  </a:lnTo>
                  <a:cubicBezTo>
                    <a:pt x="1520" y="989"/>
                    <a:pt x="1572" y="1011"/>
                    <a:pt x="1627" y="1011"/>
                  </a:cubicBezTo>
                  <a:cubicBezTo>
                    <a:pt x="1682" y="1011"/>
                    <a:pt x="1741" y="989"/>
                    <a:pt x="1800" y="945"/>
                  </a:cubicBezTo>
                  <a:lnTo>
                    <a:pt x="2184" y="532"/>
                  </a:lnTo>
                  <a:cubicBezTo>
                    <a:pt x="2243" y="502"/>
                    <a:pt x="2302" y="473"/>
                    <a:pt x="2361" y="473"/>
                  </a:cubicBezTo>
                  <a:close/>
                  <a:moveTo>
                    <a:pt x="885" y="1"/>
                  </a:moveTo>
                  <a:cubicBezTo>
                    <a:pt x="295" y="1"/>
                    <a:pt x="0" y="709"/>
                    <a:pt x="413" y="1152"/>
                  </a:cubicBezTo>
                  <a:lnTo>
                    <a:pt x="679" y="1388"/>
                  </a:lnTo>
                  <a:lnTo>
                    <a:pt x="413" y="1653"/>
                  </a:lnTo>
                  <a:cubicBezTo>
                    <a:pt x="295" y="1771"/>
                    <a:pt x="207" y="1948"/>
                    <a:pt x="207" y="2125"/>
                  </a:cubicBezTo>
                  <a:lnTo>
                    <a:pt x="236" y="2125"/>
                  </a:lnTo>
                  <a:cubicBezTo>
                    <a:pt x="236" y="2509"/>
                    <a:pt x="531" y="2804"/>
                    <a:pt x="885" y="2804"/>
                  </a:cubicBezTo>
                  <a:cubicBezTo>
                    <a:pt x="1063" y="2804"/>
                    <a:pt x="1240" y="2745"/>
                    <a:pt x="1387" y="2627"/>
                  </a:cubicBezTo>
                  <a:lnTo>
                    <a:pt x="2833" y="1152"/>
                  </a:lnTo>
                  <a:cubicBezTo>
                    <a:pt x="3246" y="709"/>
                    <a:pt x="2951" y="1"/>
                    <a:pt x="2361" y="1"/>
                  </a:cubicBezTo>
                  <a:cubicBezTo>
                    <a:pt x="2184" y="1"/>
                    <a:pt x="2007" y="60"/>
                    <a:pt x="1889" y="178"/>
                  </a:cubicBezTo>
                  <a:lnTo>
                    <a:pt x="1623" y="443"/>
                  </a:lnTo>
                  <a:lnTo>
                    <a:pt x="1387" y="178"/>
                  </a:lnTo>
                  <a:cubicBezTo>
                    <a:pt x="1240" y="60"/>
                    <a:pt x="1063" y="1"/>
                    <a:pt x="8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 name="Google Shape;2772;p71"/>
          <p:cNvGrpSpPr/>
          <p:nvPr/>
        </p:nvGrpSpPr>
        <p:grpSpPr>
          <a:xfrm>
            <a:off x="3890022" y="2855320"/>
            <a:ext cx="504702" cy="432284"/>
            <a:chOff x="3268181" y="2461098"/>
            <a:chExt cx="504702" cy="432284"/>
          </a:xfrm>
        </p:grpSpPr>
        <p:sp>
          <p:nvSpPr>
            <p:cNvPr id="2773" name="Google Shape;2773;p71"/>
            <p:cNvSpPr/>
            <p:nvPr/>
          </p:nvSpPr>
          <p:spPr>
            <a:xfrm>
              <a:off x="3268181" y="2467278"/>
              <a:ext cx="346459" cy="296901"/>
            </a:xfrm>
            <a:custGeom>
              <a:avLst/>
              <a:gdLst/>
              <a:ahLst/>
              <a:cxnLst/>
              <a:rect l="l" t="t" r="r" b="b"/>
              <a:pathLst>
                <a:path w="12276" h="10520" extrusionOk="0">
                  <a:moveTo>
                    <a:pt x="7023" y="1"/>
                  </a:moveTo>
                  <a:cubicBezTo>
                    <a:pt x="2332" y="1"/>
                    <a:pt x="1" y="5666"/>
                    <a:pt x="3305" y="8971"/>
                  </a:cubicBezTo>
                  <a:cubicBezTo>
                    <a:pt x="4375" y="10040"/>
                    <a:pt x="5692" y="10520"/>
                    <a:pt x="6984" y="10520"/>
                  </a:cubicBezTo>
                  <a:cubicBezTo>
                    <a:pt x="9684" y="10520"/>
                    <a:pt x="12276" y="8426"/>
                    <a:pt x="12276" y="5253"/>
                  </a:cubicBezTo>
                  <a:cubicBezTo>
                    <a:pt x="12276" y="2361"/>
                    <a:pt x="9915" y="1"/>
                    <a:pt x="70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3390833" y="2590523"/>
              <a:ext cx="346234" cy="296901"/>
            </a:xfrm>
            <a:custGeom>
              <a:avLst/>
              <a:gdLst/>
              <a:ahLst/>
              <a:cxnLst/>
              <a:rect l="l" t="t" r="r" b="b"/>
              <a:pathLst>
                <a:path w="12268" h="10520" extrusionOk="0">
                  <a:moveTo>
                    <a:pt x="6979" y="1"/>
                  </a:moveTo>
                  <a:cubicBezTo>
                    <a:pt x="2311" y="1"/>
                    <a:pt x="1" y="5645"/>
                    <a:pt x="3297" y="8971"/>
                  </a:cubicBezTo>
                  <a:cubicBezTo>
                    <a:pt x="4367" y="10041"/>
                    <a:pt x="5683" y="10520"/>
                    <a:pt x="6975" y="10520"/>
                  </a:cubicBezTo>
                  <a:cubicBezTo>
                    <a:pt x="9675" y="10520"/>
                    <a:pt x="12267" y="8426"/>
                    <a:pt x="12267" y="5253"/>
                  </a:cubicBezTo>
                  <a:cubicBezTo>
                    <a:pt x="12267" y="2332"/>
                    <a:pt x="9936" y="1"/>
                    <a:pt x="7015" y="1"/>
                  </a:cubicBezTo>
                  <a:cubicBezTo>
                    <a:pt x="7003" y="1"/>
                    <a:pt x="6991" y="1"/>
                    <a:pt x="6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3305660" y="2467278"/>
              <a:ext cx="177407" cy="297324"/>
            </a:xfrm>
            <a:custGeom>
              <a:avLst/>
              <a:gdLst/>
              <a:ahLst/>
              <a:cxnLst/>
              <a:rect l="l" t="t" r="r" b="b"/>
              <a:pathLst>
                <a:path w="6286" h="10535" extrusionOk="0">
                  <a:moveTo>
                    <a:pt x="5723" y="1"/>
                  </a:moveTo>
                  <a:cubicBezTo>
                    <a:pt x="2839" y="1"/>
                    <a:pt x="443" y="2314"/>
                    <a:pt x="443" y="5253"/>
                  </a:cubicBezTo>
                  <a:cubicBezTo>
                    <a:pt x="443" y="8219"/>
                    <a:pt x="2839" y="10535"/>
                    <a:pt x="5723" y="10535"/>
                  </a:cubicBezTo>
                  <a:cubicBezTo>
                    <a:pt x="5909" y="10535"/>
                    <a:pt x="6096" y="10525"/>
                    <a:pt x="6286" y="10505"/>
                  </a:cubicBezTo>
                  <a:cubicBezTo>
                    <a:pt x="5076" y="10358"/>
                    <a:pt x="3984" y="9827"/>
                    <a:pt x="3128" y="8971"/>
                  </a:cubicBezTo>
                  <a:cubicBezTo>
                    <a:pt x="0" y="5873"/>
                    <a:pt x="1889" y="532"/>
                    <a:pt x="6286" y="30"/>
                  </a:cubicBezTo>
                  <a:cubicBezTo>
                    <a:pt x="6096" y="11"/>
                    <a:pt x="5909" y="1"/>
                    <a:pt x="57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3428904" y="2590382"/>
              <a:ext cx="176588" cy="296760"/>
            </a:xfrm>
            <a:custGeom>
              <a:avLst/>
              <a:gdLst/>
              <a:ahLst/>
              <a:cxnLst/>
              <a:rect l="l" t="t" r="r" b="b"/>
              <a:pathLst>
                <a:path w="6257" h="10515" extrusionOk="0">
                  <a:moveTo>
                    <a:pt x="5648" y="1"/>
                  </a:moveTo>
                  <a:cubicBezTo>
                    <a:pt x="2785" y="1"/>
                    <a:pt x="414" y="2307"/>
                    <a:pt x="414" y="5258"/>
                  </a:cubicBezTo>
                  <a:cubicBezTo>
                    <a:pt x="414" y="8183"/>
                    <a:pt x="2788" y="10515"/>
                    <a:pt x="5654" y="10515"/>
                  </a:cubicBezTo>
                  <a:cubicBezTo>
                    <a:pt x="5853" y="10515"/>
                    <a:pt x="6054" y="10504"/>
                    <a:pt x="6256" y="10481"/>
                  </a:cubicBezTo>
                  <a:cubicBezTo>
                    <a:pt x="5046" y="10333"/>
                    <a:pt x="3955" y="9802"/>
                    <a:pt x="3099" y="8976"/>
                  </a:cubicBezTo>
                  <a:cubicBezTo>
                    <a:pt x="1" y="5848"/>
                    <a:pt x="1860" y="507"/>
                    <a:pt x="6256" y="35"/>
                  </a:cubicBezTo>
                  <a:cubicBezTo>
                    <a:pt x="6052" y="12"/>
                    <a:pt x="5849" y="1"/>
                    <a:pt x="5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3427380" y="2590297"/>
              <a:ext cx="193098" cy="173794"/>
            </a:xfrm>
            <a:custGeom>
              <a:avLst/>
              <a:gdLst/>
              <a:ahLst/>
              <a:cxnLst/>
              <a:rect l="l" t="t" r="r" b="b"/>
              <a:pathLst>
                <a:path w="6842" h="6158" extrusionOk="0">
                  <a:moveTo>
                    <a:pt x="5680" y="1"/>
                  </a:moveTo>
                  <a:cubicBezTo>
                    <a:pt x="2515" y="1"/>
                    <a:pt x="1" y="2875"/>
                    <a:pt x="527" y="6087"/>
                  </a:cubicBezTo>
                  <a:cubicBezTo>
                    <a:pt x="807" y="6130"/>
                    <a:pt x="1104" y="6158"/>
                    <a:pt x="1393" y="6158"/>
                  </a:cubicBezTo>
                  <a:cubicBezTo>
                    <a:pt x="1499" y="6158"/>
                    <a:pt x="1604" y="6154"/>
                    <a:pt x="1707" y="6146"/>
                  </a:cubicBezTo>
                  <a:cubicBezTo>
                    <a:pt x="2976" y="6087"/>
                    <a:pt x="4186" y="5527"/>
                    <a:pt x="5100" y="4612"/>
                  </a:cubicBezTo>
                  <a:cubicBezTo>
                    <a:pt x="6310" y="3432"/>
                    <a:pt x="6841" y="1720"/>
                    <a:pt x="6576" y="68"/>
                  </a:cubicBezTo>
                  <a:lnTo>
                    <a:pt x="6310" y="38"/>
                  </a:lnTo>
                  <a:cubicBezTo>
                    <a:pt x="6098" y="13"/>
                    <a:pt x="5888" y="1"/>
                    <a:pt x="5680" y="1"/>
                  </a:cubicBezTo>
                  <a:close/>
                </a:path>
              </a:pathLst>
            </a:custGeom>
            <a:solidFill>
              <a:srgbClr val="95D6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3427380" y="2590297"/>
              <a:ext cx="178112" cy="173794"/>
            </a:xfrm>
            <a:custGeom>
              <a:avLst/>
              <a:gdLst/>
              <a:ahLst/>
              <a:cxnLst/>
              <a:rect l="l" t="t" r="r" b="b"/>
              <a:pathLst>
                <a:path w="6311" h="6158" extrusionOk="0">
                  <a:moveTo>
                    <a:pt x="5680" y="1"/>
                  </a:moveTo>
                  <a:cubicBezTo>
                    <a:pt x="2515" y="1"/>
                    <a:pt x="1" y="2875"/>
                    <a:pt x="527" y="6087"/>
                  </a:cubicBezTo>
                  <a:cubicBezTo>
                    <a:pt x="807" y="6130"/>
                    <a:pt x="1104" y="6158"/>
                    <a:pt x="1393" y="6158"/>
                  </a:cubicBezTo>
                  <a:cubicBezTo>
                    <a:pt x="1499" y="6158"/>
                    <a:pt x="1604" y="6154"/>
                    <a:pt x="1707" y="6146"/>
                  </a:cubicBezTo>
                  <a:cubicBezTo>
                    <a:pt x="1176" y="3166"/>
                    <a:pt x="3300" y="363"/>
                    <a:pt x="6310" y="38"/>
                  </a:cubicBezTo>
                  <a:cubicBezTo>
                    <a:pt x="6098" y="13"/>
                    <a:pt x="5888" y="1"/>
                    <a:pt x="5680" y="1"/>
                  </a:cubicBezTo>
                  <a:close/>
                </a:path>
              </a:pathLst>
            </a:custGeom>
            <a:solidFill>
              <a:srgbClr val="78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3362781" y="2503938"/>
              <a:ext cx="103633" cy="119946"/>
            </a:xfrm>
            <a:custGeom>
              <a:avLst/>
              <a:gdLst/>
              <a:ahLst/>
              <a:cxnLst/>
              <a:rect l="l" t="t" r="r" b="b"/>
              <a:pathLst>
                <a:path w="3672" h="4250" extrusionOk="0">
                  <a:moveTo>
                    <a:pt x="1871" y="1446"/>
                  </a:moveTo>
                  <a:lnTo>
                    <a:pt x="2285" y="2567"/>
                  </a:lnTo>
                  <a:lnTo>
                    <a:pt x="1429" y="2567"/>
                  </a:lnTo>
                  <a:lnTo>
                    <a:pt x="1871" y="1446"/>
                  </a:lnTo>
                  <a:close/>
                  <a:moveTo>
                    <a:pt x="1871" y="0"/>
                  </a:moveTo>
                  <a:cubicBezTo>
                    <a:pt x="1665" y="0"/>
                    <a:pt x="1488" y="118"/>
                    <a:pt x="1399" y="295"/>
                  </a:cubicBezTo>
                  <a:lnTo>
                    <a:pt x="131" y="3659"/>
                  </a:lnTo>
                  <a:cubicBezTo>
                    <a:pt x="0" y="3993"/>
                    <a:pt x="256" y="4234"/>
                    <a:pt x="515" y="4234"/>
                  </a:cubicBezTo>
                  <a:cubicBezTo>
                    <a:pt x="668" y="4234"/>
                    <a:pt x="821" y="4151"/>
                    <a:pt x="898" y="3954"/>
                  </a:cubicBezTo>
                  <a:lnTo>
                    <a:pt x="1104" y="3393"/>
                  </a:lnTo>
                  <a:lnTo>
                    <a:pt x="2580" y="3393"/>
                  </a:lnTo>
                  <a:lnTo>
                    <a:pt x="2816" y="3954"/>
                  </a:lnTo>
                  <a:cubicBezTo>
                    <a:pt x="2875" y="4131"/>
                    <a:pt x="3022" y="4220"/>
                    <a:pt x="3199" y="4249"/>
                  </a:cubicBezTo>
                  <a:cubicBezTo>
                    <a:pt x="3258" y="4220"/>
                    <a:pt x="3288" y="4220"/>
                    <a:pt x="3347" y="4220"/>
                  </a:cubicBezTo>
                  <a:cubicBezTo>
                    <a:pt x="3553" y="4131"/>
                    <a:pt x="3671" y="3895"/>
                    <a:pt x="3583" y="3659"/>
                  </a:cubicBezTo>
                  <a:lnTo>
                    <a:pt x="2344" y="295"/>
                  </a:lnTo>
                  <a:cubicBezTo>
                    <a:pt x="2255" y="118"/>
                    <a:pt x="2078" y="0"/>
                    <a:pt x="1871"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3582967" y="2732112"/>
              <a:ext cx="96634" cy="120764"/>
            </a:xfrm>
            <a:custGeom>
              <a:avLst/>
              <a:gdLst/>
              <a:ahLst/>
              <a:cxnLst/>
              <a:rect l="l" t="t" r="r" b="b"/>
              <a:pathLst>
                <a:path w="3424" h="4279" extrusionOk="0">
                  <a:moveTo>
                    <a:pt x="1417" y="856"/>
                  </a:moveTo>
                  <a:cubicBezTo>
                    <a:pt x="1918" y="856"/>
                    <a:pt x="1918" y="1593"/>
                    <a:pt x="1417" y="1593"/>
                  </a:cubicBezTo>
                  <a:lnTo>
                    <a:pt x="856" y="1593"/>
                  </a:lnTo>
                  <a:lnTo>
                    <a:pt x="856" y="856"/>
                  </a:lnTo>
                  <a:close/>
                  <a:moveTo>
                    <a:pt x="1594" y="2420"/>
                  </a:moveTo>
                  <a:cubicBezTo>
                    <a:pt x="2273" y="2420"/>
                    <a:pt x="2273" y="3423"/>
                    <a:pt x="1594" y="3423"/>
                  </a:cubicBezTo>
                  <a:lnTo>
                    <a:pt x="856" y="3423"/>
                  </a:lnTo>
                  <a:lnTo>
                    <a:pt x="856" y="2420"/>
                  </a:lnTo>
                  <a:close/>
                  <a:moveTo>
                    <a:pt x="443" y="0"/>
                  </a:moveTo>
                  <a:cubicBezTo>
                    <a:pt x="207" y="0"/>
                    <a:pt x="0" y="207"/>
                    <a:pt x="0" y="413"/>
                  </a:cubicBezTo>
                  <a:lnTo>
                    <a:pt x="0" y="3836"/>
                  </a:lnTo>
                  <a:cubicBezTo>
                    <a:pt x="0" y="4072"/>
                    <a:pt x="177" y="4279"/>
                    <a:pt x="443" y="4279"/>
                  </a:cubicBezTo>
                  <a:lnTo>
                    <a:pt x="1594" y="4279"/>
                  </a:lnTo>
                  <a:cubicBezTo>
                    <a:pt x="2863" y="4279"/>
                    <a:pt x="3423" y="2685"/>
                    <a:pt x="2420" y="1888"/>
                  </a:cubicBezTo>
                  <a:lnTo>
                    <a:pt x="2450" y="1859"/>
                  </a:lnTo>
                  <a:cubicBezTo>
                    <a:pt x="2568" y="1682"/>
                    <a:pt x="2627" y="1446"/>
                    <a:pt x="2627" y="1210"/>
                  </a:cubicBezTo>
                  <a:cubicBezTo>
                    <a:pt x="2627" y="531"/>
                    <a:pt x="2095" y="0"/>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3308990" y="2461098"/>
              <a:ext cx="463893" cy="432284"/>
            </a:xfrm>
            <a:custGeom>
              <a:avLst/>
              <a:gdLst/>
              <a:ahLst/>
              <a:cxnLst/>
              <a:rect l="l" t="t" r="r" b="b"/>
              <a:pathLst>
                <a:path w="16437" h="15317" extrusionOk="0">
                  <a:moveTo>
                    <a:pt x="9915" y="4823"/>
                  </a:moveTo>
                  <a:cubicBezTo>
                    <a:pt x="10122" y="4823"/>
                    <a:pt x="10358" y="4823"/>
                    <a:pt x="10564" y="4852"/>
                  </a:cubicBezTo>
                  <a:cubicBezTo>
                    <a:pt x="10623" y="5324"/>
                    <a:pt x="10623" y="5826"/>
                    <a:pt x="10535" y="6328"/>
                  </a:cubicBezTo>
                  <a:lnTo>
                    <a:pt x="9118" y="4882"/>
                  </a:lnTo>
                  <a:cubicBezTo>
                    <a:pt x="9384" y="4852"/>
                    <a:pt x="9649" y="4823"/>
                    <a:pt x="9915" y="4823"/>
                  </a:cubicBezTo>
                  <a:close/>
                  <a:moveTo>
                    <a:pt x="8587" y="4970"/>
                  </a:moveTo>
                  <a:lnTo>
                    <a:pt x="10417" y="6800"/>
                  </a:lnTo>
                  <a:cubicBezTo>
                    <a:pt x="10328" y="7124"/>
                    <a:pt x="10210" y="7449"/>
                    <a:pt x="10063" y="7744"/>
                  </a:cubicBezTo>
                  <a:lnTo>
                    <a:pt x="7643" y="5324"/>
                  </a:lnTo>
                  <a:cubicBezTo>
                    <a:pt x="7968" y="5177"/>
                    <a:pt x="8263" y="5059"/>
                    <a:pt x="8587" y="4970"/>
                  </a:cubicBezTo>
                  <a:close/>
                  <a:moveTo>
                    <a:pt x="7259" y="5561"/>
                  </a:moveTo>
                  <a:lnTo>
                    <a:pt x="9856" y="8157"/>
                  </a:lnTo>
                  <a:cubicBezTo>
                    <a:pt x="9679" y="8423"/>
                    <a:pt x="9502" y="8659"/>
                    <a:pt x="9295" y="8895"/>
                  </a:cubicBezTo>
                  <a:lnTo>
                    <a:pt x="6522" y="6121"/>
                  </a:lnTo>
                  <a:cubicBezTo>
                    <a:pt x="6758" y="5915"/>
                    <a:pt x="6994" y="5738"/>
                    <a:pt x="7259" y="5561"/>
                  </a:cubicBezTo>
                  <a:close/>
                  <a:moveTo>
                    <a:pt x="6227" y="6446"/>
                  </a:moveTo>
                  <a:lnTo>
                    <a:pt x="9000" y="9219"/>
                  </a:lnTo>
                  <a:cubicBezTo>
                    <a:pt x="8764" y="9426"/>
                    <a:pt x="8499" y="9603"/>
                    <a:pt x="8263" y="9751"/>
                  </a:cubicBezTo>
                  <a:lnTo>
                    <a:pt x="8233" y="9751"/>
                  </a:lnTo>
                  <a:lnTo>
                    <a:pt x="5666" y="7183"/>
                  </a:lnTo>
                  <a:cubicBezTo>
                    <a:pt x="5813" y="6918"/>
                    <a:pt x="6020" y="6682"/>
                    <a:pt x="6227" y="6446"/>
                  </a:cubicBezTo>
                  <a:close/>
                  <a:moveTo>
                    <a:pt x="5430" y="7567"/>
                  </a:moveTo>
                  <a:lnTo>
                    <a:pt x="7849" y="9987"/>
                  </a:lnTo>
                  <a:cubicBezTo>
                    <a:pt x="7554" y="10134"/>
                    <a:pt x="7259" y="10252"/>
                    <a:pt x="6935" y="10370"/>
                  </a:cubicBezTo>
                  <a:lnTo>
                    <a:pt x="6905" y="10341"/>
                  </a:lnTo>
                  <a:lnTo>
                    <a:pt x="5076" y="8511"/>
                  </a:lnTo>
                  <a:cubicBezTo>
                    <a:pt x="5164" y="8187"/>
                    <a:pt x="5282" y="7862"/>
                    <a:pt x="5430" y="7567"/>
                  </a:cubicBezTo>
                  <a:close/>
                  <a:moveTo>
                    <a:pt x="4987" y="9013"/>
                  </a:moveTo>
                  <a:lnTo>
                    <a:pt x="6404" y="10459"/>
                  </a:lnTo>
                  <a:cubicBezTo>
                    <a:pt x="6138" y="10488"/>
                    <a:pt x="5872" y="10518"/>
                    <a:pt x="5607" y="10518"/>
                  </a:cubicBezTo>
                  <a:cubicBezTo>
                    <a:pt x="5371" y="10518"/>
                    <a:pt x="5164" y="10518"/>
                    <a:pt x="4958" y="10488"/>
                  </a:cubicBezTo>
                  <a:cubicBezTo>
                    <a:pt x="4899" y="9987"/>
                    <a:pt x="4899" y="9485"/>
                    <a:pt x="4987" y="9013"/>
                  </a:cubicBezTo>
                  <a:close/>
                  <a:moveTo>
                    <a:pt x="11036" y="4911"/>
                  </a:moveTo>
                  <a:lnTo>
                    <a:pt x="11036" y="4911"/>
                  </a:lnTo>
                  <a:cubicBezTo>
                    <a:pt x="14931" y="5797"/>
                    <a:pt x="16318" y="10606"/>
                    <a:pt x="13485" y="13409"/>
                  </a:cubicBezTo>
                  <a:lnTo>
                    <a:pt x="13485" y="13380"/>
                  </a:lnTo>
                  <a:cubicBezTo>
                    <a:pt x="12473" y="14392"/>
                    <a:pt x="11203" y="14858"/>
                    <a:pt x="9953" y="14858"/>
                  </a:cubicBezTo>
                  <a:cubicBezTo>
                    <a:pt x="7741" y="14858"/>
                    <a:pt x="5593" y="13400"/>
                    <a:pt x="5046" y="10931"/>
                  </a:cubicBezTo>
                  <a:lnTo>
                    <a:pt x="5046" y="10931"/>
                  </a:lnTo>
                  <a:cubicBezTo>
                    <a:pt x="5223" y="10960"/>
                    <a:pt x="5400" y="10960"/>
                    <a:pt x="5607" y="10960"/>
                  </a:cubicBezTo>
                  <a:cubicBezTo>
                    <a:pt x="8853" y="10960"/>
                    <a:pt x="11390" y="8157"/>
                    <a:pt x="11036" y="4911"/>
                  </a:cubicBezTo>
                  <a:close/>
                  <a:moveTo>
                    <a:pt x="5553" y="1"/>
                  </a:moveTo>
                  <a:cubicBezTo>
                    <a:pt x="4193" y="1"/>
                    <a:pt x="2813" y="506"/>
                    <a:pt x="1712" y="1607"/>
                  </a:cubicBezTo>
                  <a:cubicBezTo>
                    <a:pt x="1564" y="1754"/>
                    <a:pt x="1417" y="1902"/>
                    <a:pt x="1299" y="2049"/>
                  </a:cubicBezTo>
                  <a:cubicBezTo>
                    <a:pt x="1191" y="2222"/>
                    <a:pt x="1335" y="2394"/>
                    <a:pt x="1490" y="2394"/>
                  </a:cubicBezTo>
                  <a:cubicBezTo>
                    <a:pt x="1547" y="2394"/>
                    <a:pt x="1605" y="2370"/>
                    <a:pt x="1653" y="2315"/>
                  </a:cubicBezTo>
                  <a:cubicBezTo>
                    <a:pt x="1771" y="2197"/>
                    <a:pt x="1889" y="2049"/>
                    <a:pt x="2037" y="1931"/>
                  </a:cubicBezTo>
                  <a:cubicBezTo>
                    <a:pt x="3052" y="905"/>
                    <a:pt x="4331" y="432"/>
                    <a:pt x="5590" y="432"/>
                  </a:cubicBezTo>
                  <a:cubicBezTo>
                    <a:pt x="7806" y="432"/>
                    <a:pt x="9959" y="1896"/>
                    <a:pt x="10505" y="4380"/>
                  </a:cubicBezTo>
                  <a:cubicBezTo>
                    <a:pt x="10328" y="4351"/>
                    <a:pt x="10151" y="4351"/>
                    <a:pt x="9945" y="4351"/>
                  </a:cubicBezTo>
                  <a:cubicBezTo>
                    <a:pt x="6699" y="4351"/>
                    <a:pt x="4161" y="7154"/>
                    <a:pt x="4486" y="10400"/>
                  </a:cubicBezTo>
                  <a:cubicBezTo>
                    <a:pt x="2450" y="9928"/>
                    <a:pt x="886" y="8246"/>
                    <a:pt x="620" y="6151"/>
                  </a:cubicBezTo>
                  <a:cubicBezTo>
                    <a:pt x="473" y="5059"/>
                    <a:pt x="679" y="3967"/>
                    <a:pt x="1210" y="3023"/>
                  </a:cubicBezTo>
                  <a:cubicBezTo>
                    <a:pt x="1329" y="2845"/>
                    <a:pt x="1169" y="2680"/>
                    <a:pt x="1015" y="2680"/>
                  </a:cubicBezTo>
                  <a:cubicBezTo>
                    <a:pt x="939" y="2680"/>
                    <a:pt x="866" y="2719"/>
                    <a:pt x="827" y="2816"/>
                  </a:cubicBezTo>
                  <a:cubicBezTo>
                    <a:pt x="237" y="3849"/>
                    <a:pt x="0" y="5029"/>
                    <a:pt x="178" y="6210"/>
                  </a:cubicBezTo>
                  <a:cubicBezTo>
                    <a:pt x="473" y="8541"/>
                    <a:pt x="2243" y="10429"/>
                    <a:pt x="4574" y="10872"/>
                  </a:cubicBezTo>
                  <a:cubicBezTo>
                    <a:pt x="5080" y="13578"/>
                    <a:pt x="7440" y="15316"/>
                    <a:pt x="9953" y="15316"/>
                  </a:cubicBezTo>
                  <a:cubicBezTo>
                    <a:pt x="10810" y="15316"/>
                    <a:pt x="11686" y="15114"/>
                    <a:pt x="12512" y="14678"/>
                  </a:cubicBezTo>
                  <a:cubicBezTo>
                    <a:pt x="15757" y="12937"/>
                    <a:pt x="16436" y="8570"/>
                    <a:pt x="13810" y="5944"/>
                  </a:cubicBezTo>
                  <a:cubicBezTo>
                    <a:pt x="13013" y="5177"/>
                    <a:pt x="12040" y="4646"/>
                    <a:pt x="10948" y="4439"/>
                  </a:cubicBezTo>
                  <a:cubicBezTo>
                    <a:pt x="10415" y="1662"/>
                    <a:pt x="8019" y="1"/>
                    <a:pt x="55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3396421" y="2538905"/>
              <a:ext cx="37508" cy="43322"/>
            </a:xfrm>
            <a:custGeom>
              <a:avLst/>
              <a:gdLst/>
              <a:ahLst/>
              <a:cxnLst/>
              <a:rect l="l" t="t" r="r" b="b"/>
              <a:pathLst>
                <a:path w="1329" h="1535" extrusionOk="0">
                  <a:moveTo>
                    <a:pt x="650" y="856"/>
                  </a:moveTo>
                  <a:lnTo>
                    <a:pt x="768" y="1092"/>
                  </a:lnTo>
                  <a:lnTo>
                    <a:pt x="561" y="1092"/>
                  </a:lnTo>
                  <a:lnTo>
                    <a:pt x="650" y="856"/>
                  </a:lnTo>
                  <a:close/>
                  <a:moveTo>
                    <a:pt x="679" y="0"/>
                  </a:moveTo>
                  <a:cubicBezTo>
                    <a:pt x="561" y="0"/>
                    <a:pt x="473" y="59"/>
                    <a:pt x="443" y="118"/>
                  </a:cubicBezTo>
                  <a:lnTo>
                    <a:pt x="30" y="1240"/>
                  </a:lnTo>
                  <a:cubicBezTo>
                    <a:pt x="1" y="1299"/>
                    <a:pt x="1" y="1387"/>
                    <a:pt x="60" y="1446"/>
                  </a:cubicBezTo>
                  <a:cubicBezTo>
                    <a:pt x="89" y="1505"/>
                    <a:pt x="178" y="1535"/>
                    <a:pt x="237" y="1535"/>
                  </a:cubicBezTo>
                  <a:lnTo>
                    <a:pt x="1093" y="1535"/>
                  </a:lnTo>
                  <a:cubicBezTo>
                    <a:pt x="1152" y="1535"/>
                    <a:pt x="1240" y="1505"/>
                    <a:pt x="1270" y="1446"/>
                  </a:cubicBezTo>
                  <a:cubicBezTo>
                    <a:pt x="1299" y="1387"/>
                    <a:pt x="1329" y="1299"/>
                    <a:pt x="1299" y="1240"/>
                  </a:cubicBezTo>
                  <a:lnTo>
                    <a:pt x="886" y="118"/>
                  </a:lnTo>
                  <a:cubicBezTo>
                    <a:pt x="827" y="59"/>
                    <a:pt x="768" y="0"/>
                    <a:pt x="6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3356459" y="2497899"/>
              <a:ext cx="114950" cy="131799"/>
            </a:xfrm>
            <a:custGeom>
              <a:avLst/>
              <a:gdLst/>
              <a:ahLst/>
              <a:cxnLst/>
              <a:rect l="l" t="t" r="r" b="b"/>
              <a:pathLst>
                <a:path w="4073" h="4670" extrusionOk="0">
                  <a:moveTo>
                    <a:pt x="2081" y="443"/>
                  </a:moveTo>
                  <a:cubicBezTo>
                    <a:pt x="2184" y="443"/>
                    <a:pt x="2287" y="494"/>
                    <a:pt x="2332" y="598"/>
                  </a:cubicBezTo>
                  <a:lnTo>
                    <a:pt x="3600" y="3961"/>
                  </a:lnTo>
                  <a:cubicBezTo>
                    <a:pt x="3630" y="3991"/>
                    <a:pt x="3630" y="4050"/>
                    <a:pt x="3600" y="4109"/>
                  </a:cubicBezTo>
                  <a:cubicBezTo>
                    <a:pt x="3571" y="4138"/>
                    <a:pt x="3541" y="4197"/>
                    <a:pt x="3482" y="4197"/>
                  </a:cubicBezTo>
                  <a:cubicBezTo>
                    <a:pt x="3482" y="4212"/>
                    <a:pt x="3475" y="4220"/>
                    <a:pt x="3464" y="4220"/>
                  </a:cubicBezTo>
                  <a:cubicBezTo>
                    <a:pt x="3453" y="4220"/>
                    <a:pt x="3438" y="4212"/>
                    <a:pt x="3423" y="4197"/>
                  </a:cubicBezTo>
                  <a:cubicBezTo>
                    <a:pt x="3335" y="4197"/>
                    <a:pt x="3276" y="4168"/>
                    <a:pt x="3246" y="4079"/>
                  </a:cubicBezTo>
                  <a:lnTo>
                    <a:pt x="3040" y="3519"/>
                  </a:lnTo>
                  <a:cubicBezTo>
                    <a:pt x="2981" y="3430"/>
                    <a:pt x="2922" y="3371"/>
                    <a:pt x="2833" y="3371"/>
                  </a:cubicBezTo>
                  <a:lnTo>
                    <a:pt x="1358" y="3371"/>
                  </a:lnTo>
                  <a:cubicBezTo>
                    <a:pt x="1240" y="3371"/>
                    <a:pt x="1181" y="3430"/>
                    <a:pt x="1151" y="3519"/>
                  </a:cubicBezTo>
                  <a:lnTo>
                    <a:pt x="915" y="4079"/>
                  </a:lnTo>
                  <a:cubicBezTo>
                    <a:pt x="915" y="4138"/>
                    <a:pt x="856" y="4168"/>
                    <a:pt x="827" y="4197"/>
                  </a:cubicBezTo>
                  <a:lnTo>
                    <a:pt x="679" y="4197"/>
                  </a:lnTo>
                  <a:cubicBezTo>
                    <a:pt x="561" y="4138"/>
                    <a:pt x="532" y="4050"/>
                    <a:pt x="561" y="3932"/>
                  </a:cubicBezTo>
                  <a:lnTo>
                    <a:pt x="561" y="3932"/>
                  </a:lnTo>
                  <a:lnTo>
                    <a:pt x="561" y="3961"/>
                  </a:lnTo>
                  <a:lnTo>
                    <a:pt x="1830" y="598"/>
                  </a:lnTo>
                  <a:cubicBezTo>
                    <a:pt x="1874" y="494"/>
                    <a:pt x="1977" y="443"/>
                    <a:pt x="2081" y="443"/>
                  </a:cubicBezTo>
                  <a:close/>
                  <a:moveTo>
                    <a:pt x="2081" y="0"/>
                  </a:moveTo>
                  <a:cubicBezTo>
                    <a:pt x="1815" y="0"/>
                    <a:pt x="1550" y="140"/>
                    <a:pt x="1417" y="421"/>
                  </a:cubicBezTo>
                  <a:lnTo>
                    <a:pt x="148" y="3784"/>
                  </a:lnTo>
                  <a:cubicBezTo>
                    <a:pt x="0" y="4109"/>
                    <a:pt x="177" y="4493"/>
                    <a:pt x="502" y="4611"/>
                  </a:cubicBezTo>
                  <a:cubicBezTo>
                    <a:pt x="591" y="4640"/>
                    <a:pt x="650" y="4670"/>
                    <a:pt x="738" y="4670"/>
                  </a:cubicBezTo>
                  <a:cubicBezTo>
                    <a:pt x="827" y="4670"/>
                    <a:pt x="915" y="4640"/>
                    <a:pt x="1004" y="4611"/>
                  </a:cubicBezTo>
                  <a:cubicBezTo>
                    <a:pt x="1151" y="4552"/>
                    <a:pt x="1269" y="4404"/>
                    <a:pt x="1328" y="4257"/>
                  </a:cubicBezTo>
                  <a:lnTo>
                    <a:pt x="1505" y="3814"/>
                  </a:lnTo>
                  <a:lnTo>
                    <a:pt x="2656" y="3814"/>
                  </a:lnTo>
                  <a:lnTo>
                    <a:pt x="2833" y="4257"/>
                  </a:lnTo>
                  <a:cubicBezTo>
                    <a:pt x="2922" y="4493"/>
                    <a:pt x="3158" y="4670"/>
                    <a:pt x="3423" y="4670"/>
                  </a:cubicBezTo>
                  <a:cubicBezTo>
                    <a:pt x="3512" y="4670"/>
                    <a:pt x="3571" y="4640"/>
                    <a:pt x="3659" y="4611"/>
                  </a:cubicBezTo>
                  <a:cubicBezTo>
                    <a:pt x="3807" y="4552"/>
                    <a:pt x="3954" y="4434"/>
                    <a:pt x="4013" y="4286"/>
                  </a:cubicBezTo>
                  <a:cubicBezTo>
                    <a:pt x="4072" y="4138"/>
                    <a:pt x="4072" y="3961"/>
                    <a:pt x="4013" y="3784"/>
                  </a:cubicBezTo>
                  <a:lnTo>
                    <a:pt x="2745" y="421"/>
                  </a:lnTo>
                  <a:cubicBezTo>
                    <a:pt x="2612" y="140"/>
                    <a:pt x="2346" y="0"/>
                    <a:pt x="20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3600465" y="2793720"/>
              <a:ext cx="49982" cy="40838"/>
            </a:xfrm>
            <a:custGeom>
              <a:avLst/>
              <a:gdLst/>
              <a:ahLst/>
              <a:cxnLst/>
              <a:rect l="l" t="t" r="r" b="b"/>
              <a:pathLst>
                <a:path w="1771" h="1447" extrusionOk="0">
                  <a:moveTo>
                    <a:pt x="974" y="443"/>
                  </a:moveTo>
                  <a:cubicBezTo>
                    <a:pt x="1357" y="443"/>
                    <a:pt x="1357" y="1004"/>
                    <a:pt x="974" y="1004"/>
                  </a:cubicBezTo>
                  <a:lnTo>
                    <a:pt x="472" y="1004"/>
                  </a:lnTo>
                  <a:lnTo>
                    <a:pt x="472" y="443"/>
                  </a:lnTo>
                  <a:close/>
                  <a:moveTo>
                    <a:pt x="236" y="1"/>
                  </a:moveTo>
                  <a:cubicBezTo>
                    <a:pt x="118" y="1"/>
                    <a:pt x="0" y="119"/>
                    <a:pt x="30" y="237"/>
                  </a:cubicBezTo>
                  <a:lnTo>
                    <a:pt x="30" y="1240"/>
                  </a:lnTo>
                  <a:cubicBezTo>
                    <a:pt x="0" y="1299"/>
                    <a:pt x="30" y="1358"/>
                    <a:pt x="89" y="1387"/>
                  </a:cubicBezTo>
                  <a:cubicBezTo>
                    <a:pt x="118" y="1417"/>
                    <a:pt x="177" y="1446"/>
                    <a:pt x="236" y="1446"/>
                  </a:cubicBezTo>
                  <a:lnTo>
                    <a:pt x="974" y="1446"/>
                  </a:lnTo>
                  <a:cubicBezTo>
                    <a:pt x="1771" y="1299"/>
                    <a:pt x="1771" y="178"/>
                    <a:pt x="9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3577125" y="2726270"/>
              <a:ext cx="99146" cy="132448"/>
            </a:xfrm>
            <a:custGeom>
              <a:avLst/>
              <a:gdLst/>
              <a:ahLst/>
              <a:cxnLst/>
              <a:rect l="l" t="t" r="r" b="b"/>
              <a:pathLst>
                <a:path w="3513" h="4693" extrusionOk="0">
                  <a:moveTo>
                    <a:pt x="650" y="0"/>
                  </a:moveTo>
                  <a:cubicBezTo>
                    <a:pt x="266" y="0"/>
                    <a:pt x="1" y="266"/>
                    <a:pt x="1" y="620"/>
                  </a:cubicBezTo>
                  <a:lnTo>
                    <a:pt x="1" y="4043"/>
                  </a:lnTo>
                  <a:cubicBezTo>
                    <a:pt x="1" y="4397"/>
                    <a:pt x="266" y="4692"/>
                    <a:pt x="650" y="4692"/>
                  </a:cubicBezTo>
                  <a:lnTo>
                    <a:pt x="1801" y="4692"/>
                  </a:lnTo>
                  <a:cubicBezTo>
                    <a:pt x="2007" y="4692"/>
                    <a:pt x="2184" y="4633"/>
                    <a:pt x="2361" y="4574"/>
                  </a:cubicBezTo>
                  <a:cubicBezTo>
                    <a:pt x="2480" y="4515"/>
                    <a:pt x="2539" y="4397"/>
                    <a:pt x="2509" y="4279"/>
                  </a:cubicBezTo>
                  <a:cubicBezTo>
                    <a:pt x="2466" y="4193"/>
                    <a:pt x="2391" y="4138"/>
                    <a:pt x="2308" y="4138"/>
                  </a:cubicBezTo>
                  <a:cubicBezTo>
                    <a:pt x="2277" y="4138"/>
                    <a:pt x="2246" y="4145"/>
                    <a:pt x="2214" y="4161"/>
                  </a:cubicBezTo>
                  <a:cubicBezTo>
                    <a:pt x="2066" y="4191"/>
                    <a:pt x="1948" y="4220"/>
                    <a:pt x="1801" y="4220"/>
                  </a:cubicBezTo>
                  <a:lnTo>
                    <a:pt x="650" y="4220"/>
                  </a:lnTo>
                  <a:cubicBezTo>
                    <a:pt x="591" y="4220"/>
                    <a:pt x="532" y="4220"/>
                    <a:pt x="503" y="4191"/>
                  </a:cubicBezTo>
                  <a:cubicBezTo>
                    <a:pt x="473" y="4131"/>
                    <a:pt x="444" y="4102"/>
                    <a:pt x="444" y="4043"/>
                  </a:cubicBezTo>
                  <a:lnTo>
                    <a:pt x="444" y="620"/>
                  </a:lnTo>
                  <a:cubicBezTo>
                    <a:pt x="444" y="532"/>
                    <a:pt x="532" y="443"/>
                    <a:pt x="621" y="443"/>
                  </a:cubicBezTo>
                  <a:lnTo>
                    <a:pt x="1624" y="443"/>
                  </a:lnTo>
                  <a:cubicBezTo>
                    <a:pt x="2155" y="443"/>
                    <a:pt x="2598" y="886"/>
                    <a:pt x="2598" y="1417"/>
                  </a:cubicBezTo>
                  <a:cubicBezTo>
                    <a:pt x="2598" y="1594"/>
                    <a:pt x="2539" y="1800"/>
                    <a:pt x="2450" y="1948"/>
                  </a:cubicBezTo>
                  <a:cubicBezTo>
                    <a:pt x="2391" y="2036"/>
                    <a:pt x="2391" y="2184"/>
                    <a:pt x="2480" y="2243"/>
                  </a:cubicBezTo>
                  <a:cubicBezTo>
                    <a:pt x="2922" y="2597"/>
                    <a:pt x="3040" y="3187"/>
                    <a:pt x="2775" y="3659"/>
                  </a:cubicBezTo>
                  <a:cubicBezTo>
                    <a:pt x="2632" y="3842"/>
                    <a:pt x="2798" y="4025"/>
                    <a:pt x="2963" y="4025"/>
                  </a:cubicBezTo>
                  <a:cubicBezTo>
                    <a:pt x="3038" y="4025"/>
                    <a:pt x="3112" y="3987"/>
                    <a:pt x="3158" y="3895"/>
                  </a:cubicBezTo>
                  <a:cubicBezTo>
                    <a:pt x="3512" y="3276"/>
                    <a:pt x="3394" y="2538"/>
                    <a:pt x="2922" y="2036"/>
                  </a:cubicBezTo>
                  <a:cubicBezTo>
                    <a:pt x="3011" y="1830"/>
                    <a:pt x="3040" y="1623"/>
                    <a:pt x="3040" y="1417"/>
                  </a:cubicBezTo>
                  <a:lnTo>
                    <a:pt x="3070" y="1417"/>
                  </a:lnTo>
                  <a:cubicBezTo>
                    <a:pt x="3070" y="620"/>
                    <a:pt x="2420" y="0"/>
                    <a:pt x="1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3600465" y="2749581"/>
              <a:ext cx="44987" cy="33331"/>
            </a:xfrm>
            <a:custGeom>
              <a:avLst/>
              <a:gdLst/>
              <a:ahLst/>
              <a:cxnLst/>
              <a:rect l="l" t="t" r="r" b="b"/>
              <a:pathLst>
                <a:path w="1594" h="1181" extrusionOk="0">
                  <a:moveTo>
                    <a:pt x="817" y="442"/>
                  </a:moveTo>
                  <a:cubicBezTo>
                    <a:pt x="967" y="442"/>
                    <a:pt x="967" y="740"/>
                    <a:pt x="817" y="740"/>
                  </a:cubicBezTo>
                  <a:cubicBezTo>
                    <a:pt x="811" y="740"/>
                    <a:pt x="804" y="740"/>
                    <a:pt x="797" y="738"/>
                  </a:cubicBezTo>
                  <a:lnTo>
                    <a:pt x="472" y="738"/>
                  </a:lnTo>
                  <a:lnTo>
                    <a:pt x="472" y="443"/>
                  </a:lnTo>
                  <a:lnTo>
                    <a:pt x="797" y="443"/>
                  </a:lnTo>
                  <a:cubicBezTo>
                    <a:pt x="804" y="442"/>
                    <a:pt x="811" y="442"/>
                    <a:pt x="817" y="442"/>
                  </a:cubicBezTo>
                  <a:close/>
                  <a:moveTo>
                    <a:pt x="236" y="1"/>
                  </a:moveTo>
                  <a:cubicBezTo>
                    <a:pt x="118" y="1"/>
                    <a:pt x="0" y="89"/>
                    <a:pt x="30" y="237"/>
                  </a:cubicBezTo>
                  <a:lnTo>
                    <a:pt x="30" y="974"/>
                  </a:lnTo>
                  <a:cubicBezTo>
                    <a:pt x="30" y="1033"/>
                    <a:pt x="30" y="1092"/>
                    <a:pt x="89" y="1122"/>
                  </a:cubicBezTo>
                  <a:cubicBezTo>
                    <a:pt x="118" y="1151"/>
                    <a:pt x="177" y="1181"/>
                    <a:pt x="236" y="1181"/>
                  </a:cubicBezTo>
                  <a:lnTo>
                    <a:pt x="797" y="1181"/>
                  </a:lnTo>
                  <a:cubicBezTo>
                    <a:pt x="1593" y="1181"/>
                    <a:pt x="1593" y="1"/>
                    <a:pt x="7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71"/>
          <p:cNvGrpSpPr/>
          <p:nvPr/>
        </p:nvGrpSpPr>
        <p:grpSpPr>
          <a:xfrm>
            <a:off x="3208079" y="2862379"/>
            <a:ext cx="358929" cy="431742"/>
            <a:chOff x="2711083" y="2461465"/>
            <a:chExt cx="358929" cy="431742"/>
          </a:xfrm>
        </p:grpSpPr>
        <p:sp>
          <p:nvSpPr>
            <p:cNvPr id="2788" name="Google Shape;2788;p71"/>
            <p:cNvSpPr/>
            <p:nvPr/>
          </p:nvSpPr>
          <p:spPr>
            <a:xfrm>
              <a:off x="2730217" y="2521972"/>
              <a:ext cx="321285" cy="310081"/>
            </a:xfrm>
            <a:custGeom>
              <a:avLst/>
              <a:gdLst/>
              <a:ahLst/>
              <a:cxnLst/>
              <a:rect l="l" t="t" r="r" b="b"/>
              <a:pathLst>
                <a:path w="11384" h="10987" extrusionOk="0">
                  <a:moveTo>
                    <a:pt x="10553" y="0"/>
                  </a:moveTo>
                  <a:cubicBezTo>
                    <a:pt x="10417" y="0"/>
                    <a:pt x="10276" y="55"/>
                    <a:pt x="10151" y="187"/>
                  </a:cubicBezTo>
                  <a:lnTo>
                    <a:pt x="355" y="9984"/>
                  </a:lnTo>
                  <a:cubicBezTo>
                    <a:pt x="1" y="10338"/>
                    <a:pt x="237" y="10957"/>
                    <a:pt x="768" y="10987"/>
                  </a:cubicBezTo>
                  <a:cubicBezTo>
                    <a:pt x="916" y="10957"/>
                    <a:pt x="1063" y="10898"/>
                    <a:pt x="1181" y="10810"/>
                  </a:cubicBezTo>
                  <a:lnTo>
                    <a:pt x="10978" y="1013"/>
                  </a:lnTo>
                  <a:cubicBezTo>
                    <a:pt x="11384" y="585"/>
                    <a:pt x="10996" y="0"/>
                    <a:pt x="10553"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2733547" y="2522254"/>
              <a:ext cx="309827" cy="308133"/>
            </a:xfrm>
            <a:custGeom>
              <a:avLst/>
              <a:gdLst/>
              <a:ahLst/>
              <a:cxnLst/>
              <a:rect l="l" t="t" r="r" b="b"/>
              <a:pathLst>
                <a:path w="10978" h="10918" extrusionOk="0">
                  <a:moveTo>
                    <a:pt x="10428" y="0"/>
                  </a:moveTo>
                  <a:cubicBezTo>
                    <a:pt x="10277" y="0"/>
                    <a:pt x="10122" y="59"/>
                    <a:pt x="10004" y="177"/>
                  </a:cubicBezTo>
                  <a:lnTo>
                    <a:pt x="237" y="9974"/>
                  </a:lnTo>
                  <a:cubicBezTo>
                    <a:pt x="1" y="10180"/>
                    <a:pt x="1" y="10564"/>
                    <a:pt x="237" y="10800"/>
                  </a:cubicBezTo>
                  <a:cubicBezTo>
                    <a:pt x="296" y="10859"/>
                    <a:pt x="355" y="10888"/>
                    <a:pt x="443" y="10918"/>
                  </a:cubicBezTo>
                  <a:cubicBezTo>
                    <a:pt x="384" y="10711"/>
                    <a:pt x="414" y="10475"/>
                    <a:pt x="591" y="10328"/>
                  </a:cubicBezTo>
                  <a:lnTo>
                    <a:pt x="10358" y="531"/>
                  </a:lnTo>
                  <a:cubicBezTo>
                    <a:pt x="10478" y="431"/>
                    <a:pt x="10626" y="372"/>
                    <a:pt x="10773" y="372"/>
                  </a:cubicBezTo>
                  <a:cubicBezTo>
                    <a:pt x="10842" y="372"/>
                    <a:pt x="10911" y="385"/>
                    <a:pt x="10978" y="413"/>
                  </a:cubicBezTo>
                  <a:cubicBezTo>
                    <a:pt x="10948" y="325"/>
                    <a:pt x="10889" y="236"/>
                    <a:pt x="10830" y="177"/>
                  </a:cubicBezTo>
                  <a:cubicBezTo>
                    <a:pt x="10727" y="59"/>
                    <a:pt x="10579" y="0"/>
                    <a:pt x="10428"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2716896" y="2467024"/>
              <a:ext cx="144104" cy="199307"/>
            </a:xfrm>
            <a:custGeom>
              <a:avLst/>
              <a:gdLst/>
              <a:ahLst/>
              <a:cxnLst/>
              <a:rect l="l" t="t" r="r" b="b"/>
              <a:pathLst>
                <a:path w="5106" h="7062" extrusionOk="0">
                  <a:moveTo>
                    <a:pt x="2568" y="1441"/>
                  </a:moveTo>
                  <a:cubicBezTo>
                    <a:pt x="3106" y="1441"/>
                    <a:pt x="3645" y="1810"/>
                    <a:pt x="3601" y="2547"/>
                  </a:cubicBezTo>
                  <a:lnTo>
                    <a:pt x="3601" y="4524"/>
                  </a:lnTo>
                  <a:cubicBezTo>
                    <a:pt x="3645" y="5277"/>
                    <a:pt x="3106" y="5653"/>
                    <a:pt x="2568" y="5653"/>
                  </a:cubicBezTo>
                  <a:cubicBezTo>
                    <a:pt x="2029" y="5653"/>
                    <a:pt x="1491" y="5277"/>
                    <a:pt x="1535" y="4524"/>
                  </a:cubicBezTo>
                  <a:lnTo>
                    <a:pt x="1535" y="2547"/>
                  </a:lnTo>
                  <a:cubicBezTo>
                    <a:pt x="1491" y="1810"/>
                    <a:pt x="2029" y="1441"/>
                    <a:pt x="2568" y="1441"/>
                  </a:cubicBezTo>
                  <a:close/>
                  <a:moveTo>
                    <a:pt x="2562" y="0"/>
                  </a:moveTo>
                  <a:cubicBezTo>
                    <a:pt x="1256" y="0"/>
                    <a:pt x="1" y="1011"/>
                    <a:pt x="1" y="2547"/>
                  </a:cubicBezTo>
                  <a:lnTo>
                    <a:pt x="1" y="4524"/>
                  </a:lnTo>
                  <a:cubicBezTo>
                    <a:pt x="1" y="5941"/>
                    <a:pt x="1151" y="7062"/>
                    <a:pt x="2568" y="7062"/>
                  </a:cubicBezTo>
                  <a:cubicBezTo>
                    <a:pt x="3955" y="7062"/>
                    <a:pt x="5105" y="5941"/>
                    <a:pt x="5105" y="4524"/>
                  </a:cubicBezTo>
                  <a:lnTo>
                    <a:pt x="5105" y="2547"/>
                  </a:lnTo>
                  <a:cubicBezTo>
                    <a:pt x="5105" y="1869"/>
                    <a:pt x="4840" y="1219"/>
                    <a:pt x="4368" y="747"/>
                  </a:cubicBezTo>
                  <a:lnTo>
                    <a:pt x="4338" y="747"/>
                  </a:lnTo>
                  <a:cubicBezTo>
                    <a:pt x="3823" y="232"/>
                    <a:pt x="3186" y="0"/>
                    <a:pt x="2562"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2920093" y="2686872"/>
              <a:ext cx="143257" cy="200154"/>
            </a:xfrm>
            <a:custGeom>
              <a:avLst/>
              <a:gdLst/>
              <a:ahLst/>
              <a:cxnLst/>
              <a:rect l="l" t="t" r="r" b="b"/>
              <a:pathLst>
                <a:path w="5076" h="7092" extrusionOk="0">
                  <a:moveTo>
                    <a:pt x="2553" y="1507"/>
                  </a:moveTo>
                  <a:cubicBezTo>
                    <a:pt x="3077" y="1507"/>
                    <a:pt x="3600" y="1854"/>
                    <a:pt x="3600" y="2547"/>
                  </a:cubicBezTo>
                  <a:lnTo>
                    <a:pt x="3600" y="4554"/>
                  </a:lnTo>
                  <a:cubicBezTo>
                    <a:pt x="3600" y="5247"/>
                    <a:pt x="3077" y="5594"/>
                    <a:pt x="2553" y="5594"/>
                  </a:cubicBezTo>
                  <a:cubicBezTo>
                    <a:pt x="2029" y="5594"/>
                    <a:pt x="1505" y="5247"/>
                    <a:pt x="1505" y="4554"/>
                  </a:cubicBezTo>
                  <a:lnTo>
                    <a:pt x="1505" y="2547"/>
                  </a:lnTo>
                  <a:cubicBezTo>
                    <a:pt x="1505" y="1854"/>
                    <a:pt x="2029" y="1507"/>
                    <a:pt x="2553" y="1507"/>
                  </a:cubicBezTo>
                  <a:close/>
                  <a:moveTo>
                    <a:pt x="2548" y="0"/>
                  </a:moveTo>
                  <a:cubicBezTo>
                    <a:pt x="1242" y="0"/>
                    <a:pt x="1" y="1011"/>
                    <a:pt x="1" y="2547"/>
                  </a:cubicBezTo>
                  <a:lnTo>
                    <a:pt x="1" y="4554"/>
                  </a:lnTo>
                  <a:cubicBezTo>
                    <a:pt x="1" y="5941"/>
                    <a:pt x="1122" y="7091"/>
                    <a:pt x="2538" y="7091"/>
                  </a:cubicBezTo>
                  <a:cubicBezTo>
                    <a:pt x="3925" y="7091"/>
                    <a:pt x="5076" y="5941"/>
                    <a:pt x="5076" y="4554"/>
                  </a:cubicBezTo>
                  <a:lnTo>
                    <a:pt x="5076" y="2547"/>
                  </a:lnTo>
                  <a:cubicBezTo>
                    <a:pt x="5076" y="1869"/>
                    <a:pt x="4810" y="1219"/>
                    <a:pt x="4338" y="747"/>
                  </a:cubicBezTo>
                  <a:cubicBezTo>
                    <a:pt x="3813" y="232"/>
                    <a:pt x="3173" y="0"/>
                    <a:pt x="2548"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2797667" y="2509752"/>
              <a:ext cx="38354" cy="114950"/>
            </a:xfrm>
            <a:custGeom>
              <a:avLst/>
              <a:gdLst/>
              <a:ahLst/>
              <a:cxnLst/>
              <a:rect l="l" t="t" r="r" b="b"/>
              <a:pathLst>
                <a:path w="1359" h="4073" extrusionOk="0">
                  <a:moveTo>
                    <a:pt x="326" y="1"/>
                  </a:moveTo>
                  <a:cubicBezTo>
                    <a:pt x="207" y="1"/>
                    <a:pt x="119" y="1"/>
                    <a:pt x="1" y="30"/>
                  </a:cubicBezTo>
                  <a:cubicBezTo>
                    <a:pt x="444" y="178"/>
                    <a:pt x="739" y="591"/>
                    <a:pt x="739" y="1033"/>
                  </a:cubicBezTo>
                  <a:lnTo>
                    <a:pt x="739" y="3040"/>
                  </a:lnTo>
                  <a:cubicBezTo>
                    <a:pt x="739" y="3482"/>
                    <a:pt x="444" y="3896"/>
                    <a:pt x="1" y="4043"/>
                  </a:cubicBezTo>
                  <a:cubicBezTo>
                    <a:pt x="119" y="4073"/>
                    <a:pt x="207" y="4073"/>
                    <a:pt x="326" y="4073"/>
                  </a:cubicBezTo>
                  <a:cubicBezTo>
                    <a:pt x="886" y="4073"/>
                    <a:pt x="1358" y="3600"/>
                    <a:pt x="1358" y="3040"/>
                  </a:cubicBezTo>
                  <a:lnTo>
                    <a:pt x="1358" y="1033"/>
                  </a:lnTo>
                  <a:cubicBezTo>
                    <a:pt x="1358" y="473"/>
                    <a:pt x="886" y="1"/>
                    <a:pt x="326"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2716896" y="2467278"/>
              <a:ext cx="80801" cy="199900"/>
            </a:xfrm>
            <a:custGeom>
              <a:avLst/>
              <a:gdLst/>
              <a:ahLst/>
              <a:cxnLst/>
              <a:rect l="l" t="t" r="r" b="b"/>
              <a:pathLst>
                <a:path w="2863" h="7083" extrusionOk="0">
                  <a:moveTo>
                    <a:pt x="2538" y="1"/>
                  </a:moveTo>
                  <a:cubicBezTo>
                    <a:pt x="1151" y="1"/>
                    <a:pt x="1" y="1151"/>
                    <a:pt x="1" y="2538"/>
                  </a:cubicBezTo>
                  <a:lnTo>
                    <a:pt x="1" y="4545"/>
                  </a:lnTo>
                  <a:cubicBezTo>
                    <a:pt x="1" y="5932"/>
                    <a:pt x="1151" y="7082"/>
                    <a:pt x="2538" y="7082"/>
                  </a:cubicBezTo>
                  <a:cubicBezTo>
                    <a:pt x="2656" y="7082"/>
                    <a:pt x="2745" y="7082"/>
                    <a:pt x="2863" y="7053"/>
                  </a:cubicBezTo>
                  <a:cubicBezTo>
                    <a:pt x="1594" y="6905"/>
                    <a:pt x="650" y="5814"/>
                    <a:pt x="650" y="4545"/>
                  </a:cubicBezTo>
                  <a:lnTo>
                    <a:pt x="650" y="2538"/>
                  </a:lnTo>
                  <a:cubicBezTo>
                    <a:pt x="650" y="1269"/>
                    <a:pt x="1594" y="207"/>
                    <a:pt x="2863" y="30"/>
                  </a:cubicBezTo>
                  <a:cubicBezTo>
                    <a:pt x="2745" y="1"/>
                    <a:pt x="2656" y="1"/>
                    <a:pt x="2538"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3000864" y="2729600"/>
              <a:ext cx="38354" cy="114950"/>
            </a:xfrm>
            <a:custGeom>
              <a:avLst/>
              <a:gdLst/>
              <a:ahLst/>
              <a:cxnLst/>
              <a:rect l="l" t="t" r="r" b="b"/>
              <a:pathLst>
                <a:path w="1359" h="4073" extrusionOk="0">
                  <a:moveTo>
                    <a:pt x="296" y="0"/>
                  </a:moveTo>
                  <a:cubicBezTo>
                    <a:pt x="207" y="0"/>
                    <a:pt x="89" y="0"/>
                    <a:pt x="1" y="30"/>
                  </a:cubicBezTo>
                  <a:cubicBezTo>
                    <a:pt x="414" y="178"/>
                    <a:pt x="709" y="591"/>
                    <a:pt x="738" y="1033"/>
                  </a:cubicBezTo>
                  <a:lnTo>
                    <a:pt x="738" y="3040"/>
                  </a:lnTo>
                  <a:cubicBezTo>
                    <a:pt x="709" y="3482"/>
                    <a:pt x="414" y="3895"/>
                    <a:pt x="1" y="4013"/>
                  </a:cubicBezTo>
                  <a:lnTo>
                    <a:pt x="1" y="4043"/>
                  </a:lnTo>
                  <a:cubicBezTo>
                    <a:pt x="89" y="4073"/>
                    <a:pt x="207" y="4073"/>
                    <a:pt x="296" y="4073"/>
                  </a:cubicBezTo>
                  <a:cubicBezTo>
                    <a:pt x="886" y="4073"/>
                    <a:pt x="1358" y="3600"/>
                    <a:pt x="1358" y="3040"/>
                  </a:cubicBezTo>
                  <a:lnTo>
                    <a:pt x="1358" y="1033"/>
                  </a:lnTo>
                  <a:cubicBezTo>
                    <a:pt x="1358" y="443"/>
                    <a:pt x="886" y="0"/>
                    <a:pt x="296"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2919275" y="2687126"/>
              <a:ext cx="80801" cy="199900"/>
            </a:xfrm>
            <a:custGeom>
              <a:avLst/>
              <a:gdLst/>
              <a:ahLst/>
              <a:cxnLst/>
              <a:rect l="l" t="t" r="r" b="b"/>
              <a:pathLst>
                <a:path w="2863" h="7083" extrusionOk="0">
                  <a:moveTo>
                    <a:pt x="2538" y="1"/>
                  </a:moveTo>
                  <a:cubicBezTo>
                    <a:pt x="1151" y="1"/>
                    <a:pt x="0" y="1122"/>
                    <a:pt x="0" y="2538"/>
                  </a:cubicBezTo>
                  <a:lnTo>
                    <a:pt x="0" y="4545"/>
                  </a:lnTo>
                  <a:cubicBezTo>
                    <a:pt x="0" y="5932"/>
                    <a:pt x="1151" y="7082"/>
                    <a:pt x="2567" y="7082"/>
                  </a:cubicBezTo>
                  <a:cubicBezTo>
                    <a:pt x="2656" y="7082"/>
                    <a:pt x="2774" y="7082"/>
                    <a:pt x="2862" y="7053"/>
                  </a:cubicBezTo>
                  <a:cubicBezTo>
                    <a:pt x="1593" y="6905"/>
                    <a:pt x="649" y="5814"/>
                    <a:pt x="649" y="4545"/>
                  </a:cubicBezTo>
                  <a:lnTo>
                    <a:pt x="649" y="2538"/>
                  </a:lnTo>
                  <a:cubicBezTo>
                    <a:pt x="649" y="1269"/>
                    <a:pt x="1593" y="178"/>
                    <a:pt x="2862" y="30"/>
                  </a:cubicBezTo>
                  <a:cubicBezTo>
                    <a:pt x="2774" y="1"/>
                    <a:pt x="2656" y="1"/>
                    <a:pt x="2538"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2726887" y="2516413"/>
              <a:ext cx="323994" cy="321680"/>
            </a:xfrm>
            <a:custGeom>
              <a:avLst/>
              <a:gdLst/>
              <a:ahLst/>
              <a:cxnLst/>
              <a:rect l="l" t="t" r="r" b="b"/>
              <a:pathLst>
                <a:path w="11480" h="11398" extrusionOk="0">
                  <a:moveTo>
                    <a:pt x="10682" y="443"/>
                  </a:moveTo>
                  <a:cubicBezTo>
                    <a:pt x="10771" y="443"/>
                    <a:pt x="10860" y="473"/>
                    <a:pt x="10948" y="561"/>
                  </a:cubicBezTo>
                  <a:cubicBezTo>
                    <a:pt x="11007" y="620"/>
                    <a:pt x="11037" y="709"/>
                    <a:pt x="11037" y="797"/>
                  </a:cubicBezTo>
                  <a:cubicBezTo>
                    <a:pt x="11037" y="915"/>
                    <a:pt x="11007" y="1004"/>
                    <a:pt x="10948" y="1063"/>
                  </a:cubicBezTo>
                  <a:lnTo>
                    <a:pt x="1152" y="10830"/>
                  </a:lnTo>
                  <a:cubicBezTo>
                    <a:pt x="1093" y="10918"/>
                    <a:pt x="1004" y="10948"/>
                    <a:pt x="886" y="10948"/>
                  </a:cubicBezTo>
                  <a:cubicBezTo>
                    <a:pt x="797" y="10948"/>
                    <a:pt x="709" y="10918"/>
                    <a:pt x="650" y="10830"/>
                  </a:cubicBezTo>
                  <a:cubicBezTo>
                    <a:pt x="502" y="10712"/>
                    <a:pt x="502" y="10476"/>
                    <a:pt x="650" y="10328"/>
                  </a:cubicBezTo>
                  <a:lnTo>
                    <a:pt x="10417" y="561"/>
                  </a:lnTo>
                  <a:cubicBezTo>
                    <a:pt x="10505" y="473"/>
                    <a:pt x="10594" y="443"/>
                    <a:pt x="10682" y="443"/>
                  </a:cubicBezTo>
                  <a:close/>
                  <a:moveTo>
                    <a:pt x="10682" y="1"/>
                  </a:moveTo>
                  <a:cubicBezTo>
                    <a:pt x="10476" y="1"/>
                    <a:pt x="10269" y="89"/>
                    <a:pt x="10122" y="237"/>
                  </a:cubicBezTo>
                  <a:lnTo>
                    <a:pt x="325" y="10004"/>
                  </a:lnTo>
                  <a:cubicBezTo>
                    <a:pt x="1" y="10328"/>
                    <a:pt x="1" y="10830"/>
                    <a:pt x="325" y="11154"/>
                  </a:cubicBezTo>
                  <a:cubicBezTo>
                    <a:pt x="488" y="11317"/>
                    <a:pt x="694" y="11398"/>
                    <a:pt x="901" y="11398"/>
                  </a:cubicBezTo>
                  <a:cubicBezTo>
                    <a:pt x="1107" y="11398"/>
                    <a:pt x="1314" y="11317"/>
                    <a:pt x="1476" y="11154"/>
                  </a:cubicBezTo>
                  <a:lnTo>
                    <a:pt x="11243" y="1387"/>
                  </a:lnTo>
                  <a:cubicBezTo>
                    <a:pt x="11391" y="1240"/>
                    <a:pt x="11479" y="1033"/>
                    <a:pt x="11479" y="797"/>
                  </a:cubicBezTo>
                  <a:cubicBezTo>
                    <a:pt x="11479" y="355"/>
                    <a:pt x="11125" y="1"/>
                    <a:pt x="106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2711083" y="2461465"/>
              <a:ext cx="155760" cy="212374"/>
            </a:xfrm>
            <a:custGeom>
              <a:avLst/>
              <a:gdLst/>
              <a:ahLst/>
              <a:cxnLst/>
              <a:rect l="l" t="t" r="r" b="b"/>
              <a:pathLst>
                <a:path w="5519" h="7525" extrusionOk="0">
                  <a:moveTo>
                    <a:pt x="2774" y="443"/>
                  </a:moveTo>
                  <a:cubicBezTo>
                    <a:pt x="3364" y="443"/>
                    <a:pt x="3954" y="679"/>
                    <a:pt x="4397" y="1121"/>
                  </a:cubicBezTo>
                  <a:cubicBezTo>
                    <a:pt x="4839" y="1564"/>
                    <a:pt x="5075" y="2154"/>
                    <a:pt x="5075" y="2744"/>
                  </a:cubicBezTo>
                  <a:lnTo>
                    <a:pt x="5075" y="4751"/>
                  </a:lnTo>
                  <a:cubicBezTo>
                    <a:pt x="5075" y="6020"/>
                    <a:pt x="4043" y="7052"/>
                    <a:pt x="2774" y="7052"/>
                  </a:cubicBezTo>
                  <a:cubicBezTo>
                    <a:pt x="1476" y="7052"/>
                    <a:pt x="443" y="6020"/>
                    <a:pt x="443" y="4751"/>
                  </a:cubicBezTo>
                  <a:lnTo>
                    <a:pt x="443" y="2744"/>
                  </a:lnTo>
                  <a:cubicBezTo>
                    <a:pt x="443" y="1475"/>
                    <a:pt x="1476" y="443"/>
                    <a:pt x="2774" y="443"/>
                  </a:cubicBezTo>
                  <a:close/>
                  <a:moveTo>
                    <a:pt x="2774" y="0"/>
                  </a:moveTo>
                  <a:cubicBezTo>
                    <a:pt x="1239" y="0"/>
                    <a:pt x="0" y="1239"/>
                    <a:pt x="0" y="2744"/>
                  </a:cubicBezTo>
                  <a:lnTo>
                    <a:pt x="0" y="4751"/>
                  </a:lnTo>
                  <a:cubicBezTo>
                    <a:pt x="0" y="6285"/>
                    <a:pt x="1239" y="7495"/>
                    <a:pt x="2744" y="7524"/>
                  </a:cubicBezTo>
                  <a:lnTo>
                    <a:pt x="2774" y="7524"/>
                  </a:lnTo>
                  <a:cubicBezTo>
                    <a:pt x="4279" y="7495"/>
                    <a:pt x="5518" y="6285"/>
                    <a:pt x="5518" y="4751"/>
                  </a:cubicBezTo>
                  <a:lnTo>
                    <a:pt x="5518" y="2744"/>
                  </a:lnTo>
                  <a:cubicBezTo>
                    <a:pt x="5518" y="1239"/>
                    <a:pt x="4279" y="0"/>
                    <a:pt x="27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2753133" y="2503289"/>
              <a:ext cx="72475" cy="128074"/>
            </a:xfrm>
            <a:custGeom>
              <a:avLst/>
              <a:gdLst/>
              <a:ahLst/>
              <a:cxnLst/>
              <a:rect l="l" t="t" r="r" b="b"/>
              <a:pathLst>
                <a:path w="2568" h="4538" extrusionOk="0">
                  <a:moveTo>
                    <a:pt x="1262" y="1"/>
                  </a:moveTo>
                  <a:cubicBezTo>
                    <a:pt x="627" y="1"/>
                    <a:pt x="0" y="421"/>
                    <a:pt x="15" y="1262"/>
                  </a:cubicBezTo>
                  <a:lnTo>
                    <a:pt x="15" y="3269"/>
                  </a:lnTo>
                  <a:cubicBezTo>
                    <a:pt x="15" y="3977"/>
                    <a:pt x="576" y="4538"/>
                    <a:pt x="1284" y="4538"/>
                  </a:cubicBezTo>
                  <a:cubicBezTo>
                    <a:pt x="1963" y="4538"/>
                    <a:pt x="2553" y="3977"/>
                    <a:pt x="2553" y="3269"/>
                  </a:cubicBezTo>
                  <a:lnTo>
                    <a:pt x="2553" y="2649"/>
                  </a:lnTo>
                  <a:cubicBezTo>
                    <a:pt x="2567" y="2516"/>
                    <a:pt x="2442" y="2450"/>
                    <a:pt x="2317" y="2450"/>
                  </a:cubicBezTo>
                  <a:cubicBezTo>
                    <a:pt x="2191" y="2450"/>
                    <a:pt x="2066" y="2516"/>
                    <a:pt x="2081" y="2649"/>
                  </a:cubicBezTo>
                  <a:lnTo>
                    <a:pt x="2081" y="3269"/>
                  </a:lnTo>
                  <a:cubicBezTo>
                    <a:pt x="2081" y="3815"/>
                    <a:pt x="1675" y="4088"/>
                    <a:pt x="1269" y="4088"/>
                  </a:cubicBezTo>
                  <a:cubicBezTo>
                    <a:pt x="863" y="4088"/>
                    <a:pt x="458" y="3815"/>
                    <a:pt x="458" y="3269"/>
                  </a:cubicBezTo>
                  <a:lnTo>
                    <a:pt x="458" y="1262"/>
                  </a:lnTo>
                  <a:cubicBezTo>
                    <a:pt x="458" y="716"/>
                    <a:pt x="863" y="443"/>
                    <a:pt x="1269" y="443"/>
                  </a:cubicBezTo>
                  <a:cubicBezTo>
                    <a:pt x="1675" y="443"/>
                    <a:pt x="2081" y="716"/>
                    <a:pt x="2081" y="1262"/>
                  </a:cubicBezTo>
                  <a:lnTo>
                    <a:pt x="2081" y="1734"/>
                  </a:lnTo>
                  <a:cubicBezTo>
                    <a:pt x="2066" y="1867"/>
                    <a:pt x="2191" y="1934"/>
                    <a:pt x="2317" y="1934"/>
                  </a:cubicBezTo>
                  <a:cubicBezTo>
                    <a:pt x="2442" y="1934"/>
                    <a:pt x="2567" y="1867"/>
                    <a:pt x="2553" y="1734"/>
                  </a:cubicBezTo>
                  <a:lnTo>
                    <a:pt x="2553" y="1262"/>
                  </a:lnTo>
                  <a:cubicBezTo>
                    <a:pt x="2538" y="421"/>
                    <a:pt x="1896" y="1"/>
                    <a:pt x="12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2955907" y="2723137"/>
              <a:ext cx="71629" cy="127876"/>
            </a:xfrm>
            <a:custGeom>
              <a:avLst/>
              <a:gdLst/>
              <a:ahLst/>
              <a:cxnLst/>
              <a:rect l="l" t="t" r="r" b="b"/>
              <a:pathLst>
                <a:path w="2538" h="4531" extrusionOk="0">
                  <a:moveTo>
                    <a:pt x="1269" y="443"/>
                  </a:moveTo>
                  <a:cubicBezTo>
                    <a:pt x="1682" y="443"/>
                    <a:pt x="2095" y="716"/>
                    <a:pt x="2095" y="1262"/>
                  </a:cubicBezTo>
                  <a:lnTo>
                    <a:pt x="2095" y="3269"/>
                  </a:lnTo>
                  <a:cubicBezTo>
                    <a:pt x="2095" y="3815"/>
                    <a:pt x="1682" y="4088"/>
                    <a:pt x="1269" y="4088"/>
                  </a:cubicBezTo>
                  <a:cubicBezTo>
                    <a:pt x="856" y="4088"/>
                    <a:pt x="443" y="3815"/>
                    <a:pt x="443" y="3269"/>
                  </a:cubicBezTo>
                  <a:lnTo>
                    <a:pt x="443" y="1262"/>
                  </a:lnTo>
                  <a:cubicBezTo>
                    <a:pt x="443" y="716"/>
                    <a:pt x="856" y="443"/>
                    <a:pt x="1269" y="443"/>
                  </a:cubicBezTo>
                  <a:close/>
                  <a:moveTo>
                    <a:pt x="1269" y="1"/>
                  </a:moveTo>
                  <a:cubicBezTo>
                    <a:pt x="635" y="1"/>
                    <a:pt x="0" y="421"/>
                    <a:pt x="0" y="1262"/>
                  </a:cubicBezTo>
                  <a:lnTo>
                    <a:pt x="0" y="3269"/>
                  </a:lnTo>
                  <a:cubicBezTo>
                    <a:pt x="0" y="4110"/>
                    <a:pt x="635" y="4530"/>
                    <a:pt x="1269" y="4530"/>
                  </a:cubicBezTo>
                  <a:cubicBezTo>
                    <a:pt x="1904" y="4530"/>
                    <a:pt x="2538" y="4110"/>
                    <a:pt x="2538" y="3269"/>
                  </a:cubicBezTo>
                  <a:lnTo>
                    <a:pt x="2538" y="1262"/>
                  </a:lnTo>
                  <a:cubicBezTo>
                    <a:pt x="2538" y="421"/>
                    <a:pt x="1904" y="1"/>
                    <a:pt x="1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2913433" y="2680805"/>
              <a:ext cx="156578" cy="212403"/>
            </a:xfrm>
            <a:custGeom>
              <a:avLst/>
              <a:gdLst/>
              <a:ahLst/>
              <a:cxnLst/>
              <a:rect l="l" t="t" r="r" b="b"/>
              <a:pathLst>
                <a:path w="5548" h="7526" extrusionOk="0">
                  <a:moveTo>
                    <a:pt x="2788" y="1"/>
                  </a:moveTo>
                  <a:cubicBezTo>
                    <a:pt x="1366" y="1"/>
                    <a:pt x="0" y="1104"/>
                    <a:pt x="0" y="2762"/>
                  </a:cubicBezTo>
                  <a:lnTo>
                    <a:pt x="0" y="4769"/>
                  </a:lnTo>
                  <a:cubicBezTo>
                    <a:pt x="0" y="6411"/>
                    <a:pt x="1347" y="7526"/>
                    <a:pt x="2773" y="7526"/>
                  </a:cubicBezTo>
                  <a:cubicBezTo>
                    <a:pt x="3371" y="7526"/>
                    <a:pt x="3983" y="7329"/>
                    <a:pt x="4515" y="6893"/>
                  </a:cubicBezTo>
                  <a:cubicBezTo>
                    <a:pt x="4604" y="6834"/>
                    <a:pt x="4633" y="6687"/>
                    <a:pt x="4545" y="6598"/>
                  </a:cubicBezTo>
                  <a:cubicBezTo>
                    <a:pt x="4497" y="6535"/>
                    <a:pt x="4433" y="6506"/>
                    <a:pt x="4370" y="6506"/>
                  </a:cubicBezTo>
                  <a:cubicBezTo>
                    <a:pt x="4315" y="6506"/>
                    <a:pt x="4261" y="6528"/>
                    <a:pt x="4220" y="6569"/>
                  </a:cubicBezTo>
                  <a:cubicBezTo>
                    <a:pt x="3780" y="6922"/>
                    <a:pt x="3275" y="7082"/>
                    <a:pt x="2780" y="7082"/>
                  </a:cubicBezTo>
                  <a:cubicBezTo>
                    <a:pt x="1581" y="7082"/>
                    <a:pt x="443" y="6147"/>
                    <a:pt x="443" y="4769"/>
                  </a:cubicBezTo>
                  <a:lnTo>
                    <a:pt x="443" y="2762"/>
                  </a:lnTo>
                  <a:cubicBezTo>
                    <a:pt x="443" y="1493"/>
                    <a:pt x="1476" y="461"/>
                    <a:pt x="2774" y="461"/>
                  </a:cubicBezTo>
                  <a:cubicBezTo>
                    <a:pt x="4043" y="461"/>
                    <a:pt x="5076" y="1493"/>
                    <a:pt x="5076" y="2762"/>
                  </a:cubicBezTo>
                  <a:lnTo>
                    <a:pt x="5076" y="4769"/>
                  </a:lnTo>
                  <a:cubicBezTo>
                    <a:pt x="5076" y="5182"/>
                    <a:pt x="4958" y="5595"/>
                    <a:pt x="4751" y="5949"/>
                  </a:cubicBezTo>
                  <a:cubicBezTo>
                    <a:pt x="4670" y="6111"/>
                    <a:pt x="4811" y="6273"/>
                    <a:pt x="4956" y="6273"/>
                  </a:cubicBezTo>
                  <a:cubicBezTo>
                    <a:pt x="5022" y="6273"/>
                    <a:pt x="5088" y="6239"/>
                    <a:pt x="5135" y="6156"/>
                  </a:cubicBezTo>
                  <a:cubicBezTo>
                    <a:pt x="5400" y="5742"/>
                    <a:pt x="5518" y="5241"/>
                    <a:pt x="5548" y="4769"/>
                  </a:cubicBezTo>
                  <a:lnTo>
                    <a:pt x="5548" y="2762"/>
                  </a:lnTo>
                  <a:cubicBezTo>
                    <a:pt x="5548" y="2025"/>
                    <a:pt x="5253" y="1316"/>
                    <a:pt x="4722" y="815"/>
                  </a:cubicBezTo>
                  <a:cubicBezTo>
                    <a:pt x="4159" y="252"/>
                    <a:pt x="3467" y="1"/>
                    <a:pt x="27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71"/>
          <p:cNvGrpSpPr/>
          <p:nvPr/>
        </p:nvGrpSpPr>
        <p:grpSpPr>
          <a:xfrm>
            <a:off x="2388301" y="2853449"/>
            <a:ext cx="358115" cy="431691"/>
            <a:chOff x="1989903" y="2461380"/>
            <a:chExt cx="358115" cy="431691"/>
          </a:xfrm>
        </p:grpSpPr>
        <p:sp>
          <p:nvSpPr>
            <p:cNvPr id="2802" name="Google Shape;2802;p71"/>
            <p:cNvSpPr/>
            <p:nvPr/>
          </p:nvSpPr>
          <p:spPr>
            <a:xfrm>
              <a:off x="1996563" y="2532245"/>
              <a:ext cx="344794" cy="289817"/>
            </a:xfrm>
            <a:custGeom>
              <a:avLst/>
              <a:gdLst/>
              <a:ahLst/>
              <a:cxnLst/>
              <a:rect l="l" t="t" r="r" b="b"/>
              <a:pathLst>
                <a:path w="12217" h="10269" extrusionOk="0">
                  <a:moveTo>
                    <a:pt x="1" y="0"/>
                  </a:moveTo>
                  <a:lnTo>
                    <a:pt x="1" y="10269"/>
                  </a:lnTo>
                  <a:lnTo>
                    <a:pt x="12217" y="10269"/>
                  </a:lnTo>
                  <a:lnTo>
                    <a:pt x="122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1996563" y="2532245"/>
              <a:ext cx="57489" cy="289817"/>
            </a:xfrm>
            <a:custGeom>
              <a:avLst/>
              <a:gdLst/>
              <a:ahLst/>
              <a:cxnLst/>
              <a:rect l="l" t="t" r="r" b="b"/>
              <a:pathLst>
                <a:path w="2037" h="10269" extrusionOk="0">
                  <a:moveTo>
                    <a:pt x="1" y="0"/>
                  </a:moveTo>
                  <a:lnTo>
                    <a:pt x="1" y="10269"/>
                  </a:lnTo>
                  <a:lnTo>
                    <a:pt x="2037" y="10269"/>
                  </a:lnTo>
                  <a:lnTo>
                    <a:pt x="20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1996563" y="2757906"/>
              <a:ext cx="344794" cy="129118"/>
            </a:xfrm>
            <a:custGeom>
              <a:avLst/>
              <a:gdLst/>
              <a:ahLst/>
              <a:cxnLst/>
              <a:rect l="l" t="t" r="r" b="b"/>
              <a:pathLst>
                <a:path w="12217" h="4575" extrusionOk="0">
                  <a:moveTo>
                    <a:pt x="6109" y="1"/>
                  </a:moveTo>
                  <a:cubicBezTo>
                    <a:pt x="2745" y="1"/>
                    <a:pt x="1" y="1004"/>
                    <a:pt x="1" y="2273"/>
                  </a:cubicBezTo>
                  <a:cubicBezTo>
                    <a:pt x="1" y="3542"/>
                    <a:pt x="2745" y="4574"/>
                    <a:pt x="6109" y="4574"/>
                  </a:cubicBezTo>
                  <a:cubicBezTo>
                    <a:pt x="9502" y="4574"/>
                    <a:pt x="12217" y="3542"/>
                    <a:pt x="12217" y="2273"/>
                  </a:cubicBezTo>
                  <a:cubicBezTo>
                    <a:pt x="12217" y="1004"/>
                    <a:pt x="9502" y="1"/>
                    <a:pt x="6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2060683" y="2637992"/>
              <a:ext cx="78317" cy="67480"/>
            </a:xfrm>
            <a:custGeom>
              <a:avLst/>
              <a:gdLst/>
              <a:ahLst/>
              <a:cxnLst/>
              <a:rect l="l" t="t" r="r" b="b"/>
              <a:pathLst>
                <a:path w="2775" h="2391" extrusionOk="0">
                  <a:moveTo>
                    <a:pt x="1601" y="657"/>
                  </a:moveTo>
                  <a:cubicBezTo>
                    <a:pt x="1874" y="657"/>
                    <a:pt x="2125" y="874"/>
                    <a:pt x="2125" y="1210"/>
                  </a:cubicBezTo>
                  <a:cubicBezTo>
                    <a:pt x="2125" y="1506"/>
                    <a:pt x="1889" y="1742"/>
                    <a:pt x="1594" y="1742"/>
                  </a:cubicBezTo>
                  <a:cubicBezTo>
                    <a:pt x="1122" y="1742"/>
                    <a:pt x="886" y="1151"/>
                    <a:pt x="1211" y="827"/>
                  </a:cubicBezTo>
                  <a:cubicBezTo>
                    <a:pt x="1327" y="710"/>
                    <a:pt x="1467" y="657"/>
                    <a:pt x="1601" y="657"/>
                  </a:cubicBezTo>
                  <a:close/>
                  <a:moveTo>
                    <a:pt x="1594" y="1"/>
                  </a:moveTo>
                  <a:cubicBezTo>
                    <a:pt x="1" y="1"/>
                    <a:pt x="1" y="2391"/>
                    <a:pt x="1594" y="2391"/>
                  </a:cubicBezTo>
                  <a:cubicBezTo>
                    <a:pt x="1801" y="2391"/>
                    <a:pt x="2007" y="2332"/>
                    <a:pt x="2184" y="2243"/>
                  </a:cubicBezTo>
                  <a:cubicBezTo>
                    <a:pt x="2252" y="2344"/>
                    <a:pt x="2353" y="2390"/>
                    <a:pt x="2452" y="2390"/>
                  </a:cubicBezTo>
                  <a:cubicBezTo>
                    <a:pt x="2615" y="2390"/>
                    <a:pt x="2775" y="2268"/>
                    <a:pt x="2775" y="2066"/>
                  </a:cubicBezTo>
                  <a:lnTo>
                    <a:pt x="2775" y="325"/>
                  </a:lnTo>
                  <a:cubicBezTo>
                    <a:pt x="2775" y="148"/>
                    <a:pt x="2627" y="1"/>
                    <a:pt x="2450" y="1"/>
                  </a:cubicBezTo>
                  <a:cubicBezTo>
                    <a:pt x="2332" y="1"/>
                    <a:pt x="2243" y="60"/>
                    <a:pt x="2184" y="178"/>
                  </a:cubicBezTo>
                  <a:cubicBezTo>
                    <a:pt x="2007" y="60"/>
                    <a:pt x="1801" y="1"/>
                    <a:pt x="1594"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1996563" y="2467278"/>
              <a:ext cx="344794" cy="129936"/>
            </a:xfrm>
            <a:custGeom>
              <a:avLst/>
              <a:gdLst/>
              <a:ahLst/>
              <a:cxnLst/>
              <a:rect l="l" t="t" r="r" b="b"/>
              <a:pathLst>
                <a:path w="12217" h="4604" extrusionOk="0">
                  <a:moveTo>
                    <a:pt x="6109" y="1"/>
                  </a:moveTo>
                  <a:cubicBezTo>
                    <a:pt x="2745" y="1"/>
                    <a:pt x="1" y="1033"/>
                    <a:pt x="1" y="2302"/>
                  </a:cubicBezTo>
                  <a:cubicBezTo>
                    <a:pt x="1" y="3571"/>
                    <a:pt x="2745" y="4604"/>
                    <a:pt x="6109" y="4604"/>
                  </a:cubicBezTo>
                  <a:cubicBezTo>
                    <a:pt x="9502" y="4604"/>
                    <a:pt x="12217" y="3571"/>
                    <a:pt x="12217" y="2302"/>
                  </a:cubicBezTo>
                  <a:cubicBezTo>
                    <a:pt x="12217" y="1033"/>
                    <a:pt x="9473" y="1"/>
                    <a:pt x="6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2220588" y="2689412"/>
              <a:ext cx="78289" cy="91836"/>
            </a:xfrm>
            <a:custGeom>
              <a:avLst/>
              <a:gdLst/>
              <a:ahLst/>
              <a:cxnLst/>
              <a:rect l="l" t="t" r="r" b="b"/>
              <a:pathLst>
                <a:path w="2774" h="3254" extrusionOk="0">
                  <a:moveTo>
                    <a:pt x="1208" y="1469"/>
                  </a:moveTo>
                  <a:cubicBezTo>
                    <a:pt x="1495" y="1469"/>
                    <a:pt x="1771" y="1701"/>
                    <a:pt x="1771" y="2044"/>
                  </a:cubicBezTo>
                  <a:cubicBezTo>
                    <a:pt x="1771" y="2339"/>
                    <a:pt x="1535" y="2575"/>
                    <a:pt x="1240" y="2575"/>
                  </a:cubicBezTo>
                  <a:cubicBezTo>
                    <a:pt x="738" y="2575"/>
                    <a:pt x="502" y="1985"/>
                    <a:pt x="826" y="1631"/>
                  </a:cubicBezTo>
                  <a:cubicBezTo>
                    <a:pt x="939" y="1519"/>
                    <a:pt x="1075" y="1469"/>
                    <a:pt x="1208" y="1469"/>
                  </a:cubicBezTo>
                  <a:close/>
                  <a:moveTo>
                    <a:pt x="340" y="1"/>
                  </a:moveTo>
                  <a:cubicBezTo>
                    <a:pt x="170" y="1"/>
                    <a:pt x="0" y="111"/>
                    <a:pt x="0" y="333"/>
                  </a:cubicBezTo>
                  <a:lnTo>
                    <a:pt x="0" y="2929"/>
                  </a:lnTo>
                  <a:cubicBezTo>
                    <a:pt x="0" y="3106"/>
                    <a:pt x="148" y="3254"/>
                    <a:pt x="354" y="3254"/>
                  </a:cubicBezTo>
                  <a:cubicBezTo>
                    <a:pt x="472" y="3254"/>
                    <a:pt x="561" y="3195"/>
                    <a:pt x="620" y="3106"/>
                  </a:cubicBezTo>
                  <a:cubicBezTo>
                    <a:pt x="826" y="3195"/>
                    <a:pt x="1033" y="3254"/>
                    <a:pt x="1240" y="3254"/>
                  </a:cubicBezTo>
                  <a:cubicBezTo>
                    <a:pt x="2774" y="3165"/>
                    <a:pt x="2774" y="893"/>
                    <a:pt x="1240" y="805"/>
                  </a:cubicBezTo>
                  <a:cubicBezTo>
                    <a:pt x="1033" y="805"/>
                    <a:pt x="856" y="864"/>
                    <a:pt x="679" y="952"/>
                  </a:cubicBezTo>
                  <a:lnTo>
                    <a:pt x="679" y="333"/>
                  </a:lnTo>
                  <a:cubicBezTo>
                    <a:pt x="679" y="111"/>
                    <a:pt x="509" y="1"/>
                    <a:pt x="340"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2084023" y="2650212"/>
              <a:ext cx="49982" cy="42785"/>
            </a:xfrm>
            <a:custGeom>
              <a:avLst/>
              <a:gdLst/>
              <a:ahLst/>
              <a:cxnLst/>
              <a:rect l="l" t="t" r="r" b="b"/>
              <a:pathLst>
                <a:path w="1771" h="1516" extrusionOk="0">
                  <a:moveTo>
                    <a:pt x="767" y="453"/>
                  </a:moveTo>
                  <a:cubicBezTo>
                    <a:pt x="944" y="453"/>
                    <a:pt x="1092" y="600"/>
                    <a:pt x="1092" y="777"/>
                  </a:cubicBezTo>
                  <a:cubicBezTo>
                    <a:pt x="1092" y="956"/>
                    <a:pt x="932" y="1081"/>
                    <a:pt x="764" y="1081"/>
                  </a:cubicBezTo>
                  <a:cubicBezTo>
                    <a:pt x="682" y="1081"/>
                    <a:pt x="599" y="1052"/>
                    <a:pt x="531" y="984"/>
                  </a:cubicBezTo>
                  <a:cubicBezTo>
                    <a:pt x="354" y="807"/>
                    <a:pt x="472" y="453"/>
                    <a:pt x="767" y="453"/>
                  </a:cubicBezTo>
                  <a:close/>
                  <a:moveTo>
                    <a:pt x="782" y="1"/>
                  </a:moveTo>
                  <a:cubicBezTo>
                    <a:pt x="387" y="1"/>
                    <a:pt x="0" y="313"/>
                    <a:pt x="0" y="777"/>
                  </a:cubicBezTo>
                  <a:cubicBezTo>
                    <a:pt x="0" y="1191"/>
                    <a:pt x="354" y="1515"/>
                    <a:pt x="767" y="1515"/>
                  </a:cubicBezTo>
                  <a:cubicBezTo>
                    <a:pt x="1446" y="1515"/>
                    <a:pt x="1771" y="718"/>
                    <a:pt x="1298" y="217"/>
                  </a:cubicBezTo>
                  <a:cubicBezTo>
                    <a:pt x="1149" y="68"/>
                    <a:pt x="965" y="1"/>
                    <a:pt x="7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2052358" y="2631670"/>
              <a:ext cx="93304" cy="80124"/>
            </a:xfrm>
            <a:custGeom>
              <a:avLst/>
              <a:gdLst/>
              <a:ahLst/>
              <a:cxnLst/>
              <a:rect l="l" t="t" r="r" b="b"/>
              <a:pathLst>
                <a:path w="3306" h="2839" extrusionOk="0">
                  <a:moveTo>
                    <a:pt x="2745" y="461"/>
                  </a:moveTo>
                  <a:cubicBezTo>
                    <a:pt x="2804" y="461"/>
                    <a:pt x="2863" y="520"/>
                    <a:pt x="2863" y="549"/>
                  </a:cubicBezTo>
                  <a:lnTo>
                    <a:pt x="2863" y="2290"/>
                  </a:lnTo>
                  <a:cubicBezTo>
                    <a:pt x="2863" y="2349"/>
                    <a:pt x="2804" y="2379"/>
                    <a:pt x="2745" y="2408"/>
                  </a:cubicBezTo>
                  <a:cubicBezTo>
                    <a:pt x="2715" y="2408"/>
                    <a:pt x="2686" y="2379"/>
                    <a:pt x="2656" y="2349"/>
                  </a:cubicBezTo>
                  <a:cubicBezTo>
                    <a:pt x="2627" y="2290"/>
                    <a:pt x="2538" y="2231"/>
                    <a:pt x="2479" y="2231"/>
                  </a:cubicBezTo>
                  <a:cubicBezTo>
                    <a:pt x="2420" y="2231"/>
                    <a:pt x="2391" y="2261"/>
                    <a:pt x="2361" y="2261"/>
                  </a:cubicBezTo>
                  <a:cubicBezTo>
                    <a:pt x="2204" y="2352"/>
                    <a:pt x="2037" y="2394"/>
                    <a:pt x="1876" y="2394"/>
                  </a:cubicBezTo>
                  <a:cubicBezTo>
                    <a:pt x="1462" y="2394"/>
                    <a:pt x="1081" y="2116"/>
                    <a:pt x="975" y="1671"/>
                  </a:cubicBezTo>
                  <a:cubicBezTo>
                    <a:pt x="797" y="1051"/>
                    <a:pt x="1270" y="461"/>
                    <a:pt x="1889" y="461"/>
                  </a:cubicBezTo>
                  <a:cubicBezTo>
                    <a:pt x="2066" y="461"/>
                    <a:pt x="2214" y="490"/>
                    <a:pt x="2361" y="579"/>
                  </a:cubicBezTo>
                  <a:cubicBezTo>
                    <a:pt x="2403" y="600"/>
                    <a:pt x="2445" y="609"/>
                    <a:pt x="2484" y="609"/>
                  </a:cubicBezTo>
                  <a:cubicBezTo>
                    <a:pt x="2556" y="609"/>
                    <a:pt x="2618" y="577"/>
                    <a:pt x="2656" y="520"/>
                  </a:cubicBezTo>
                  <a:cubicBezTo>
                    <a:pt x="2686" y="490"/>
                    <a:pt x="2715" y="461"/>
                    <a:pt x="2745" y="461"/>
                  </a:cubicBezTo>
                  <a:close/>
                  <a:moveTo>
                    <a:pt x="2738" y="1"/>
                  </a:moveTo>
                  <a:cubicBezTo>
                    <a:pt x="2629" y="1"/>
                    <a:pt x="2518" y="34"/>
                    <a:pt x="2420" y="107"/>
                  </a:cubicBezTo>
                  <a:cubicBezTo>
                    <a:pt x="2243" y="48"/>
                    <a:pt x="2066" y="18"/>
                    <a:pt x="1889" y="18"/>
                  </a:cubicBezTo>
                  <a:cubicBezTo>
                    <a:pt x="1" y="18"/>
                    <a:pt x="1" y="2821"/>
                    <a:pt x="1889" y="2821"/>
                  </a:cubicBezTo>
                  <a:cubicBezTo>
                    <a:pt x="2066" y="2821"/>
                    <a:pt x="2243" y="2792"/>
                    <a:pt x="2420" y="2733"/>
                  </a:cubicBezTo>
                  <a:cubicBezTo>
                    <a:pt x="2518" y="2806"/>
                    <a:pt x="2629" y="2839"/>
                    <a:pt x="2738" y="2839"/>
                  </a:cubicBezTo>
                  <a:cubicBezTo>
                    <a:pt x="3027" y="2839"/>
                    <a:pt x="3306" y="2611"/>
                    <a:pt x="3306" y="2290"/>
                  </a:cubicBezTo>
                  <a:lnTo>
                    <a:pt x="3306" y="549"/>
                  </a:lnTo>
                  <a:cubicBezTo>
                    <a:pt x="3306" y="228"/>
                    <a:pt x="3027" y="1"/>
                    <a:pt x="27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1989903" y="2461380"/>
              <a:ext cx="358115" cy="431691"/>
            </a:xfrm>
            <a:custGeom>
              <a:avLst/>
              <a:gdLst/>
              <a:ahLst/>
              <a:cxnLst/>
              <a:rect l="l" t="t" r="r" b="b"/>
              <a:pathLst>
                <a:path w="12689" h="15296" extrusionOk="0">
                  <a:moveTo>
                    <a:pt x="12217" y="3455"/>
                  </a:moveTo>
                  <a:lnTo>
                    <a:pt x="12217" y="11806"/>
                  </a:lnTo>
                  <a:cubicBezTo>
                    <a:pt x="11745" y="11393"/>
                    <a:pt x="11214" y="11098"/>
                    <a:pt x="10594" y="10891"/>
                  </a:cubicBezTo>
                  <a:cubicBezTo>
                    <a:pt x="11243" y="9947"/>
                    <a:pt x="10535" y="8649"/>
                    <a:pt x="9384" y="8649"/>
                  </a:cubicBezTo>
                  <a:cubicBezTo>
                    <a:pt x="9296" y="8678"/>
                    <a:pt x="9178" y="8678"/>
                    <a:pt x="9060" y="8708"/>
                  </a:cubicBezTo>
                  <a:lnTo>
                    <a:pt x="9060" y="8413"/>
                  </a:lnTo>
                  <a:cubicBezTo>
                    <a:pt x="9015" y="8103"/>
                    <a:pt x="8764" y="7948"/>
                    <a:pt x="8514" y="7948"/>
                  </a:cubicBezTo>
                  <a:cubicBezTo>
                    <a:pt x="8263" y="7948"/>
                    <a:pt x="8012" y="8103"/>
                    <a:pt x="7968" y="8413"/>
                  </a:cubicBezTo>
                  <a:lnTo>
                    <a:pt x="7968" y="9121"/>
                  </a:lnTo>
                  <a:cubicBezTo>
                    <a:pt x="7968" y="9239"/>
                    <a:pt x="8056" y="9327"/>
                    <a:pt x="8174" y="9327"/>
                  </a:cubicBezTo>
                  <a:cubicBezTo>
                    <a:pt x="8322" y="9327"/>
                    <a:pt x="8410" y="9239"/>
                    <a:pt x="8410" y="9121"/>
                  </a:cubicBezTo>
                  <a:lnTo>
                    <a:pt x="8410" y="8413"/>
                  </a:lnTo>
                  <a:cubicBezTo>
                    <a:pt x="8410" y="8339"/>
                    <a:pt x="8462" y="8302"/>
                    <a:pt x="8517" y="8302"/>
                  </a:cubicBezTo>
                  <a:cubicBezTo>
                    <a:pt x="8573" y="8302"/>
                    <a:pt x="8632" y="8339"/>
                    <a:pt x="8646" y="8413"/>
                  </a:cubicBezTo>
                  <a:lnTo>
                    <a:pt x="8646" y="9032"/>
                  </a:lnTo>
                  <a:cubicBezTo>
                    <a:pt x="8646" y="9091"/>
                    <a:pt x="8676" y="9180"/>
                    <a:pt x="8735" y="9209"/>
                  </a:cubicBezTo>
                  <a:cubicBezTo>
                    <a:pt x="8764" y="9224"/>
                    <a:pt x="8801" y="9232"/>
                    <a:pt x="8842" y="9232"/>
                  </a:cubicBezTo>
                  <a:cubicBezTo>
                    <a:pt x="8882" y="9232"/>
                    <a:pt x="8927" y="9224"/>
                    <a:pt x="8971" y="9209"/>
                  </a:cubicBezTo>
                  <a:cubicBezTo>
                    <a:pt x="9114" y="9134"/>
                    <a:pt x="9265" y="9099"/>
                    <a:pt x="9412" y="9099"/>
                  </a:cubicBezTo>
                  <a:cubicBezTo>
                    <a:pt x="9843" y="9099"/>
                    <a:pt x="10248" y="9397"/>
                    <a:pt x="10358" y="9859"/>
                  </a:cubicBezTo>
                  <a:cubicBezTo>
                    <a:pt x="10505" y="10508"/>
                    <a:pt x="10063" y="11098"/>
                    <a:pt x="9414" y="11098"/>
                  </a:cubicBezTo>
                  <a:cubicBezTo>
                    <a:pt x="9237" y="11098"/>
                    <a:pt x="9060" y="11039"/>
                    <a:pt x="8912" y="10980"/>
                  </a:cubicBezTo>
                  <a:cubicBezTo>
                    <a:pt x="8881" y="10959"/>
                    <a:pt x="8842" y="10949"/>
                    <a:pt x="8802" y="10949"/>
                  </a:cubicBezTo>
                  <a:cubicBezTo>
                    <a:pt x="8730" y="10949"/>
                    <a:pt x="8655" y="10982"/>
                    <a:pt x="8617" y="11039"/>
                  </a:cubicBezTo>
                  <a:cubicBezTo>
                    <a:pt x="8587" y="11068"/>
                    <a:pt x="8558" y="11098"/>
                    <a:pt x="8528" y="11098"/>
                  </a:cubicBezTo>
                  <a:cubicBezTo>
                    <a:pt x="8469" y="11098"/>
                    <a:pt x="8410" y="11039"/>
                    <a:pt x="8410" y="10980"/>
                  </a:cubicBezTo>
                  <a:lnTo>
                    <a:pt x="8410" y="10006"/>
                  </a:lnTo>
                  <a:cubicBezTo>
                    <a:pt x="8410" y="9888"/>
                    <a:pt x="8292" y="9800"/>
                    <a:pt x="8204" y="9800"/>
                  </a:cubicBezTo>
                  <a:cubicBezTo>
                    <a:pt x="8056" y="9800"/>
                    <a:pt x="7968" y="9888"/>
                    <a:pt x="7968" y="10036"/>
                  </a:cubicBezTo>
                  <a:lnTo>
                    <a:pt x="7968" y="10360"/>
                  </a:lnTo>
                  <a:cubicBezTo>
                    <a:pt x="7525" y="10331"/>
                    <a:pt x="7053" y="10301"/>
                    <a:pt x="6581" y="10272"/>
                  </a:cubicBezTo>
                  <a:lnTo>
                    <a:pt x="6581" y="9770"/>
                  </a:lnTo>
                  <a:cubicBezTo>
                    <a:pt x="6596" y="9637"/>
                    <a:pt x="6478" y="9571"/>
                    <a:pt x="6360" y="9571"/>
                  </a:cubicBezTo>
                  <a:cubicBezTo>
                    <a:pt x="6242" y="9571"/>
                    <a:pt x="6124" y="9637"/>
                    <a:pt x="6138" y="9770"/>
                  </a:cubicBezTo>
                  <a:lnTo>
                    <a:pt x="6138" y="10272"/>
                  </a:lnTo>
                  <a:cubicBezTo>
                    <a:pt x="4722" y="10272"/>
                    <a:pt x="3306" y="10508"/>
                    <a:pt x="1948" y="10950"/>
                  </a:cubicBezTo>
                  <a:cubicBezTo>
                    <a:pt x="1417" y="11127"/>
                    <a:pt x="915" y="11422"/>
                    <a:pt x="473" y="11836"/>
                  </a:cubicBezTo>
                  <a:lnTo>
                    <a:pt x="473" y="3455"/>
                  </a:lnTo>
                  <a:cubicBezTo>
                    <a:pt x="915" y="3869"/>
                    <a:pt x="1417" y="4164"/>
                    <a:pt x="1948" y="4341"/>
                  </a:cubicBezTo>
                  <a:cubicBezTo>
                    <a:pt x="3306" y="4813"/>
                    <a:pt x="4692" y="5019"/>
                    <a:pt x="6138" y="5019"/>
                  </a:cubicBezTo>
                  <a:lnTo>
                    <a:pt x="6138" y="6141"/>
                  </a:lnTo>
                  <a:cubicBezTo>
                    <a:pt x="6124" y="6259"/>
                    <a:pt x="6242" y="6318"/>
                    <a:pt x="6360" y="6318"/>
                  </a:cubicBezTo>
                  <a:cubicBezTo>
                    <a:pt x="6478" y="6318"/>
                    <a:pt x="6596" y="6259"/>
                    <a:pt x="6581" y="6141"/>
                  </a:cubicBezTo>
                  <a:lnTo>
                    <a:pt x="6581" y="5019"/>
                  </a:lnTo>
                  <a:cubicBezTo>
                    <a:pt x="7997" y="5019"/>
                    <a:pt x="9414" y="4813"/>
                    <a:pt x="10741" y="4341"/>
                  </a:cubicBezTo>
                  <a:cubicBezTo>
                    <a:pt x="11302" y="4164"/>
                    <a:pt x="11804" y="3869"/>
                    <a:pt x="12217" y="3455"/>
                  </a:cubicBezTo>
                  <a:close/>
                  <a:moveTo>
                    <a:pt x="6581" y="10714"/>
                  </a:moveTo>
                  <a:cubicBezTo>
                    <a:pt x="7053" y="10714"/>
                    <a:pt x="7496" y="10744"/>
                    <a:pt x="7968" y="10803"/>
                  </a:cubicBezTo>
                  <a:lnTo>
                    <a:pt x="7968" y="11009"/>
                  </a:lnTo>
                  <a:cubicBezTo>
                    <a:pt x="7968" y="11304"/>
                    <a:pt x="8204" y="11570"/>
                    <a:pt x="8528" y="11570"/>
                  </a:cubicBezTo>
                  <a:cubicBezTo>
                    <a:pt x="8646" y="11570"/>
                    <a:pt x="8764" y="11511"/>
                    <a:pt x="8853" y="11452"/>
                  </a:cubicBezTo>
                  <a:cubicBezTo>
                    <a:pt x="9028" y="11529"/>
                    <a:pt x="9211" y="11565"/>
                    <a:pt x="9393" y="11565"/>
                  </a:cubicBezTo>
                  <a:cubicBezTo>
                    <a:pt x="9703" y="11565"/>
                    <a:pt x="10009" y="11461"/>
                    <a:pt x="10269" y="11275"/>
                  </a:cubicBezTo>
                  <a:cubicBezTo>
                    <a:pt x="11332" y="11600"/>
                    <a:pt x="12040" y="12072"/>
                    <a:pt x="12187" y="12544"/>
                  </a:cubicBezTo>
                  <a:lnTo>
                    <a:pt x="11892" y="12544"/>
                  </a:lnTo>
                  <a:cubicBezTo>
                    <a:pt x="11568" y="12544"/>
                    <a:pt x="11568" y="13016"/>
                    <a:pt x="11892" y="13016"/>
                  </a:cubicBezTo>
                  <a:lnTo>
                    <a:pt x="12217" y="13016"/>
                  </a:lnTo>
                  <a:cubicBezTo>
                    <a:pt x="12069" y="13429"/>
                    <a:pt x="11509" y="13872"/>
                    <a:pt x="10594" y="14196"/>
                  </a:cubicBezTo>
                  <a:cubicBezTo>
                    <a:pt x="9207" y="14639"/>
                    <a:pt x="7776" y="14860"/>
                    <a:pt x="6345" y="14860"/>
                  </a:cubicBezTo>
                  <a:cubicBezTo>
                    <a:pt x="4914" y="14860"/>
                    <a:pt x="3483" y="14639"/>
                    <a:pt x="2096" y="14196"/>
                  </a:cubicBezTo>
                  <a:cubicBezTo>
                    <a:pt x="1063" y="13813"/>
                    <a:pt x="473" y="13281"/>
                    <a:pt x="473" y="12780"/>
                  </a:cubicBezTo>
                  <a:cubicBezTo>
                    <a:pt x="473" y="12278"/>
                    <a:pt x="1063" y="11777"/>
                    <a:pt x="2096" y="11363"/>
                  </a:cubicBezTo>
                  <a:cubicBezTo>
                    <a:pt x="3394" y="10921"/>
                    <a:pt x="4751" y="10714"/>
                    <a:pt x="6138" y="10714"/>
                  </a:cubicBezTo>
                  <a:lnTo>
                    <a:pt x="6138" y="10980"/>
                  </a:lnTo>
                  <a:cubicBezTo>
                    <a:pt x="6153" y="11113"/>
                    <a:pt x="6256" y="11179"/>
                    <a:pt x="6360" y="11179"/>
                  </a:cubicBezTo>
                  <a:cubicBezTo>
                    <a:pt x="6463" y="11179"/>
                    <a:pt x="6566" y="11113"/>
                    <a:pt x="6581" y="10980"/>
                  </a:cubicBezTo>
                  <a:lnTo>
                    <a:pt x="6581" y="10714"/>
                  </a:lnTo>
                  <a:close/>
                  <a:moveTo>
                    <a:pt x="6070" y="0"/>
                  </a:moveTo>
                  <a:cubicBezTo>
                    <a:pt x="4690" y="0"/>
                    <a:pt x="3337" y="210"/>
                    <a:pt x="2037" y="652"/>
                  </a:cubicBezTo>
                  <a:cubicBezTo>
                    <a:pt x="1919" y="682"/>
                    <a:pt x="1860" y="829"/>
                    <a:pt x="1889" y="947"/>
                  </a:cubicBezTo>
                  <a:cubicBezTo>
                    <a:pt x="1932" y="1034"/>
                    <a:pt x="2007" y="1089"/>
                    <a:pt x="2091" y="1089"/>
                  </a:cubicBezTo>
                  <a:cubicBezTo>
                    <a:pt x="2121" y="1089"/>
                    <a:pt x="2153" y="1081"/>
                    <a:pt x="2184" y="1065"/>
                  </a:cubicBezTo>
                  <a:cubicBezTo>
                    <a:pt x="3429" y="650"/>
                    <a:pt x="4752" y="443"/>
                    <a:pt x="6079" y="443"/>
                  </a:cubicBezTo>
                  <a:cubicBezTo>
                    <a:pt x="6168" y="443"/>
                    <a:pt x="6256" y="444"/>
                    <a:pt x="6345" y="446"/>
                  </a:cubicBezTo>
                  <a:cubicBezTo>
                    <a:pt x="6435" y="444"/>
                    <a:pt x="6525" y="443"/>
                    <a:pt x="6615" y="443"/>
                  </a:cubicBezTo>
                  <a:cubicBezTo>
                    <a:pt x="7967" y="443"/>
                    <a:pt x="9293" y="652"/>
                    <a:pt x="10594" y="1095"/>
                  </a:cubicBezTo>
                  <a:cubicBezTo>
                    <a:pt x="11627" y="1478"/>
                    <a:pt x="12217" y="2010"/>
                    <a:pt x="12217" y="2511"/>
                  </a:cubicBezTo>
                  <a:cubicBezTo>
                    <a:pt x="12217" y="3013"/>
                    <a:pt x="11627" y="3544"/>
                    <a:pt x="10594" y="3928"/>
                  </a:cubicBezTo>
                  <a:cubicBezTo>
                    <a:pt x="9207" y="4355"/>
                    <a:pt x="7776" y="4569"/>
                    <a:pt x="6345" y="4569"/>
                  </a:cubicBezTo>
                  <a:cubicBezTo>
                    <a:pt x="4914" y="4569"/>
                    <a:pt x="3483" y="4355"/>
                    <a:pt x="2096" y="3928"/>
                  </a:cubicBezTo>
                  <a:cubicBezTo>
                    <a:pt x="1063" y="3544"/>
                    <a:pt x="473" y="3013"/>
                    <a:pt x="473" y="2511"/>
                  </a:cubicBezTo>
                  <a:cubicBezTo>
                    <a:pt x="473" y="2010"/>
                    <a:pt x="1033" y="1597"/>
                    <a:pt x="1388" y="1419"/>
                  </a:cubicBezTo>
                  <a:cubicBezTo>
                    <a:pt x="1655" y="1322"/>
                    <a:pt x="1522" y="984"/>
                    <a:pt x="1318" y="984"/>
                  </a:cubicBezTo>
                  <a:cubicBezTo>
                    <a:pt x="1274" y="984"/>
                    <a:pt x="1228" y="1000"/>
                    <a:pt x="1181" y="1036"/>
                  </a:cubicBezTo>
                  <a:cubicBezTo>
                    <a:pt x="414" y="1449"/>
                    <a:pt x="1" y="1951"/>
                    <a:pt x="1" y="2511"/>
                  </a:cubicBezTo>
                  <a:lnTo>
                    <a:pt x="1" y="12780"/>
                  </a:lnTo>
                  <a:cubicBezTo>
                    <a:pt x="1" y="13488"/>
                    <a:pt x="709" y="14137"/>
                    <a:pt x="1948" y="14609"/>
                  </a:cubicBezTo>
                  <a:cubicBezTo>
                    <a:pt x="3379" y="15067"/>
                    <a:pt x="4862" y="15295"/>
                    <a:pt x="6345" y="15295"/>
                  </a:cubicBezTo>
                  <a:cubicBezTo>
                    <a:pt x="7828" y="15295"/>
                    <a:pt x="9310" y="15067"/>
                    <a:pt x="10741" y="14609"/>
                  </a:cubicBezTo>
                  <a:cubicBezTo>
                    <a:pt x="11981" y="14167"/>
                    <a:pt x="12689" y="13517"/>
                    <a:pt x="12689" y="12780"/>
                  </a:cubicBezTo>
                  <a:lnTo>
                    <a:pt x="12689" y="2511"/>
                  </a:lnTo>
                  <a:cubicBezTo>
                    <a:pt x="12689" y="1803"/>
                    <a:pt x="11981" y="1154"/>
                    <a:pt x="10741" y="652"/>
                  </a:cubicBezTo>
                  <a:cubicBezTo>
                    <a:pt x="9413" y="210"/>
                    <a:pt x="8033" y="0"/>
                    <a:pt x="6626" y="0"/>
                  </a:cubicBezTo>
                  <a:cubicBezTo>
                    <a:pt x="6532" y="0"/>
                    <a:pt x="6439" y="1"/>
                    <a:pt x="6345" y="3"/>
                  </a:cubicBezTo>
                  <a:cubicBezTo>
                    <a:pt x="6253" y="1"/>
                    <a:pt x="6161" y="0"/>
                    <a:pt x="60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2162705" y="2535575"/>
              <a:ext cx="13349" cy="39991"/>
            </a:xfrm>
            <a:custGeom>
              <a:avLst/>
              <a:gdLst/>
              <a:ahLst/>
              <a:cxnLst/>
              <a:rect l="l" t="t" r="r" b="b"/>
              <a:pathLst>
                <a:path w="473" h="1417" extrusionOk="0">
                  <a:moveTo>
                    <a:pt x="237" y="0"/>
                  </a:moveTo>
                  <a:cubicBezTo>
                    <a:pt x="119" y="0"/>
                    <a:pt x="1" y="59"/>
                    <a:pt x="15" y="177"/>
                  </a:cubicBezTo>
                  <a:lnTo>
                    <a:pt x="15" y="1240"/>
                  </a:lnTo>
                  <a:cubicBezTo>
                    <a:pt x="1" y="1358"/>
                    <a:pt x="119" y="1417"/>
                    <a:pt x="237" y="1417"/>
                  </a:cubicBezTo>
                  <a:cubicBezTo>
                    <a:pt x="355" y="1417"/>
                    <a:pt x="473" y="1358"/>
                    <a:pt x="458" y="1240"/>
                  </a:cubicBezTo>
                  <a:lnTo>
                    <a:pt x="458" y="177"/>
                  </a:lnTo>
                  <a:cubicBezTo>
                    <a:pt x="473" y="59"/>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2162282" y="2663194"/>
              <a:ext cx="13349" cy="45608"/>
            </a:xfrm>
            <a:custGeom>
              <a:avLst/>
              <a:gdLst/>
              <a:ahLst/>
              <a:cxnLst/>
              <a:rect l="l" t="t" r="r" b="b"/>
              <a:pathLst>
                <a:path w="473" h="1616" extrusionOk="0">
                  <a:moveTo>
                    <a:pt x="241" y="0"/>
                  </a:moveTo>
                  <a:cubicBezTo>
                    <a:pt x="141" y="0"/>
                    <a:pt x="45" y="67"/>
                    <a:pt x="30" y="199"/>
                  </a:cubicBezTo>
                  <a:lnTo>
                    <a:pt x="30" y="1409"/>
                  </a:lnTo>
                  <a:cubicBezTo>
                    <a:pt x="1" y="1527"/>
                    <a:pt x="119" y="1616"/>
                    <a:pt x="237" y="1616"/>
                  </a:cubicBezTo>
                  <a:cubicBezTo>
                    <a:pt x="355" y="1616"/>
                    <a:pt x="473" y="1527"/>
                    <a:pt x="473" y="1409"/>
                  </a:cubicBezTo>
                  <a:lnTo>
                    <a:pt x="473" y="199"/>
                  </a:lnTo>
                  <a:cubicBezTo>
                    <a:pt x="443" y="67"/>
                    <a:pt x="340" y="0"/>
                    <a:pt x="2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2162705" y="2799759"/>
              <a:ext cx="32089" cy="28956"/>
            </a:xfrm>
            <a:custGeom>
              <a:avLst/>
              <a:gdLst/>
              <a:ahLst/>
              <a:cxnLst/>
              <a:rect l="l" t="t" r="r" b="b"/>
              <a:pathLst>
                <a:path w="1137" h="1026" extrusionOk="0">
                  <a:moveTo>
                    <a:pt x="237" y="0"/>
                  </a:moveTo>
                  <a:cubicBezTo>
                    <a:pt x="119" y="0"/>
                    <a:pt x="1" y="67"/>
                    <a:pt x="15" y="200"/>
                  </a:cubicBezTo>
                  <a:lnTo>
                    <a:pt x="15" y="790"/>
                  </a:lnTo>
                  <a:cubicBezTo>
                    <a:pt x="15" y="908"/>
                    <a:pt x="104" y="1026"/>
                    <a:pt x="222" y="1026"/>
                  </a:cubicBezTo>
                  <a:lnTo>
                    <a:pt x="812" y="1026"/>
                  </a:lnTo>
                  <a:cubicBezTo>
                    <a:pt x="1137" y="1026"/>
                    <a:pt x="1137" y="583"/>
                    <a:pt x="812" y="583"/>
                  </a:cubicBezTo>
                  <a:lnTo>
                    <a:pt x="812" y="554"/>
                  </a:lnTo>
                  <a:lnTo>
                    <a:pt x="458" y="554"/>
                  </a:lnTo>
                  <a:lnTo>
                    <a:pt x="458" y="200"/>
                  </a:lnTo>
                  <a:cubicBezTo>
                    <a:pt x="473" y="67"/>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2205602" y="2815366"/>
              <a:ext cx="44987" cy="13349"/>
            </a:xfrm>
            <a:custGeom>
              <a:avLst/>
              <a:gdLst/>
              <a:ahLst/>
              <a:cxnLst/>
              <a:rect l="l" t="t" r="r" b="b"/>
              <a:pathLst>
                <a:path w="1594" h="473" extrusionOk="0">
                  <a:moveTo>
                    <a:pt x="295" y="1"/>
                  </a:moveTo>
                  <a:cubicBezTo>
                    <a:pt x="0" y="1"/>
                    <a:pt x="0" y="473"/>
                    <a:pt x="295" y="473"/>
                  </a:cubicBezTo>
                  <a:lnTo>
                    <a:pt x="1298" y="473"/>
                  </a:lnTo>
                  <a:cubicBezTo>
                    <a:pt x="1594" y="473"/>
                    <a:pt x="1594" y="1"/>
                    <a:pt x="1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2260550" y="2815366"/>
              <a:ext cx="45015" cy="13349"/>
            </a:xfrm>
            <a:custGeom>
              <a:avLst/>
              <a:gdLst/>
              <a:ahLst/>
              <a:cxnLst/>
              <a:rect l="l" t="t" r="r" b="b"/>
              <a:pathLst>
                <a:path w="1595" h="473" extrusionOk="0">
                  <a:moveTo>
                    <a:pt x="296" y="1"/>
                  </a:moveTo>
                  <a:cubicBezTo>
                    <a:pt x="1" y="1"/>
                    <a:pt x="1" y="473"/>
                    <a:pt x="296" y="473"/>
                  </a:cubicBezTo>
                  <a:lnTo>
                    <a:pt x="1299" y="473"/>
                  </a:lnTo>
                  <a:cubicBezTo>
                    <a:pt x="1594" y="473"/>
                    <a:pt x="1594" y="1"/>
                    <a:pt x="12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2233062" y="2725169"/>
              <a:ext cx="51675" cy="44422"/>
            </a:xfrm>
            <a:custGeom>
              <a:avLst/>
              <a:gdLst/>
              <a:ahLst/>
              <a:cxnLst/>
              <a:rect l="l" t="t" r="r" b="b"/>
              <a:pathLst>
                <a:path w="1831" h="1574" extrusionOk="0">
                  <a:moveTo>
                    <a:pt x="798" y="453"/>
                  </a:moveTo>
                  <a:cubicBezTo>
                    <a:pt x="1093" y="453"/>
                    <a:pt x="1240" y="807"/>
                    <a:pt x="1034" y="1013"/>
                  </a:cubicBezTo>
                  <a:cubicBezTo>
                    <a:pt x="967" y="1080"/>
                    <a:pt x="885" y="1109"/>
                    <a:pt x="805" y="1109"/>
                  </a:cubicBezTo>
                  <a:cubicBezTo>
                    <a:pt x="636" y="1109"/>
                    <a:pt x="473" y="977"/>
                    <a:pt x="473" y="777"/>
                  </a:cubicBezTo>
                  <a:cubicBezTo>
                    <a:pt x="473" y="600"/>
                    <a:pt x="621" y="453"/>
                    <a:pt x="798" y="453"/>
                  </a:cubicBezTo>
                  <a:close/>
                  <a:moveTo>
                    <a:pt x="805" y="1"/>
                  </a:moveTo>
                  <a:cubicBezTo>
                    <a:pt x="401" y="1"/>
                    <a:pt x="1" y="313"/>
                    <a:pt x="1" y="777"/>
                  </a:cubicBezTo>
                  <a:cubicBezTo>
                    <a:pt x="1" y="1220"/>
                    <a:pt x="355" y="1574"/>
                    <a:pt x="798" y="1574"/>
                  </a:cubicBezTo>
                  <a:cubicBezTo>
                    <a:pt x="1476" y="1574"/>
                    <a:pt x="1830" y="718"/>
                    <a:pt x="1329" y="217"/>
                  </a:cubicBezTo>
                  <a:cubicBezTo>
                    <a:pt x="1180" y="67"/>
                    <a:pt x="992" y="1"/>
                    <a:pt x="8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 name="Google Shape;2817;p71"/>
          <p:cNvGrpSpPr/>
          <p:nvPr/>
        </p:nvGrpSpPr>
        <p:grpSpPr>
          <a:xfrm>
            <a:off x="1555153" y="2915144"/>
            <a:ext cx="441710" cy="433074"/>
            <a:chOff x="1245130" y="2461239"/>
            <a:chExt cx="441710" cy="433074"/>
          </a:xfrm>
        </p:grpSpPr>
        <p:sp>
          <p:nvSpPr>
            <p:cNvPr id="2818" name="Google Shape;2818;p71"/>
            <p:cNvSpPr/>
            <p:nvPr/>
          </p:nvSpPr>
          <p:spPr>
            <a:xfrm>
              <a:off x="1548542" y="2847849"/>
              <a:ext cx="24187" cy="36463"/>
            </a:xfrm>
            <a:custGeom>
              <a:avLst/>
              <a:gdLst/>
              <a:ahLst/>
              <a:cxnLst/>
              <a:rect l="l" t="t" r="r" b="b"/>
              <a:pathLst>
                <a:path w="857" h="1292" extrusionOk="0">
                  <a:moveTo>
                    <a:pt x="414" y="1"/>
                  </a:moveTo>
                  <a:lnTo>
                    <a:pt x="1" y="502"/>
                  </a:lnTo>
                  <a:lnTo>
                    <a:pt x="1" y="915"/>
                  </a:lnTo>
                  <a:cubicBezTo>
                    <a:pt x="16" y="1166"/>
                    <a:pt x="215" y="1291"/>
                    <a:pt x="418" y="1291"/>
                  </a:cubicBezTo>
                  <a:cubicBezTo>
                    <a:pt x="620" y="1291"/>
                    <a:pt x="827" y="1166"/>
                    <a:pt x="856" y="915"/>
                  </a:cubicBezTo>
                  <a:lnTo>
                    <a:pt x="856" y="502"/>
                  </a:lnTo>
                  <a:lnTo>
                    <a:pt x="414"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1350369" y="2847849"/>
              <a:ext cx="24158" cy="36463"/>
            </a:xfrm>
            <a:custGeom>
              <a:avLst/>
              <a:gdLst/>
              <a:ahLst/>
              <a:cxnLst/>
              <a:rect l="l" t="t" r="r" b="b"/>
              <a:pathLst>
                <a:path w="856" h="1292" extrusionOk="0">
                  <a:moveTo>
                    <a:pt x="413" y="1"/>
                  </a:moveTo>
                  <a:lnTo>
                    <a:pt x="0" y="502"/>
                  </a:lnTo>
                  <a:lnTo>
                    <a:pt x="0" y="915"/>
                  </a:lnTo>
                  <a:cubicBezTo>
                    <a:pt x="15" y="1166"/>
                    <a:pt x="214" y="1291"/>
                    <a:pt x="417" y="1291"/>
                  </a:cubicBezTo>
                  <a:cubicBezTo>
                    <a:pt x="620" y="1291"/>
                    <a:pt x="826" y="1166"/>
                    <a:pt x="856" y="915"/>
                  </a:cubicBezTo>
                  <a:lnTo>
                    <a:pt x="856" y="502"/>
                  </a:lnTo>
                  <a:lnTo>
                    <a:pt x="413"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1481939" y="2847849"/>
              <a:ext cx="24158" cy="36463"/>
            </a:xfrm>
            <a:custGeom>
              <a:avLst/>
              <a:gdLst/>
              <a:ahLst/>
              <a:cxnLst/>
              <a:rect l="l" t="t" r="r" b="b"/>
              <a:pathLst>
                <a:path w="856" h="1292" extrusionOk="0">
                  <a:moveTo>
                    <a:pt x="443" y="1"/>
                  </a:moveTo>
                  <a:lnTo>
                    <a:pt x="0" y="502"/>
                  </a:lnTo>
                  <a:lnTo>
                    <a:pt x="0" y="915"/>
                  </a:lnTo>
                  <a:cubicBezTo>
                    <a:pt x="30" y="1166"/>
                    <a:pt x="236" y="1291"/>
                    <a:pt x="439" y="1291"/>
                  </a:cubicBezTo>
                  <a:cubicBezTo>
                    <a:pt x="642" y="1291"/>
                    <a:pt x="841" y="1166"/>
                    <a:pt x="856" y="915"/>
                  </a:cubicBezTo>
                  <a:lnTo>
                    <a:pt x="856" y="502"/>
                  </a:lnTo>
                  <a:lnTo>
                    <a:pt x="443"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1416154" y="2848696"/>
              <a:ext cx="24158" cy="35617"/>
            </a:xfrm>
            <a:custGeom>
              <a:avLst/>
              <a:gdLst/>
              <a:ahLst/>
              <a:cxnLst/>
              <a:rect l="l" t="t" r="r" b="b"/>
              <a:pathLst>
                <a:path w="856" h="1262" extrusionOk="0">
                  <a:moveTo>
                    <a:pt x="295" y="0"/>
                  </a:moveTo>
                  <a:lnTo>
                    <a:pt x="0" y="472"/>
                  </a:lnTo>
                  <a:lnTo>
                    <a:pt x="0" y="885"/>
                  </a:lnTo>
                  <a:cubicBezTo>
                    <a:pt x="15" y="1136"/>
                    <a:pt x="214" y="1261"/>
                    <a:pt x="417" y="1261"/>
                  </a:cubicBezTo>
                  <a:cubicBezTo>
                    <a:pt x="620" y="1261"/>
                    <a:pt x="826" y="1136"/>
                    <a:pt x="856" y="885"/>
                  </a:cubicBezTo>
                  <a:lnTo>
                    <a:pt x="856" y="472"/>
                  </a:lnTo>
                  <a:lnTo>
                    <a:pt x="295"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1255120" y="2775404"/>
              <a:ext cx="42814" cy="25090"/>
            </a:xfrm>
            <a:custGeom>
              <a:avLst/>
              <a:gdLst/>
              <a:ahLst/>
              <a:cxnLst/>
              <a:rect l="l" t="t" r="r" b="b"/>
              <a:pathLst>
                <a:path w="1517" h="889" extrusionOk="0">
                  <a:moveTo>
                    <a:pt x="631" y="0"/>
                  </a:moveTo>
                  <a:lnTo>
                    <a:pt x="631" y="30"/>
                  </a:lnTo>
                  <a:cubicBezTo>
                    <a:pt x="612" y="28"/>
                    <a:pt x="593" y="27"/>
                    <a:pt x="575" y="27"/>
                  </a:cubicBezTo>
                  <a:cubicBezTo>
                    <a:pt x="0" y="27"/>
                    <a:pt x="0" y="888"/>
                    <a:pt x="575" y="888"/>
                  </a:cubicBezTo>
                  <a:cubicBezTo>
                    <a:pt x="593" y="888"/>
                    <a:pt x="612" y="887"/>
                    <a:pt x="631" y="886"/>
                  </a:cubicBezTo>
                  <a:lnTo>
                    <a:pt x="1044" y="886"/>
                  </a:lnTo>
                  <a:lnTo>
                    <a:pt x="1516" y="443"/>
                  </a:lnTo>
                  <a:lnTo>
                    <a:pt x="1044"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1256249" y="2578049"/>
              <a:ext cx="41685" cy="25005"/>
            </a:xfrm>
            <a:custGeom>
              <a:avLst/>
              <a:gdLst/>
              <a:ahLst/>
              <a:cxnLst/>
              <a:rect l="l" t="t" r="r" b="b"/>
              <a:pathLst>
                <a:path w="1477" h="886" extrusionOk="0">
                  <a:moveTo>
                    <a:pt x="591" y="0"/>
                  </a:moveTo>
                  <a:cubicBezTo>
                    <a:pt x="1" y="0"/>
                    <a:pt x="1" y="885"/>
                    <a:pt x="591" y="885"/>
                  </a:cubicBezTo>
                  <a:lnTo>
                    <a:pt x="1004" y="885"/>
                  </a:lnTo>
                  <a:lnTo>
                    <a:pt x="1476" y="413"/>
                  </a:lnTo>
                  <a:lnTo>
                    <a:pt x="1004"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1255092" y="2709534"/>
              <a:ext cx="42842" cy="25174"/>
            </a:xfrm>
            <a:custGeom>
              <a:avLst/>
              <a:gdLst/>
              <a:ahLst/>
              <a:cxnLst/>
              <a:rect l="l" t="t" r="r" b="b"/>
              <a:pathLst>
                <a:path w="1518" h="892" extrusionOk="0">
                  <a:moveTo>
                    <a:pt x="578" y="1"/>
                  </a:moveTo>
                  <a:cubicBezTo>
                    <a:pt x="1" y="1"/>
                    <a:pt x="1" y="891"/>
                    <a:pt x="578" y="891"/>
                  </a:cubicBezTo>
                  <a:cubicBezTo>
                    <a:pt x="595" y="891"/>
                    <a:pt x="613" y="890"/>
                    <a:pt x="632" y="889"/>
                  </a:cubicBezTo>
                  <a:lnTo>
                    <a:pt x="1045" y="889"/>
                  </a:lnTo>
                  <a:lnTo>
                    <a:pt x="1517" y="446"/>
                  </a:lnTo>
                  <a:lnTo>
                    <a:pt x="1045" y="3"/>
                  </a:lnTo>
                  <a:lnTo>
                    <a:pt x="632" y="3"/>
                  </a:lnTo>
                  <a:cubicBezTo>
                    <a:pt x="613" y="2"/>
                    <a:pt x="595" y="1"/>
                    <a:pt x="578"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1255120" y="2643749"/>
              <a:ext cx="41967" cy="24328"/>
            </a:xfrm>
            <a:custGeom>
              <a:avLst/>
              <a:gdLst/>
              <a:ahLst/>
              <a:cxnLst/>
              <a:rect l="l" t="t" r="r" b="b"/>
              <a:pathLst>
                <a:path w="1487" h="862" extrusionOk="0">
                  <a:moveTo>
                    <a:pt x="575" y="1"/>
                  </a:moveTo>
                  <a:cubicBezTo>
                    <a:pt x="0" y="1"/>
                    <a:pt x="0" y="862"/>
                    <a:pt x="575" y="862"/>
                  </a:cubicBezTo>
                  <a:cubicBezTo>
                    <a:pt x="593" y="862"/>
                    <a:pt x="612" y="861"/>
                    <a:pt x="631" y="859"/>
                  </a:cubicBezTo>
                  <a:lnTo>
                    <a:pt x="1044" y="859"/>
                  </a:lnTo>
                  <a:lnTo>
                    <a:pt x="1487" y="328"/>
                  </a:lnTo>
                  <a:lnTo>
                    <a:pt x="1044" y="33"/>
                  </a:lnTo>
                  <a:lnTo>
                    <a:pt x="631" y="33"/>
                  </a:lnTo>
                  <a:lnTo>
                    <a:pt x="631" y="3"/>
                  </a:lnTo>
                  <a:cubicBezTo>
                    <a:pt x="612" y="1"/>
                    <a:pt x="593" y="1"/>
                    <a:pt x="575"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1254584" y="2467702"/>
              <a:ext cx="424749" cy="419753"/>
            </a:xfrm>
            <a:custGeom>
              <a:avLst/>
              <a:gdLst/>
              <a:ahLst/>
              <a:cxnLst/>
              <a:rect l="l" t="t" r="r" b="b"/>
              <a:pathLst>
                <a:path w="15050" h="14873" extrusionOk="0">
                  <a:moveTo>
                    <a:pt x="1506" y="0"/>
                  </a:moveTo>
                  <a:cubicBezTo>
                    <a:pt x="1388" y="0"/>
                    <a:pt x="1269" y="45"/>
                    <a:pt x="1181" y="133"/>
                  </a:cubicBezTo>
                  <a:lnTo>
                    <a:pt x="325" y="1018"/>
                  </a:lnTo>
                  <a:cubicBezTo>
                    <a:pt x="24" y="1343"/>
                    <a:pt x="323" y="1776"/>
                    <a:pt x="665" y="1776"/>
                  </a:cubicBezTo>
                  <a:cubicBezTo>
                    <a:pt x="759" y="1776"/>
                    <a:pt x="856" y="1744"/>
                    <a:pt x="945" y="1668"/>
                  </a:cubicBezTo>
                  <a:lnTo>
                    <a:pt x="1063" y="1520"/>
                  </a:lnTo>
                  <a:lnTo>
                    <a:pt x="1063" y="13057"/>
                  </a:lnTo>
                  <a:lnTo>
                    <a:pt x="620" y="13057"/>
                  </a:lnTo>
                  <a:cubicBezTo>
                    <a:pt x="1" y="13057"/>
                    <a:pt x="1" y="13943"/>
                    <a:pt x="620" y="13972"/>
                  </a:cubicBezTo>
                  <a:lnTo>
                    <a:pt x="1063" y="13972"/>
                  </a:lnTo>
                  <a:lnTo>
                    <a:pt x="1063" y="14385"/>
                  </a:lnTo>
                  <a:cubicBezTo>
                    <a:pt x="1019" y="14710"/>
                    <a:pt x="1255" y="14872"/>
                    <a:pt x="1494" y="14872"/>
                  </a:cubicBezTo>
                  <a:cubicBezTo>
                    <a:pt x="1734" y="14872"/>
                    <a:pt x="1978" y="14710"/>
                    <a:pt x="1948" y="14385"/>
                  </a:cubicBezTo>
                  <a:lnTo>
                    <a:pt x="1948" y="13972"/>
                  </a:lnTo>
                  <a:lnTo>
                    <a:pt x="13456" y="13972"/>
                  </a:lnTo>
                  <a:lnTo>
                    <a:pt x="13338" y="14090"/>
                  </a:lnTo>
                  <a:cubicBezTo>
                    <a:pt x="13161" y="14267"/>
                    <a:pt x="13161" y="14533"/>
                    <a:pt x="13338" y="14710"/>
                  </a:cubicBezTo>
                  <a:cubicBezTo>
                    <a:pt x="13427" y="14798"/>
                    <a:pt x="13545" y="14857"/>
                    <a:pt x="13663" y="14857"/>
                  </a:cubicBezTo>
                  <a:cubicBezTo>
                    <a:pt x="13781" y="14857"/>
                    <a:pt x="13899" y="14798"/>
                    <a:pt x="13987" y="14710"/>
                  </a:cubicBezTo>
                  <a:lnTo>
                    <a:pt x="14872" y="13825"/>
                  </a:lnTo>
                  <a:cubicBezTo>
                    <a:pt x="15049" y="13648"/>
                    <a:pt x="15049" y="13353"/>
                    <a:pt x="14872" y="13175"/>
                  </a:cubicBezTo>
                  <a:lnTo>
                    <a:pt x="14872" y="13205"/>
                  </a:lnTo>
                  <a:lnTo>
                    <a:pt x="13987" y="12290"/>
                  </a:lnTo>
                  <a:cubicBezTo>
                    <a:pt x="13889" y="12212"/>
                    <a:pt x="13786" y="12178"/>
                    <a:pt x="13687" y="12178"/>
                  </a:cubicBezTo>
                  <a:cubicBezTo>
                    <a:pt x="13341" y="12178"/>
                    <a:pt x="13062" y="12595"/>
                    <a:pt x="13338" y="12939"/>
                  </a:cubicBezTo>
                  <a:lnTo>
                    <a:pt x="13486" y="13057"/>
                  </a:lnTo>
                  <a:lnTo>
                    <a:pt x="1948" y="13057"/>
                  </a:lnTo>
                  <a:lnTo>
                    <a:pt x="1948" y="1520"/>
                  </a:lnTo>
                  <a:lnTo>
                    <a:pt x="2096" y="1668"/>
                  </a:lnTo>
                  <a:cubicBezTo>
                    <a:pt x="2155" y="1727"/>
                    <a:pt x="2273" y="1786"/>
                    <a:pt x="2391" y="1786"/>
                  </a:cubicBezTo>
                  <a:cubicBezTo>
                    <a:pt x="2509" y="1786"/>
                    <a:pt x="2627" y="1727"/>
                    <a:pt x="2715" y="1668"/>
                  </a:cubicBezTo>
                  <a:cubicBezTo>
                    <a:pt x="2892" y="1491"/>
                    <a:pt x="2892" y="1195"/>
                    <a:pt x="2715" y="1018"/>
                  </a:cubicBezTo>
                  <a:lnTo>
                    <a:pt x="1830" y="133"/>
                  </a:lnTo>
                  <a:cubicBezTo>
                    <a:pt x="1742" y="45"/>
                    <a:pt x="1624" y="0"/>
                    <a:pt x="1506"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1334536" y="2467278"/>
              <a:ext cx="336469" cy="308980"/>
            </a:xfrm>
            <a:custGeom>
              <a:avLst/>
              <a:gdLst/>
              <a:ahLst/>
              <a:cxnLst/>
              <a:rect l="l" t="t" r="r" b="b"/>
              <a:pathLst>
                <a:path w="11922" h="10948" extrusionOk="0">
                  <a:moveTo>
                    <a:pt x="10062" y="1"/>
                  </a:moveTo>
                  <a:cubicBezTo>
                    <a:pt x="9915" y="1"/>
                    <a:pt x="9767" y="60"/>
                    <a:pt x="9649" y="178"/>
                  </a:cubicBezTo>
                  <a:lnTo>
                    <a:pt x="8439" y="1388"/>
                  </a:lnTo>
                  <a:cubicBezTo>
                    <a:pt x="8033" y="1816"/>
                    <a:pt x="8421" y="2401"/>
                    <a:pt x="8877" y="2401"/>
                  </a:cubicBezTo>
                  <a:cubicBezTo>
                    <a:pt x="9017" y="2401"/>
                    <a:pt x="9163" y="2346"/>
                    <a:pt x="9295" y="2214"/>
                  </a:cubicBezTo>
                  <a:lnTo>
                    <a:pt x="9531" y="1948"/>
                  </a:lnTo>
                  <a:lnTo>
                    <a:pt x="9531" y="1948"/>
                  </a:lnTo>
                  <a:cubicBezTo>
                    <a:pt x="9000" y="6433"/>
                    <a:pt x="5223" y="9797"/>
                    <a:pt x="709" y="9797"/>
                  </a:cubicBezTo>
                  <a:cubicBezTo>
                    <a:pt x="0" y="9856"/>
                    <a:pt x="0" y="10889"/>
                    <a:pt x="709" y="10948"/>
                  </a:cubicBezTo>
                  <a:cubicBezTo>
                    <a:pt x="5813" y="10948"/>
                    <a:pt x="10121" y="7112"/>
                    <a:pt x="10682" y="2037"/>
                  </a:cubicBezTo>
                  <a:lnTo>
                    <a:pt x="10889" y="2214"/>
                  </a:lnTo>
                  <a:cubicBezTo>
                    <a:pt x="10977" y="2332"/>
                    <a:pt x="11125" y="2391"/>
                    <a:pt x="11302" y="2391"/>
                  </a:cubicBezTo>
                  <a:cubicBezTo>
                    <a:pt x="11449" y="2391"/>
                    <a:pt x="11597" y="2332"/>
                    <a:pt x="11685" y="2214"/>
                  </a:cubicBezTo>
                  <a:cubicBezTo>
                    <a:pt x="11921" y="1978"/>
                    <a:pt x="11921" y="1624"/>
                    <a:pt x="11685" y="1388"/>
                  </a:cubicBezTo>
                  <a:lnTo>
                    <a:pt x="10476" y="178"/>
                  </a:lnTo>
                  <a:cubicBezTo>
                    <a:pt x="10357" y="60"/>
                    <a:pt x="10210" y="1"/>
                    <a:pt x="10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1385336" y="2502245"/>
              <a:ext cx="104113" cy="178056"/>
            </a:xfrm>
            <a:custGeom>
              <a:avLst/>
              <a:gdLst/>
              <a:ahLst/>
              <a:cxnLst/>
              <a:rect l="l" t="t" r="r" b="b"/>
              <a:pathLst>
                <a:path w="3689" h="6309" extrusionOk="0">
                  <a:moveTo>
                    <a:pt x="2508" y="1"/>
                  </a:moveTo>
                  <a:cubicBezTo>
                    <a:pt x="1653" y="1"/>
                    <a:pt x="945" y="680"/>
                    <a:pt x="945" y="1565"/>
                  </a:cubicBezTo>
                  <a:lnTo>
                    <a:pt x="945" y="2037"/>
                  </a:lnTo>
                  <a:lnTo>
                    <a:pt x="738" y="2037"/>
                  </a:lnTo>
                  <a:cubicBezTo>
                    <a:pt x="0" y="2067"/>
                    <a:pt x="0" y="3158"/>
                    <a:pt x="738" y="3217"/>
                  </a:cubicBezTo>
                  <a:lnTo>
                    <a:pt x="945" y="3217"/>
                  </a:lnTo>
                  <a:lnTo>
                    <a:pt x="945" y="5666"/>
                  </a:lnTo>
                  <a:cubicBezTo>
                    <a:pt x="915" y="6094"/>
                    <a:pt x="1232" y="6308"/>
                    <a:pt x="1549" y="6308"/>
                  </a:cubicBezTo>
                  <a:cubicBezTo>
                    <a:pt x="1867" y="6308"/>
                    <a:pt x="2184" y="6094"/>
                    <a:pt x="2154" y="5666"/>
                  </a:cubicBezTo>
                  <a:lnTo>
                    <a:pt x="2154" y="3217"/>
                  </a:lnTo>
                  <a:lnTo>
                    <a:pt x="2538" y="3217"/>
                  </a:lnTo>
                  <a:cubicBezTo>
                    <a:pt x="3276" y="3158"/>
                    <a:pt x="3276" y="2067"/>
                    <a:pt x="2538" y="2037"/>
                  </a:cubicBezTo>
                  <a:lnTo>
                    <a:pt x="2154" y="2037"/>
                  </a:lnTo>
                  <a:lnTo>
                    <a:pt x="2154" y="1565"/>
                  </a:lnTo>
                  <a:cubicBezTo>
                    <a:pt x="2154" y="1358"/>
                    <a:pt x="2302" y="1181"/>
                    <a:pt x="2508" y="1181"/>
                  </a:cubicBezTo>
                  <a:lnTo>
                    <a:pt x="2951" y="1181"/>
                  </a:lnTo>
                  <a:cubicBezTo>
                    <a:pt x="3689" y="1122"/>
                    <a:pt x="3689" y="30"/>
                    <a:pt x="2951"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1245130" y="2461465"/>
              <a:ext cx="441710" cy="432848"/>
            </a:xfrm>
            <a:custGeom>
              <a:avLst/>
              <a:gdLst/>
              <a:ahLst/>
              <a:cxnLst/>
              <a:rect l="l" t="t" r="r" b="b"/>
              <a:pathLst>
                <a:path w="15651" h="15337" extrusionOk="0">
                  <a:moveTo>
                    <a:pt x="1162" y="4338"/>
                  </a:moveTo>
                  <a:lnTo>
                    <a:pt x="1162" y="4780"/>
                  </a:lnTo>
                  <a:lnTo>
                    <a:pt x="985" y="4780"/>
                  </a:lnTo>
                  <a:cubicBezTo>
                    <a:pt x="867" y="4780"/>
                    <a:pt x="778" y="4662"/>
                    <a:pt x="778" y="4574"/>
                  </a:cubicBezTo>
                  <a:cubicBezTo>
                    <a:pt x="778" y="4456"/>
                    <a:pt x="867" y="4338"/>
                    <a:pt x="985" y="4338"/>
                  </a:cubicBezTo>
                  <a:close/>
                  <a:moveTo>
                    <a:pt x="1162" y="6698"/>
                  </a:moveTo>
                  <a:lnTo>
                    <a:pt x="1162" y="7111"/>
                  </a:lnTo>
                  <a:lnTo>
                    <a:pt x="985" y="7111"/>
                  </a:lnTo>
                  <a:cubicBezTo>
                    <a:pt x="867" y="7111"/>
                    <a:pt x="778" y="7023"/>
                    <a:pt x="778" y="6905"/>
                  </a:cubicBezTo>
                  <a:cubicBezTo>
                    <a:pt x="778" y="6787"/>
                    <a:pt x="867" y="6698"/>
                    <a:pt x="985" y="6698"/>
                  </a:cubicBezTo>
                  <a:close/>
                  <a:moveTo>
                    <a:pt x="964" y="9028"/>
                  </a:moveTo>
                  <a:cubicBezTo>
                    <a:pt x="971" y="9028"/>
                    <a:pt x="978" y="9028"/>
                    <a:pt x="985" y="9029"/>
                  </a:cubicBezTo>
                  <a:lnTo>
                    <a:pt x="1162" y="9029"/>
                  </a:lnTo>
                  <a:lnTo>
                    <a:pt x="1162" y="9442"/>
                  </a:lnTo>
                  <a:lnTo>
                    <a:pt x="985" y="9442"/>
                  </a:lnTo>
                  <a:cubicBezTo>
                    <a:pt x="978" y="9443"/>
                    <a:pt x="971" y="9444"/>
                    <a:pt x="964" y="9444"/>
                  </a:cubicBezTo>
                  <a:cubicBezTo>
                    <a:pt x="756" y="9444"/>
                    <a:pt x="756" y="9028"/>
                    <a:pt x="964" y="9028"/>
                  </a:cubicBezTo>
                  <a:close/>
                  <a:moveTo>
                    <a:pt x="1162" y="11360"/>
                  </a:moveTo>
                  <a:lnTo>
                    <a:pt x="1162" y="11803"/>
                  </a:lnTo>
                  <a:lnTo>
                    <a:pt x="985" y="11803"/>
                  </a:lnTo>
                  <a:cubicBezTo>
                    <a:pt x="867" y="11774"/>
                    <a:pt x="778" y="11685"/>
                    <a:pt x="778" y="11567"/>
                  </a:cubicBezTo>
                  <a:cubicBezTo>
                    <a:pt x="778" y="11449"/>
                    <a:pt x="867" y="11360"/>
                    <a:pt x="985" y="11360"/>
                  </a:cubicBezTo>
                  <a:close/>
                  <a:moveTo>
                    <a:pt x="9040" y="14400"/>
                  </a:moveTo>
                  <a:lnTo>
                    <a:pt x="9040" y="14606"/>
                  </a:lnTo>
                  <a:cubicBezTo>
                    <a:pt x="9026" y="14724"/>
                    <a:pt x="8930" y="14783"/>
                    <a:pt x="8834" y="14783"/>
                  </a:cubicBezTo>
                  <a:cubicBezTo>
                    <a:pt x="8738" y="14783"/>
                    <a:pt x="8642" y="14724"/>
                    <a:pt x="8627" y="14606"/>
                  </a:cubicBezTo>
                  <a:lnTo>
                    <a:pt x="8627" y="14400"/>
                  </a:lnTo>
                  <a:close/>
                  <a:moveTo>
                    <a:pt x="4378" y="14400"/>
                  </a:moveTo>
                  <a:lnTo>
                    <a:pt x="4378" y="14606"/>
                  </a:lnTo>
                  <a:cubicBezTo>
                    <a:pt x="4378" y="14695"/>
                    <a:pt x="4260" y="14813"/>
                    <a:pt x="4142" y="14813"/>
                  </a:cubicBezTo>
                  <a:cubicBezTo>
                    <a:pt x="4024" y="14813"/>
                    <a:pt x="3936" y="14695"/>
                    <a:pt x="3936" y="14606"/>
                  </a:cubicBezTo>
                  <a:lnTo>
                    <a:pt x="3936" y="14400"/>
                  </a:lnTo>
                  <a:close/>
                  <a:moveTo>
                    <a:pt x="6709" y="14400"/>
                  </a:moveTo>
                  <a:lnTo>
                    <a:pt x="6709" y="14606"/>
                  </a:lnTo>
                  <a:cubicBezTo>
                    <a:pt x="6709" y="14695"/>
                    <a:pt x="6621" y="14813"/>
                    <a:pt x="6503" y="14813"/>
                  </a:cubicBezTo>
                  <a:cubicBezTo>
                    <a:pt x="6385" y="14813"/>
                    <a:pt x="6296" y="14695"/>
                    <a:pt x="6296" y="14606"/>
                  </a:cubicBezTo>
                  <a:lnTo>
                    <a:pt x="6296" y="14400"/>
                  </a:lnTo>
                  <a:close/>
                  <a:moveTo>
                    <a:pt x="11401" y="14400"/>
                  </a:moveTo>
                  <a:lnTo>
                    <a:pt x="11371" y="14606"/>
                  </a:lnTo>
                  <a:cubicBezTo>
                    <a:pt x="11371" y="14695"/>
                    <a:pt x="11283" y="14813"/>
                    <a:pt x="11165" y="14813"/>
                  </a:cubicBezTo>
                  <a:cubicBezTo>
                    <a:pt x="11047" y="14783"/>
                    <a:pt x="10958" y="14695"/>
                    <a:pt x="10988" y="14606"/>
                  </a:cubicBezTo>
                  <a:lnTo>
                    <a:pt x="10988" y="14400"/>
                  </a:lnTo>
                  <a:close/>
                  <a:moveTo>
                    <a:pt x="1841" y="0"/>
                  </a:moveTo>
                  <a:cubicBezTo>
                    <a:pt x="1663" y="0"/>
                    <a:pt x="1486" y="89"/>
                    <a:pt x="1368" y="207"/>
                  </a:cubicBezTo>
                  <a:lnTo>
                    <a:pt x="454" y="1092"/>
                  </a:lnTo>
                  <a:cubicBezTo>
                    <a:pt x="336" y="1239"/>
                    <a:pt x="277" y="1387"/>
                    <a:pt x="277" y="1564"/>
                  </a:cubicBezTo>
                  <a:cubicBezTo>
                    <a:pt x="277" y="1948"/>
                    <a:pt x="572" y="2243"/>
                    <a:pt x="955" y="2243"/>
                  </a:cubicBezTo>
                  <a:cubicBezTo>
                    <a:pt x="1014" y="2243"/>
                    <a:pt x="1103" y="2243"/>
                    <a:pt x="1162" y="2213"/>
                  </a:cubicBezTo>
                  <a:lnTo>
                    <a:pt x="1162" y="3895"/>
                  </a:lnTo>
                  <a:lnTo>
                    <a:pt x="985" y="3895"/>
                  </a:lnTo>
                  <a:cubicBezTo>
                    <a:pt x="159" y="3954"/>
                    <a:pt x="159" y="5164"/>
                    <a:pt x="985" y="5223"/>
                  </a:cubicBezTo>
                  <a:lnTo>
                    <a:pt x="1162" y="5223"/>
                  </a:lnTo>
                  <a:lnTo>
                    <a:pt x="1162" y="6226"/>
                  </a:lnTo>
                  <a:lnTo>
                    <a:pt x="985" y="6226"/>
                  </a:lnTo>
                  <a:cubicBezTo>
                    <a:pt x="159" y="6285"/>
                    <a:pt x="159" y="7495"/>
                    <a:pt x="985" y="7554"/>
                  </a:cubicBezTo>
                  <a:lnTo>
                    <a:pt x="1162" y="7554"/>
                  </a:lnTo>
                  <a:lnTo>
                    <a:pt x="1162" y="8587"/>
                  </a:lnTo>
                  <a:lnTo>
                    <a:pt x="985" y="8587"/>
                  </a:lnTo>
                  <a:cubicBezTo>
                    <a:pt x="159" y="8646"/>
                    <a:pt x="159" y="9826"/>
                    <a:pt x="985" y="9885"/>
                  </a:cubicBezTo>
                  <a:lnTo>
                    <a:pt x="1162" y="9885"/>
                  </a:lnTo>
                  <a:lnTo>
                    <a:pt x="1162" y="10918"/>
                  </a:lnTo>
                  <a:lnTo>
                    <a:pt x="985" y="10918"/>
                  </a:lnTo>
                  <a:cubicBezTo>
                    <a:pt x="159" y="10977"/>
                    <a:pt x="159" y="12157"/>
                    <a:pt x="985" y="12216"/>
                  </a:cubicBezTo>
                  <a:lnTo>
                    <a:pt x="1162" y="12216"/>
                  </a:lnTo>
                  <a:lnTo>
                    <a:pt x="1162" y="13042"/>
                  </a:lnTo>
                  <a:lnTo>
                    <a:pt x="955" y="13042"/>
                  </a:lnTo>
                  <a:cubicBezTo>
                    <a:pt x="936" y="13041"/>
                    <a:pt x="917" y="13041"/>
                    <a:pt x="899" y="13041"/>
                  </a:cubicBezTo>
                  <a:cubicBezTo>
                    <a:pt x="0" y="13041"/>
                    <a:pt x="0" y="14401"/>
                    <a:pt x="899" y="14401"/>
                  </a:cubicBezTo>
                  <a:cubicBezTo>
                    <a:pt x="917" y="14401"/>
                    <a:pt x="936" y="14401"/>
                    <a:pt x="955" y="14400"/>
                  </a:cubicBezTo>
                  <a:lnTo>
                    <a:pt x="1162" y="14400"/>
                  </a:lnTo>
                  <a:lnTo>
                    <a:pt x="1162" y="14606"/>
                  </a:lnTo>
                  <a:cubicBezTo>
                    <a:pt x="1132" y="15093"/>
                    <a:pt x="1486" y="15337"/>
                    <a:pt x="1841" y="15337"/>
                  </a:cubicBezTo>
                  <a:cubicBezTo>
                    <a:pt x="2195" y="15337"/>
                    <a:pt x="2549" y="15093"/>
                    <a:pt x="2519" y="14606"/>
                  </a:cubicBezTo>
                  <a:lnTo>
                    <a:pt x="2519" y="14400"/>
                  </a:lnTo>
                  <a:lnTo>
                    <a:pt x="3493" y="14400"/>
                  </a:lnTo>
                  <a:lnTo>
                    <a:pt x="3493" y="14606"/>
                  </a:lnTo>
                  <a:cubicBezTo>
                    <a:pt x="3522" y="15005"/>
                    <a:pt x="3840" y="15204"/>
                    <a:pt x="4157" y="15204"/>
                  </a:cubicBezTo>
                  <a:cubicBezTo>
                    <a:pt x="4474" y="15204"/>
                    <a:pt x="4791" y="15005"/>
                    <a:pt x="4821" y="14606"/>
                  </a:cubicBezTo>
                  <a:lnTo>
                    <a:pt x="4821" y="14400"/>
                  </a:lnTo>
                  <a:lnTo>
                    <a:pt x="5824" y="14400"/>
                  </a:lnTo>
                  <a:lnTo>
                    <a:pt x="5824" y="14606"/>
                  </a:lnTo>
                  <a:cubicBezTo>
                    <a:pt x="5854" y="15005"/>
                    <a:pt x="6171" y="15204"/>
                    <a:pt x="6488" y="15204"/>
                  </a:cubicBezTo>
                  <a:cubicBezTo>
                    <a:pt x="6805" y="15204"/>
                    <a:pt x="7122" y="15005"/>
                    <a:pt x="7152" y="14606"/>
                  </a:cubicBezTo>
                  <a:lnTo>
                    <a:pt x="7152" y="14400"/>
                  </a:lnTo>
                  <a:lnTo>
                    <a:pt x="8185" y="14400"/>
                  </a:lnTo>
                  <a:lnTo>
                    <a:pt x="8185" y="14606"/>
                  </a:lnTo>
                  <a:cubicBezTo>
                    <a:pt x="8185" y="15034"/>
                    <a:pt x="8517" y="15248"/>
                    <a:pt x="8849" y="15248"/>
                  </a:cubicBezTo>
                  <a:cubicBezTo>
                    <a:pt x="9181" y="15248"/>
                    <a:pt x="9512" y="15034"/>
                    <a:pt x="9512" y="14606"/>
                  </a:cubicBezTo>
                  <a:lnTo>
                    <a:pt x="9512" y="14400"/>
                  </a:lnTo>
                  <a:lnTo>
                    <a:pt x="10516" y="14400"/>
                  </a:lnTo>
                  <a:lnTo>
                    <a:pt x="10516" y="14606"/>
                  </a:lnTo>
                  <a:cubicBezTo>
                    <a:pt x="10545" y="15005"/>
                    <a:pt x="10862" y="15204"/>
                    <a:pt x="11180" y="15204"/>
                  </a:cubicBezTo>
                  <a:cubicBezTo>
                    <a:pt x="11497" y="15204"/>
                    <a:pt x="11814" y="15005"/>
                    <a:pt x="11844" y="14606"/>
                  </a:cubicBezTo>
                  <a:lnTo>
                    <a:pt x="11844" y="14400"/>
                  </a:lnTo>
                  <a:lnTo>
                    <a:pt x="13378" y="14400"/>
                  </a:lnTo>
                  <a:cubicBezTo>
                    <a:pt x="13289" y="14636"/>
                    <a:pt x="13348" y="14931"/>
                    <a:pt x="13525" y="15108"/>
                  </a:cubicBezTo>
                  <a:cubicBezTo>
                    <a:pt x="13644" y="15226"/>
                    <a:pt x="13821" y="15285"/>
                    <a:pt x="13998" y="15285"/>
                  </a:cubicBezTo>
                  <a:cubicBezTo>
                    <a:pt x="14175" y="15285"/>
                    <a:pt x="14352" y="15226"/>
                    <a:pt x="14470" y="15108"/>
                  </a:cubicBezTo>
                  <a:lnTo>
                    <a:pt x="15384" y="14193"/>
                  </a:lnTo>
                  <a:cubicBezTo>
                    <a:pt x="15650" y="13957"/>
                    <a:pt x="15650" y="13514"/>
                    <a:pt x="15384" y="13249"/>
                  </a:cubicBezTo>
                  <a:lnTo>
                    <a:pt x="15355" y="13249"/>
                  </a:lnTo>
                  <a:lnTo>
                    <a:pt x="14470" y="12393"/>
                  </a:lnTo>
                  <a:cubicBezTo>
                    <a:pt x="14337" y="12260"/>
                    <a:pt x="14167" y="12194"/>
                    <a:pt x="13998" y="12194"/>
                  </a:cubicBezTo>
                  <a:cubicBezTo>
                    <a:pt x="13828" y="12194"/>
                    <a:pt x="13658" y="12260"/>
                    <a:pt x="13525" y="12393"/>
                  </a:cubicBezTo>
                  <a:cubicBezTo>
                    <a:pt x="13407" y="12511"/>
                    <a:pt x="13319" y="12688"/>
                    <a:pt x="13319" y="12865"/>
                  </a:cubicBezTo>
                  <a:cubicBezTo>
                    <a:pt x="13319" y="12924"/>
                    <a:pt x="13348" y="13013"/>
                    <a:pt x="13348" y="13072"/>
                  </a:cubicBezTo>
                  <a:lnTo>
                    <a:pt x="3729" y="13072"/>
                  </a:lnTo>
                  <a:cubicBezTo>
                    <a:pt x="3722" y="13071"/>
                    <a:pt x="3716" y="13071"/>
                    <a:pt x="3709" y="13071"/>
                  </a:cubicBezTo>
                  <a:cubicBezTo>
                    <a:pt x="3500" y="13071"/>
                    <a:pt x="3500" y="13516"/>
                    <a:pt x="3709" y="13516"/>
                  </a:cubicBezTo>
                  <a:cubicBezTo>
                    <a:pt x="3716" y="13516"/>
                    <a:pt x="3722" y="13515"/>
                    <a:pt x="3729" y="13514"/>
                  </a:cubicBezTo>
                  <a:lnTo>
                    <a:pt x="13821" y="13514"/>
                  </a:lnTo>
                  <a:cubicBezTo>
                    <a:pt x="13998" y="13514"/>
                    <a:pt x="14086" y="13308"/>
                    <a:pt x="13968" y="13160"/>
                  </a:cubicBezTo>
                  <a:lnTo>
                    <a:pt x="13850" y="13042"/>
                  </a:lnTo>
                  <a:cubicBezTo>
                    <a:pt x="13791" y="12983"/>
                    <a:pt x="13762" y="12924"/>
                    <a:pt x="13762" y="12865"/>
                  </a:cubicBezTo>
                  <a:cubicBezTo>
                    <a:pt x="13762" y="12806"/>
                    <a:pt x="13791" y="12747"/>
                    <a:pt x="13850" y="12718"/>
                  </a:cubicBezTo>
                  <a:cubicBezTo>
                    <a:pt x="13894" y="12674"/>
                    <a:pt x="13946" y="12651"/>
                    <a:pt x="13998" y="12651"/>
                  </a:cubicBezTo>
                  <a:cubicBezTo>
                    <a:pt x="14049" y="12651"/>
                    <a:pt x="14101" y="12674"/>
                    <a:pt x="14145" y="12718"/>
                  </a:cubicBezTo>
                  <a:lnTo>
                    <a:pt x="15060" y="13603"/>
                  </a:lnTo>
                  <a:cubicBezTo>
                    <a:pt x="15148" y="13692"/>
                    <a:pt x="15148" y="13839"/>
                    <a:pt x="15060" y="13928"/>
                  </a:cubicBezTo>
                  <a:lnTo>
                    <a:pt x="14145" y="14813"/>
                  </a:lnTo>
                  <a:cubicBezTo>
                    <a:pt x="14116" y="14872"/>
                    <a:pt x="14057" y="14872"/>
                    <a:pt x="13998" y="14872"/>
                  </a:cubicBezTo>
                  <a:cubicBezTo>
                    <a:pt x="13821" y="14872"/>
                    <a:pt x="13732" y="14665"/>
                    <a:pt x="13850" y="14518"/>
                  </a:cubicBezTo>
                  <a:lnTo>
                    <a:pt x="13968" y="14400"/>
                  </a:lnTo>
                  <a:cubicBezTo>
                    <a:pt x="14027" y="14311"/>
                    <a:pt x="14057" y="14223"/>
                    <a:pt x="13998" y="14134"/>
                  </a:cubicBezTo>
                  <a:cubicBezTo>
                    <a:pt x="13973" y="14061"/>
                    <a:pt x="13929" y="14008"/>
                    <a:pt x="13848" y="14008"/>
                  </a:cubicBezTo>
                  <a:cubicBezTo>
                    <a:pt x="13831" y="14008"/>
                    <a:pt x="13812" y="14011"/>
                    <a:pt x="13791" y="14016"/>
                  </a:cubicBezTo>
                  <a:lnTo>
                    <a:pt x="2283" y="14016"/>
                  </a:lnTo>
                  <a:cubicBezTo>
                    <a:pt x="2165" y="14016"/>
                    <a:pt x="2077" y="14105"/>
                    <a:pt x="2077" y="14223"/>
                  </a:cubicBezTo>
                  <a:lnTo>
                    <a:pt x="2077" y="14665"/>
                  </a:lnTo>
                  <a:cubicBezTo>
                    <a:pt x="2077" y="14783"/>
                    <a:pt x="1959" y="14872"/>
                    <a:pt x="1841" y="14872"/>
                  </a:cubicBezTo>
                  <a:cubicBezTo>
                    <a:pt x="1723" y="14872"/>
                    <a:pt x="1604" y="14783"/>
                    <a:pt x="1604" y="14665"/>
                  </a:cubicBezTo>
                  <a:lnTo>
                    <a:pt x="1604" y="14223"/>
                  </a:lnTo>
                  <a:cubicBezTo>
                    <a:pt x="1604" y="14117"/>
                    <a:pt x="1534" y="14012"/>
                    <a:pt x="1434" y="14012"/>
                  </a:cubicBezTo>
                  <a:cubicBezTo>
                    <a:pt x="1423" y="14012"/>
                    <a:pt x="1410" y="14013"/>
                    <a:pt x="1398" y="14016"/>
                  </a:cubicBezTo>
                  <a:lnTo>
                    <a:pt x="955" y="14016"/>
                  </a:lnTo>
                  <a:cubicBezTo>
                    <a:pt x="808" y="14016"/>
                    <a:pt x="719" y="13898"/>
                    <a:pt x="719" y="13780"/>
                  </a:cubicBezTo>
                  <a:cubicBezTo>
                    <a:pt x="719" y="13662"/>
                    <a:pt x="808" y="13544"/>
                    <a:pt x="955" y="13544"/>
                  </a:cubicBezTo>
                  <a:lnTo>
                    <a:pt x="1398" y="13544"/>
                  </a:lnTo>
                  <a:cubicBezTo>
                    <a:pt x="1516" y="13544"/>
                    <a:pt x="1604" y="13455"/>
                    <a:pt x="1604" y="13337"/>
                  </a:cubicBezTo>
                  <a:lnTo>
                    <a:pt x="1604" y="1741"/>
                  </a:lnTo>
                  <a:cubicBezTo>
                    <a:pt x="1604" y="1653"/>
                    <a:pt x="1545" y="1564"/>
                    <a:pt x="1457" y="1535"/>
                  </a:cubicBezTo>
                  <a:cubicBezTo>
                    <a:pt x="1441" y="1527"/>
                    <a:pt x="1421" y="1523"/>
                    <a:pt x="1399" y="1523"/>
                  </a:cubicBezTo>
                  <a:cubicBezTo>
                    <a:pt x="1339" y="1523"/>
                    <a:pt x="1264" y="1550"/>
                    <a:pt x="1221" y="1594"/>
                  </a:cubicBezTo>
                  <a:lnTo>
                    <a:pt x="1103" y="1712"/>
                  </a:lnTo>
                  <a:cubicBezTo>
                    <a:pt x="1059" y="1756"/>
                    <a:pt x="1000" y="1778"/>
                    <a:pt x="941" y="1778"/>
                  </a:cubicBezTo>
                  <a:cubicBezTo>
                    <a:pt x="882" y="1778"/>
                    <a:pt x="823" y="1756"/>
                    <a:pt x="778" y="1712"/>
                  </a:cubicBezTo>
                  <a:cubicBezTo>
                    <a:pt x="690" y="1623"/>
                    <a:pt x="690" y="1475"/>
                    <a:pt x="778" y="1387"/>
                  </a:cubicBezTo>
                  <a:lnTo>
                    <a:pt x="1663" y="502"/>
                  </a:lnTo>
                  <a:cubicBezTo>
                    <a:pt x="1723" y="472"/>
                    <a:pt x="1782" y="443"/>
                    <a:pt x="1841" y="443"/>
                  </a:cubicBezTo>
                  <a:cubicBezTo>
                    <a:pt x="1900" y="443"/>
                    <a:pt x="1959" y="472"/>
                    <a:pt x="1988" y="502"/>
                  </a:cubicBezTo>
                  <a:lnTo>
                    <a:pt x="2873" y="1387"/>
                  </a:lnTo>
                  <a:cubicBezTo>
                    <a:pt x="2991" y="1535"/>
                    <a:pt x="2903" y="1741"/>
                    <a:pt x="2726" y="1771"/>
                  </a:cubicBezTo>
                  <a:cubicBezTo>
                    <a:pt x="2667" y="1771"/>
                    <a:pt x="2608" y="1741"/>
                    <a:pt x="2578" y="1712"/>
                  </a:cubicBezTo>
                  <a:lnTo>
                    <a:pt x="2431" y="1564"/>
                  </a:lnTo>
                  <a:cubicBezTo>
                    <a:pt x="2394" y="1528"/>
                    <a:pt x="2346" y="1502"/>
                    <a:pt x="2294" y="1502"/>
                  </a:cubicBezTo>
                  <a:cubicBezTo>
                    <a:pt x="2262" y="1502"/>
                    <a:pt x="2228" y="1512"/>
                    <a:pt x="2195" y="1535"/>
                  </a:cubicBezTo>
                  <a:cubicBezTo>
                    <a:pt x="2106" y="1564"/>
                    <a:pt x="2047" y="1653"/>
                    <a:pt x="2047" y="1741"/>
                  </a:cubicBezTo>
                  <a:lnTo>
                    <a:pt x="2047" y="13278"/>
                  </a:lnTo>
                  <a:cubicBezTo>
                    <a:pt x="2047" y="13396"/>
                    <a:pt x="2165" y="13485"/>
                    <a:pt x="2283" y="13485"/>
                  </a:cubicBezTo>
                  <a:lnTo>
                    <a:pt x="2873" y="13485"/>
                  </a:lnTo>
                  <a:cubicBezTo>
                    <a:pt x="3109" y="13455"/>
                    <a:pt x="3109" y="13072"/>
                    <a:pt x="2873" y="13042"/>
                  </a:cubicBezTo>
                  <a:lnTo>
                    <a:pt x="2519" y="13042"/>
                  </a:lnTo>
                  <a:lnTo>
                    <a:pt x="2519" y="2184"/>
                  </a:lnTo>
                  <a:cubicBezTo>
                    <a:pt x="2608" y="2213"/>
                    <a:pt x="2667" y="2243"/>
                    <a:pt x="2755" y="2243"/>
                  </a:cubicBezTo>
                  <a:cubicBezTo>
                    <a:pt x="2932" y="2243"/>
                    <a:pt x="3109" y="2184"/>
                    <a:pt x="3227" y="2066"/>
                  </a:cubicBezTo>
                  <a:cubicBezTo>
                    <a:pt x="3493" y="1800"/>
                    <a:pt x="3493" y="1357"/>
                    <a:pt x="3227" y="1092"/>
                  </a:cubicBezTo>
                  <a:lnTo>
                    <a:pt x="2313" y="207"/>
                  </a:lnTo>
                  <a:cubicBezTo>
                    <a:pt x="2195" y="89"/>
                    <a:pt x="2018" y="0"/>
                    <a:pt x="18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1331206" y="2461239"/>
              <a:ext cx="351455" cy="320862"/>
            </a:xfrm>
            <a:custGeom>
              <a:avLst/>
              <a:gdLst/>
              <a:ahLst/>
              <a:cxnLst/>
              <a:rect l="l" t="t" r="r" b="b"/>
              <a:pathLst>
                <a:path w="12453" h="11369" extrusionOk="0">
                  <a:moveTo>
                    <a:pt x="10180" y="421"/>
                  </a:moveTo>
                  <a:cubicBezTo>
                    <a:pt x="10269" y="421"/>
                    <a:pt x="10357" y="480"/>
                    <a:pt x="10446" y="539"/>
                  </a:cubicBezTo>
                  <a:lnTo>
                    <a:pt x="11656" y="1749"/>
                  </a:lnTo>
                  <a:cubicBezTo>
                    <a:pt x="11833" y="1985"/>
                    <a:pt x="11685" y="2310"/>
                    <a:pt x="11390" y="2339"/>
                  </a:cubicBezTo>
                  <a:cubicBezTo>
                    <a:pt x="11302" y="2339"/>
                    <a:pt x="11213" y="2310"/>
                    <a:pt x="11154" y="2251"/>
                  </a:cubicBezTo>
                  <a:lnTo>
                    <a:pt x="10948" y="2044"/>
                  </a:lnTo>
                  <a:cubicBezTo>
                    <a:pt x="10913" y="2010"/>
                    <a:pt x="10868" y="1995"/>
                    <a:pt x="10819" y="1995"/>
                  </a:cubicBezTo>
                  <a:cubicBezTo>
                    <a:pt x="10785" y="1995"/>
                    <a:pt x="10748" y="2002"/>
                    <a:pt x="10712" y="2015"/>
                  </a:cubicBezTo>
                  <a:cubicBezTo>
                    <a:pt x="10623" y="2015"/>
                    <a:pt x="10594" y="2103"/>
                    <a:pt x="10564" y="2192"/>
                  </a:cubicBezTo>
                  <a:cubicBezTo>
                    <a:pt x="10003" y="7149"/>
                    <a:pt x="5813" y="10926"/>
                    <a:pt x="827" y="10926"/>
                  </a:cubicBezTo>
                  <a:cubicBezTo>
                    <a:pt x="472" y="10808"/>
                    <a:pt x="472" y="10306"/>
                    <a:pt x="827" y="10218"/>
                  </a:cubicBezTo>
                  <a:cubicBezTo>
                    <a:pt x="5430" y="10218"/>
                    <a:pt x="9325" y="6765"/>
                    <a:pt x="9856" y="2162"/>
                  </a:cubicBezTo>
                  <a:cubicBezTo>
                    <a:pt x="9885" y="2074"/>
                    <a:pt x="9826" y="1985"/>
                    <a:pt x="9738" y="1956"/>
                  </a:cubicBezTo>
                  <a:cubicBezTo>
                    <a:pt x="9708" y="1926"/>
                    <a:pt x="9679" y="1926"/>
                    <a:pt x="9649" y="1926"/>
                  </a:cubicBezTo>
                  <a:cubicBezTo>
                    <a:pt x="9590" y="1926"/>
                    <a:pt x="9531" y="1956"/>
                    <a:pt x="9472" y="1985"/>
                  </a:cubicBezTo>
                  <a:lnTo>
                    <a:pt x="9236" y="2251"/>
                  </a:lnTo>
                  <a:cubicBezTo>
                    <a:pt x="9148" y="2310"/>
                    <a:pt x="9059" y="2339"/>
                    <a:pt x="8971" y="2339"/>
                  </a:cubicBezTo>
                  <a:cubicBezTo>
                    <a:pt x="8676" y="2310"/>
                    <a:pt x="8528" y="1985"/>
                    <a:pt x="8735" y="1749"/>
                  </a:cubicBezTo>
                  <a:lnTo>
                    <a:pt x="9944" y="539"/>
                  </a:lnTo>
                  <a:cubicBezTo>
                    <a:pt x="10003" y="480"/>
                    <a:pt x="10092" y="421"/>
                    <a:pt x="10180" y="421"/>
                  </a:cubicBezTo>
                  <a:close/>
                  <a:moveTo>
                    <a:pt x="10180" y="1"/>
                  </a:moveTo>
                  <a:cubicBezTo>
                    <a:pt x="9974" y="1"/>
                    <a:pt x="9767" y="82"/>
                    <a:pt x="9620" y="244"/>
                  </a:cubicBezTo>
                  <a:lnTo>
                    <a:pt x="8410" y="1454"/>
                  </a:lnTo>
                  <a:cubicBezTo>
                    <a:pt x="8085" y="1749"/>
                    <a:pt x="8085" y="2251"/>
                    <a:pt x="8410" y="2575"/>
                  </a:cubicBezTo>
                  <a:cubicBezTo>
                    <a:pt x="8559" y="2725"/>
                    <a:pt x="8768" y="2803"/>
                    <a:pt x="8976" y="2803"/>
                  </a:cubicBezTo>
                  <a:cubicBezTo>
                    <a:pt x="9096" y="2803"/>
                    <a:pt x="9216" y="2777"/>
                    <a:pt x="9325" y="2723"/>
                  </a:cubicBezTo>
                  <a:lnTo>
                    <a:pt x="9325" y="2723"/>
                  </a:lnTo>
                  <a:cubicBezTo>
                    <a:pt x="8557" y="6824"/>
                    <a:pt x="4987" y="9775"/>
                    <a:pt x="827" y="9775"/>
                  </a:cubicBezTo>
                  <a:cubicBezTo>
                    <a:pt x="384" y="9775"/>
                    <a:pt x="0" y="10129"/>
                    <a:pt x="0" y="10572"/>
                  </a:cubicBezTo>
                  <a:cubicBezTo>
                    <a:pt x="0" y="11014"/>
                    <a:pt x="384" y="11368"/>
                    <a:pt x="827" y="11368"/>
                  </a:cubicBezTo>
                  <a:cubicBezTo>
                    <a:pt x="846" y="11369"/>
                    <a:pt x="866" y="11369"/>
                    <a:pt x="886" y="11369"/>
                  </a:cubicBezTo>
                  <a:cubicBezTo>
                    <a:pt x="5906" y="11369"/>
                    <a:pt x="10183" y="7660"/>
                    <a:pt x="10948" y="2693"/>
                  </a:cubicBezTo>
                  <a:cubicBezTo>
                    <a:pt x="11095" y="2782"/>
                    <a:pt x="11243" y="2811"/>
                    <a:pt x="11390" y="2811"/>
                  </a:cubicBezTo>
                  <a:cubicBezTo>
                    <a:pt x="12098" y="2811"/>
                    <a:pt x="12452" y="1956"/>
                    <a:pt x="11951" y="1454"/>
                  </a:cubicBezTo>
                  <a:lnTo>
                    <a:pt x="10741" y="244"/>
                  </a:lnTo>
                  <a:cubicBezTo>
                    <a:pt x="10594" y="82"/>
                    <a:pt x="10387" y="1"/>
                    <a:pt x="101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1629313" y="2599695"/>
              <a:ext cx="12531" cy="194905"/>
            </a:xfrm>
            <a:custGeom>
              <a:avLst/>
              <a:gdLst/>
              <a:ahLst/>
              <a:cxnLst/>
              <a:rect l="l" t="t" r="r" b="b"/>
              <a:pathLst>
                <a:path w="444" h="6906" extrusionOk="0">
                  <a:moveTo>
                    <a:pt x="237" y="0"/>
                  </a:moveTo>
                  <a:cubicBezTo>
                    <a:pt x="119" y="0"/>
                    <a:pt x="1" y="89"/>
                    <a:pt x="1" y="236"/>
                  </a:cubicBezTo>
                  <a:lnTo>
                    <a:pt x="1" y="6669"/>
                  </a:lnTo>
                  <a:cubicBezTo>
                    <a:pt x="1" y="6787"/>
                    <a:pt x="119" y="6905"/>
                    <a:pt x="237" y="6905"/>
                  </a:cubicBezTo>
                  <a:cubicBezTo>
                    <a:pt x="355" y="6905"/>
                    <a:pt x="444" y="6787"/>
                    <a:pt x="444" y="6669"/>
                  </a:cubicBezTo>
                  <a:lnTo>
                    <a:pt x="444" y="236"/>
                  </a:lnTo>
                  <a:cubicBezTo>
                    <a:pt x="444" y="89"/>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1546877" y="2719609"/>
              <a:ext cx="13349" cy="104536"/>
            </a:xfrm>
            <a:custGeom>
              <a:avLst/>
              <a:gdLst/>
              <a:ahLst/>
              <a:cxnLst/>
              <a:rect l="l" t="t" r="r" b="b"/>
              <a:pathLst>
                <a:path w="473" h="3704" extrusionOk="0">
                  <a:moveTo>
                    <a:pt x="237" y="0"/>
                  </a:moveTo>
                  <a:cubicBezTo>
                    <a:pt x="119" y="0"/>
                    <a:pt x="1" y="89"/>
                    <a:pt x="1" y="236"/>
                  </a:cubicBezTo>
                  <a:lnTo>
                    <a:pt x="1" y="3482"/>
                  </a:lnTo>
                  <a:cubicBezTo>
                    <a:pt x="1" y="3630"/>
                    <a:pt x="119" y="3704"/>
                    <a:pt x="237" y="3704"/>
                  </a:cubicBezTo>
                  <a:cubicBezTo>
                    <a:pt x="355" y="3704"/>
                    <a:pt x="473" y="3630"/>
                    <a:pt x="473" y="3482"/>
                  </a:cubicBezTo>
                  <a:lnTo>
                    <a:pt x="473" y="236"/>
                  </a:lnTo>
                  <a:cubicBezTo>
                    <a:pt x="473" y="89"/>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1465288" y="2769167"/>
              <a:ext cx="12503" cy="54780"/>
            </a:xfrm>
            <a:custGeom>
              <a:avLst/>
              <a:gdLst/>
              <a:ahLst/>
              <a:cxnLst/>
              <a:rect l="l" t="t" r="r" b="b"/>
              <a:pathLst>
                <a:path w="443" h="1941" extrusionOk="0">
                  <a:moveTo>
                    <a:pt x="221" y="0"/>
                  </a:moveTo>
                  <a:cubicBezTo>
                    <a:pt x="111" y="0"/>
                    <a:pt x="0" y="74"/>
                    <a:pt x="0" y="221"/>
                  </a:cubicBezTo>
                  <a:lnTo>
                    <a:pt x="0" y="1697"/>
                  </a:lnTo>
                  <a:cubicBezTo>
                    <a:pt x="0" y="1859"/>
                    <a:pt x="111" y="1940"/>
                    <a:pt x="221" y="1940"/>
                  </a:cubicBezTo>
                  <a:cubicBezTo>
                    <a:pt x="332" y="1940"/>
                    <a:pt x="443" y="1859"/>
                    <a:pt x="443" y="1697"/>
                  </a:cubicBezTo>
                  <a:lnTo>
                    <a:pt x="443" y="221"/>
                  </a:lnTo>
                  <a:cubicBezTo>
                    <a:pt x="443" y="74"/>
                    <a:pt x="332" y="0"/>
                    <a:pt x="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1382824" y="2787060"/>
              <a:ext cx="12531" cy="37508"/>
            </a:xfrm>
            <a:custGeom>
              <a:avLst/>
              <a:gdLst/>
              <a:ahLst/>
              <a:cxnLst/>
              <a:rect l="l" t="t" r="r" b="b"/>
              <a:pathLst>
                <a:path w="444" h="1329" extrusionOk="0">
                  <a:moveTo>
                    <a:pt x="237" y="0"/>
                  </a:moveTo>
                  <a:cubicBezTo>
                    <a:pt x="89" y="0"/>
                    <a:pt x="1" y="89"/>
                    <a:pt x="1" y="207"/>
                  </a:cubicBezTo>
                  <a:lnTo>
                    <a:pt x="1" y="1092"/>
                  </a:lnTo>
                  <a:cubicBezTo>
                    <a:pt x="1" y="1210"/>
                    <a:pt x="89" y="1328"/>
                    <a:pt x="237" y="1328"/>
                  </a:cubicBezTo>
                  <a:cubicBezTo>
                    <a:pt x="355" y="1328"/>
                    <a:pt x="443" y="1210"/>
                    <a:pt x="443" y="1092"/>
                  </a:cubicBezTo>
                  <a:lnTo>
                    <a:pt x="443" y="207"/>
                  </a:lnTo>
                  <a:cubicBezTo>
                    <a:pt x="443" y="89"/>
                    <a:pt x="35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1374498" y="2495585"/>
              <a:ext cx="124941" cy="189712"/>
            </a:xfrm>
            <a:custGeom>
              <a:avLst/>
              <a:gdLst/>
              <a:ahLst/>
              <a:cxnLst/>
              <a:rect l="l" t="t" r="r" b="b"/>
              <a:pathLst>
                <a:path w="4427" h="6722" extrusionOk="0">
                  <a:moveTo>
                    <a:pt x="3335" y="1"/>
                  </a:moveTo>
                  <a:cubicBezTo>
                    <a:pt x="3217" y="1"/>
                    <a:pt x="3129" y="89"/>
                    <a:pt x="3129" y="237"/>
                  </a:cubicBezTo>
                  <a:cubicBezTo>
                    <a:pt x="3099" y="355"/>
                    <a:pt x="3217" y="444"/>
                    <a:pt x="3335" y="444"/>
                  </a:cubicBezTo>
                  <a:cubicBezTo>
                    <a:pt x="3837" y="444"/>
                    <a:pt x="3837" y="1181"/>
                    <a:pt x="3335" y="1181"/>
                  </a:cubicBezTo>
                  <a:lnTo>
                    <a:pt x="2892" y="1181"/>
                  </a:lnTo>
                  <a:cubicBezTo>
                    <a:pt x="2568" y="1181"/>
                    <a:pt x="2302" y="1447"/>
                    <a:pt x="2302" y="1771"/>
                  </a:cubicBezTo>
                  <a:lnTo>
                    <a:pt x="2302" y="2243"/>
                  </a:lnTo>
                  <a:cubicBezTo>
                    <a:pt x="2302" y="2362"/>
                    <a:pt x="2391" y="2480"/>
                    <a:pt x="2538" y="2480"/>
                  </a:cubicBezTo>
                  <a:lnTo>
                    <a:pt x="2922" y="2480"/>
                  </a:lnTo>
                  <a:cubicBezTo>
                    <a:pt x="3424" y="2480"/>
                    <a:pt x="3424" y="3217"/>
                    <a:pt x="2922" y="3217"/>
                  </a:cubicBezTo>
                  <a:lnTo>
                    <a:pt x="2538" y="3217"/>
                  </a:lnTo>
                  <a:cubicBezTo>
                    <a:pt x="2391" y="3217"/>
                    <a:pt x="2302" y="3306"/>
                    <a:pt x="2302" y="3424"/>
                  </a:cubicBezTo>
                  <a:lnTo>
                    <a:pt x="2302" y="5873"/>
                  </a:lnTo>
                  <a:cubicBezTo>
                    <a:pt x="2302" y="6109"/>
                    <a:pt x="2118" y="6227"/>
                    <a:pt x="1933" y="6227"/>
                  </a:cubicBezTo>
                  <a:cubicBezTo>
                    <a:pt x="1749" y="6227"/>
                    <a:pt x="1565" y="6109"/>
                    <a:pt x="1565" y="5873"/>
                  </a:cubicBezTo>
                  <a:lnTo>
                    <a:pt x="1565" y="3424"/>
                  </a:lnTo>
                  <a:cubicBezTo>
                    <a:pt x="1565" y="3306"/>
                    <a:pt x="1476" y="3217"/>
                    <a:pt x="1329" y="3217"/>
                  </a:cubicBezTo>
                  <a:lnTo>
                    <a:pt x="1122" y="3217"/>
                  </a:lnTo>
                  <a:cubicBezTo>
                    <a:pt x="620" y="3217"/>
                    <a:pt x="620" y="2480"/>
                    <a:pt x="1122" y="2480"/>
                  </a:cubicBezTo>
                  <a:lnTo>
                    <a:pt x="1329" y="2480"/>
                  </a:lnTo>
                  <a:cubicBezTo>
                    <a:pt x="1447" y="2480"/>
                    <a:pt x="1565" y="2362"/>
                    <a:pt x="1565" y="2243"/>
                  </a:cubicBezTo>
                  <a:lnTo>
                    <a:pt x="1565" y="1771"/>
                  </a:lnTo>
                  <a:cubicBezTo>
                    <a:pt x="1565" y="1181"/>
                    <a:pt x="1948" y="650"/>
                    <a:pt x="2509" y="503"/>
                  </a:cubicBezTo>
                  <a:cubicBezTo>
                    <a:pt x="2792" y="425"/>
                    <a:pt x="2716" y="33"/>
                    <a:pt x="2495" y="33"/>
                  </a:cubicBezTo>
                  <a:cubicBezTo>
                    <a:pt x="2463" y="33"/>
                    <a:pt x="2428" y="41"/>
                    <a:pt x="2391" y="60"/>
                  </a:cubicBezTo>
                  <a:cubicBezTo>
                    <a:pt x="1624" y="296"/>
                    <a:pt x="1122" y="975"/>
                    <a:pt x="1092" y="1771"/>
                  </a:cubicBezTo>
                  <a:lnTo>
                    <a:pt x="1092" y="2007"/>
                  </a:lnTo>
                  <a:cubicBezTo>
                    <a:pt x="1" y="2007"/>
                    <a:pt x="1" y="3660"/>
                    <a:pt x="1092" y="3660"/>
                  </a:cubicBezTo>
                  <a:lnTo>
                    <a:pt x="1092" y="3689"/>
                  </a:lnTo>
                  <a:lnTo>
                    <a:pt x="1092" y="5902"/>
                  </a:lnTo>
                  <a:cubicBezTo>
                    <a:pt x="1092" y="6448"/>
                    <a:pt x="1506" y="6721"/>
                    <a:pt x="1919" y="6721"/>
                  </a:cubicBezTo>
                  <a:cubicBezTo>
                    <a:pt x="2332" y="6721"/>
                    <a:pt x="2745" y="6448"/>
                    <a:pt x="2745" y="5902"/>
                  </a:cubicBezTo>
                  <a:lnTo>
                    <a:pt x="2745" y="3689"/>
                  </a:lnTo>
                  <a:lnTo>
                    <a:pt x="2922" y="3689"/>
                  </a:lnTo>
                  <a:cubicBezTo>
                    <a:pt x="4014" y="3689"/>
                    <a:pt x="4014" y="2037"/>
                    <a:pt x="2922" y="2037"/>
                  </a:cubicBezTo>
                  <a:lnTo>
                    <a:pt x="2745" y="2037"/>
                  </a:lnTo>
                  <a:lnTo>
                    <a:pt x="2745" y="1801"/>
                  </a:lnTo>
                  <a:cubicBezTo>
                    <a:pt x="2745" y="1712"/>
                    <a:pt x="2804" y="1653"/>
                    <a:pt x="2892" y="1653"/>
                  </a:cubicBezTo>
                  <a:lnTo>
                    <a:pt x="3335" y="1653"/>
                  </a:lnTo>
                  <a:cubicBezTo>
                    <a:pt x="4427" y="1653"/>
                    <a:pt x="4427" y="1"/>
                    <a:pt x="33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6" name="Google Shape;2836;p71"/>
          <p:cNvGrpSpPr/>
          <p:nvPr/>
        </p:nvGrpSpPr>
        <p:grpSpPr>
          <a:xfrm>
            <a:off x="748723" y="2905910"/>
            <a:ext cx="432228" cy="432228"/>
            <a:chOff x="565916" y="2461465"/>
            <a:chExt cx="432228" cy="432228"/>
          </a:xfrm>
        </p:grpSpPr>
        <p:sp>
          <p:nvSpPr>
            <p:cNvPr id="2837" name="Google Shape;2837;p71"/>
            <p:cNvSpPr/>
            <p:nvPr/>
          </p:nvSpPr>
          <p:spPr>
            <a:xfrm>
              <a:off x="598371" y="2493101"/>
              <a:ext cx="367288" cy="368106"/>
            </a:xfrm>
            <a:custGeom>
              <a:avLst/>
              <a:gdLst/>
              <a:ahLst/>
              <a:cxnLst/>
              <a:rect l="l" t="t" r="r" b="b"/>
              <a:pathLst>
                <a:path w="13014" h="13043" extrusionOk="0">
                  <a:moveTo>
                    <a:pt x="12128" y="915"/>
                  </a:moveTo>
                  <a:lnTo>
                    <a:pt x="12128" y="12157"/>
                  </a:lnTo>
                  <a:lnTo>
                    <a:pt x="886" y="12157"/>
                  </a:lnTo>
                  <a:lnTo>
                    <a:pt x="886" y="915"/>
                  </a:lnTo>
                  <a:close/>
                  <a:moveTo>
                    <a:pt x="443" y="0"/>
                  </a:moveTo>
                  <a:cubicBezTo>
                    <a:pt x="178" y="0"/>
                    <a:pt x="1" y="207"/>
                    <a:pt x="1" y="443"/>
                  </a:cubicBezTo>
                  <a:lnTo>
                    <a:pt x="1" y="12600"/>
                  </a:lnTo>
                  <a:cubicBezTo>
                    <a:pt x="1" y="12836"/>
                    <a:pt x="178" y="13043"/>
                    <a:pt x="443" y="13043"/>
                  </a:cubicBezTo>
                  <a:lnTo>
                    <a:pt x="12571" y="13043"/>
                  </a:lnTo>
                  <a:cubicBezTo>
                    <a:pt x="12807" y="13043"/>
                    <a:pt x="13014" y="12836"/>
                    <a:pt x="13014" y="12600"/>
                  </a:cubicBezTo>
                  <a:lnTo>
                    <a:pt x="13014" y="443"/>
                  </a:lnTo>
                  <a:cubicBezTo>
                    <a:pt x="13014" y="207"/>
                    <a:pt x="12807" y="0"/>
                    <a:pt x="125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730787" y="2544719"/>
              <a:ext cx="78317" cy="66662"/>
            </a:xfrm>
            <a:custGeom>
              <a:avLst/>
              <a:gdLst/>
              <a:ahLst/>
              <a:cxnLst/>
              <a:rect l="l" t="t" r="r" b="b"/>
              <a:pathLst>
                <a:path w="2775" h="2362" extrusionOk="0">
                  <a:moveTo>
                    <a:pt x="1574" y="648"/>
                  </a:moveTo>
                  <a:cubicBezTo>
                    <a:pt x="1851" y="648"/>
                    <a:pt x="2125" y="860"/>
                    <a:pt x="2125" y="1181"/>
                  </a:cubicBezTo>
                  <a:cubicBezTo>
                    <a:pt x="2125" y="1476"/>
                    <a:pt x="1889" y="1712"/>
                    <a:pt x="1594" y="1712"/>
                  </a:cubicBezTo>
                  <a:cubicBezTo>
                    <a:pt x="1092" y="1712"/>
                    <a:pt x="856" y="1122"/>
                    <a:pt x="1210" y="798"/>
                  </a:cubicBezTo>
                  <a:cubicBezTo>
                    <a:pt x="1314" y="694"/>
                    <a:pt x="1444" y="648"/>
                    <a:pt x="1574" y="648"/>
                  </a:cubicBezTo>
                  <a:close/>
                  <a:moveTo>
                    <a:pt x="1594" y="1"/>
                  </a:moveTo>
                  <a:cubicBezTo>
                    <a:pt x="0" y="1"/>
                    <a:pt x="0" y="2361"/>
                    <a:pt x="1594" y="2361"/>
                  </a:cubicBezTo>
                  <a:cubicBezTo>
                    <a:pt x="1800" y="2361"/>
                    <a:pt x="1977" y="2302"/>
                    <a:pt x="2155" y="2214"/>
                  </a:cubicBezTo>
                  <a:cubicBezTo>
                    <a:pt x="2214" y="2302"/>
                    <a:pt x="2332" y="2361"/>
                    <a:pt x="2450" y="2361"/>
                  </a:cubicBezTo>
                  <a:cubicBezTo>
                    <a:pt x="2627" y="2361"/>
                    <a:pt x="2774" y="2214"/>
                    <a:pt x="2774" y="2037"/>
                  </a:cubicBezTo>
                  <a:lnTo>
                    <a:pt x="2774" y="325"/>
                  </a:lnTo>
                  <a:cubicBezTo>
                    <a:pt x="2774" y="148"/>
                    <a:pt x="2627" y="1"/>
                    <a:pt x="2450" y="1"/>
                  </a:cubicBezTo>
                  <a:cubicBezTo>
                    <a:pt x="2332" y="1"/>
                    <a:pt x="2214" y="60"/>
                    <a:pt x="2155" y="148"/>
                  </a:cubicBezTo>
                  <a:cubicBezTo>
                    <a:pt x="1977" y="30"/>
                    <a:pt x="1800" y="1"/>
                    <a:pt x="1594"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649170" y="2638218"/>
              <a:ext cx="74141" cy="92796"/>
            </a:xfrm>
            <a:custGeom>
              <a:avLst/>
              <a:gdLst/>
              <a:ahLst/>
              <a:cxnLst/>
              <a:rect l="l" t="t" r="r" b="b"/>
              <a:pathLst>
                <a:path w="2627" h="3288" extrusionOk="0">
                  <a:moveTo>
                    <a:pt x="1236" y="1496"/>
                  </a:moveTo>
                  <a:cubicBezTo>
                    <a:pt x="1524" y="1496"/>
                    <a:pt x="1801" y="1715"/>
                    <a:pt x="1801" y="2058"/>
                  </a:cubicBezTo>
                  <a:cubicBezTo>
                    <a:pt x="1801" y="2353"/>
                    <a:pt x="1535" y="2619"/>
                    <a:pt x="1240" y="2619"/>
                  </a:cubicBezTo>
                  <a:lnTo>
                    <a:pt x="1240" y="2589"/>
                  </a:lnTo>
                  <a:cubicBezTo>
                    <a:pt x="738" y="2589"/>
                    <a:pt x="502" y="1999"/>
                    <a:pt x="856" y="1645"/>
                  </a:cubicBezTo>
                  <a:cubicBezTo>
                    <a:pt x="968" y="1543"/>
                    <a:pt x="1104" y="1496"/>
                    <a:pt x="1236" y="1496"/>
                  </a:cubicBezTo>
                  <a:close/>
                  <a:moveTo>
                    <a:pt x="355" y="0"/>
                  </a:moveTo>
                  <a:cubicBezTo>
                    <a:pt x="178" y="0"/>
                    <a:pt x="1" y="125"/>
                    <a:pt x="30" y="376"/>
                  </a:cubicBezTo>
                  <a:lnTo>
                    <a:pt x="30" y="2943"/>
                  </a:lnTo>
                  <a:cubicBezTo>
                    <a:pt x="30" y="3160"/>
                    <a:pt x="195" y="3288"/>
                    <a:pt x="364" y="3288"/>
                  </a:cubicBezTo>
                  <a:cubicBezTo>
                    <a:pt x="472" y="3288"/>
                    <a:pt x="581" y="3235"/>
                    <a:pt x="650" y="3120"/>
                  </a:cubicBezTo>
                  <a:cubicBezTo>
                    <a:pt x="838" y="3227"/>
                    <a:pt x="1042" y="3276"/>
                    <a:pt x="1242" y="3276"/>
                  </a:cubicBezTo>
                  <a:cubicBezTo>
                    <a:pt x="1767" y="3276"/>
                    <a:pt x="2271" y="2938"/>
                    <a:pt x="2420" y="2383"/>
                  </a:cubicBezTo>
                  <a:cubicBezTo>
                    <a:pt x="2627" y="1616"/>
                    <a:pt x="2037" y="848"/>
                    <a:pt x="1240" y="848"/>
                  </a:cubicBezTo>
                  <a:cubicBezTo>
                    <a:pt x="1209" y="843"/>
                    <a:pt x="1176" y="841"/>
                    <a:pt x="1144" y="841"/>
                  </a:cubicBezTo>
                  <a:cubicBezTo>
                    <a:pt x="991" y="841"/>
                    <a:pt x="825" y="894"/>
                    <a:pt x="679" y="966"/>
                  </a:cubicBezTo>
                  <a:lnTo>
                    <a:pt x="679" y="376"/>
                  </a:lnTo>
                  <a:cubicBezTo>
                    <a:pt x="709" y="125"/>
                    <a:pt x="532" y="0"/>
                    <a:pt x="355"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571729" y="2467278"/>
              <a:ext cx="77471" cy="77471"/>
            </a:xfrm>
            <a:custGeom>
              <a:avLst/>
              <a:gdLst/>
              <a:ahLst/>
              <a:cxnLst/>
              <a:rect l="l" t="t" r="r" b="b"/>
              <a:pathLst>
                <a:path w="2745" h="2745" extrusionOk="0">
                  <a:moveTo>
                    <a:pt x="886" y="1"/>
                  </a:moveTo>
                  <a:cubicBezTo>
                    <a:pt x="414" y="1"/>
                    <a:pt x="1" y="384"/>
                    <a:pt x="30" y="856"/>
                  </a:cubicBezTo>
                  <a:lnTo>
                    <a:pt x="30" y="1860"/>
                  </a:lnTo>
                  <a:cubicBezTo>
                    <a:pt x="30" y="2361"/>
                    <a:pt x="414" y="2745"/>
                    <a:pt x="886" y="2745"/>
                  </a:cubicBezTo>
                  <a:lnTo>
                    <a:pt x="1889" y="2745"/>
                  </a:lnTo>
                  <a:cubicBezTo>
                    <a:pt x="2361" y="2745"/>
                    <a:pt x="2745" y="2361"/>
                    <a:pt x="2745" y="1860"/>
                  </a:cubicBezTo>
                  <a:lnTo>
                    <a:pt x="2745" y="856"/>
                  </a:lnTo>
                  <a:cubicBezTo>
                    <a:pt x="2745" y="384"/>
                    <a:pt x="2361" y="1"/>
                    <a:pt x="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914822" y="2810371"/>
              <a:ext cx="76652" cy="76652"/>
            </a:xfrm>
            <a:custGeom>
              <a:avLst/>
              <a:gdLst/>
              <a:ahLst/>
              <a:cxnLst/>
              <a:rect l="l" t="t" r="r" b="b"/>
              <a:pathLst>
                <a:path w="2716" h="2716" extrusionOk="0">
                  <a:moveTo>
                    <a:pt x="856" y="1"/>
                  </a:moveTo>
                  <a:cubicBezTo>
                    <a:pt x="384" y="1"/>
                    <a:pt x="1" y="384"/>
                    <a:pt x="1" y="856"/>
                  </a:cubicBezTo>
                  <a:lnTo>
                    <a:pt x="1" y="1860"/>
                  </a:lnTo>
                  <a:cubicBezTo>
                    <a:pt x="1" y="2332"/>
                    <a:pt x="384" y="2715"/>
                    <a:pt x="856" y="2715"/>
                  </a:cubicBezTo>
                  <a:lnTo>
                    <a:pt x="1860" y="2715"/>
                  </a:lnTo>
                  <a:cubicBezTo>
                    <a:pt x="2332" y="2715"/>
                    <a:pt x="2715" y="2332"/>
                    <a:pt x="2715" y="1860"/>
                  </a:cubicBezTo>
                  <a:lnTo>
                    <a:pt x="2715" y="856"/>
                  </a:lnTo>
                  <a:cubicBezTo>
                    <a:pt x="2715" y="384"/>
                    <a:pt x="2332" y="1"/>
                    <a:pt x="1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914822" y="2467278"/>
              <a:ext cx="76652" cy="77471"/>
            </a:xfrm>
            <a:custGeom>
              <a:avLst/>
              <a:gdLst/>
              <a:ahLst/>
              <a:cxnLst/>
              <a:rect l="l" t="t" r="r" b="b"/>
              <a:pathLst>
                <a:path w="2716" h="2745" extrusionOk="0">
                  <a:moveTo>
                    <a:pt x="856" y="1"/>
                  </a:moveTo>
                  <a:cubicBezTo>
                    <a:pt x="384" y="1"/>
                    <a:pt x="1" y="384"/>
                    <a:pt x="1" y="856"/>
                  </a:cubicBezTo>
                  <a:lnTo>
                    <a:pt x="1" y="1860"/>
                  </a:lnTo>
                  <a:cubicBezTo>
                    <a:pt x="1" y="2361"/>
                    <a:pt x="384" y="2745"/>
                    <a:pt x="856" y="2745"/>
                  </a:cubicBezTo>
                  <a:lnTo>
                    <a:pt x="1860" y="2745"/>
                  </a:lnTo>
                  <a:lnTo>
                    <a:pt x="1860" y="2715"/>
                  </a:lnTo>
                  <a:cubicBezTo>
                    <a:pt x="2332" y="2715"/>
                    <a:pt x="2715" y="2332"/>
                    <a:pt x="2715" y="1860"/>
                  </a:cubicBezTo>
                  <a:lnTo>
                    <a:pt x="2715" y="856"/>
                  </a:lnTo>
                  <a:cubicBezTo>
                    <a:pt x="2715" y="384"/>
                    <a:pt x="2332" y="1"/>
                    <a:pt x="1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572576" y="2810371"/>
              <a:ext cx="76624" cy="76652"/>
            </a:xfrm>
            <a:custGeom>
              <a:avLst/>
              <a:gdLst/>
              <a:ahLst/>
              <a:cxnLst/>
              <a:rect l="l" t="t" r="r" b="b"/>
              <a:pathLst>
                <a:path w="2715" h="2716" extrusionOk="0">
                  <a:moveTo>
                    <a:pt x="856" y="1"/>
                  </a:moveTo>
                  <a:cubicBezTo>
                    <a:pt x="384" y="1"/>
                    <a:pt x="0" y="384"/>
                    <a:pt x="0" y="856"/>
                  </a:cubicBezTo>
                  <a:lnTo>
                    <a:pt x="0" y="1860"/>
                  </a:lnTo>
                  <a:cubicBezTo>
                    <a:pt x="0" y="2332"/>
                    <a:pt x="384" y="2715"/>
                    <a:pt x="856" y="2715"/>
                  </a:cubicBezTo>
                  <a:lnTo>
                    <a:pt x="1859" y="2715"/>
                  </a:lnTo>
                  <a:cubicBezTo>
                    <a:pt x="2331" y="2715"/>
                    <a:pt x="2715" y="2332"/>
                    <a:pt x="2715" y="1860"/>
                  </a:cubicBezTo>
                  <a:lnTo>
                    <a:pt x="2715" y="856"/>
                  </a:lnTo>
                  <a:cubicBezTo>
                    <a:pt x="2715" y="384"/>
                    <a:pt x="2331" y="1"/>
                    <a:pt x="1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571729" y="2467278"/>
              <a:ext cx="47498" cy="77471"/>
            </a:xfrm>
            <a:custGeom>
              <a:avLst/>
              <a:gdLst/>
              <a:ahLst/>
              <a:cxnLst/>
              <a:rect l="l" t="t" r="r" b="b"/>
              <a:pathLst>
                <a:path w="1683" h="2745" extrusionOk="0">
                  <a:moveTo>
                    <a:pt x="886" y="1"/>
                  </a:moveTo>
                  <a:cubicBezTo>
                    <a:pt x="414" y="1"/>
                    <a:pt x="1" y="384"/>
                    <a:pt x="30" y="856"/>
                  </a:cubicBezTo>
                  <a:lnTo>
                    <a:pt x="30" y="1860"/>
                  </a:lnTo>
                  <a:cubicBezTo>
                    <a:pt x="30" y="2361"/>
                    <a:pt x="414" y="2745"/>
                    <a:pt x="886" y="2745"/>
                  </a:cubicBezTo>
                  <a:lnTo>
                    <a:pt x="1682" y="2745"/>
                  </a:lnTo>
                  <a:lnTo>
                    <a:pt x="1682" y="2715"/>
                  </a:lnTo>
                  <a:cubicBezTo>
                    <a:pt x="1181" y="2715"/>
                    <a:pt x="797" y="2332"/>
                    <a:pt x="797" y="1860"/>
                  </a:cubicBezTo>
                  <a:lnTo>
                    <a:pt x="797" y="856"/>
                  </a:lnTo>
                  <a:cubicBezTo>
                    <a:pt x="797" y="384"/>
                    <a:pt x="1210" y="1"/>
                    <a:pt x="1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914822" y="2810371"/>
              <a:ext cx="46680" cy="76652"/>
            </a:xfrm>
            <a:custGeom>
              <a:avLst/>
              <a:gdLst/>
              <a:ahLst/>
              <a:cxnLst/>
              <a:rect l="l" t="t" r="r" b="b"/>
              <a:pathLst>
                <a:path w="1654" h="2716" extrusionOk="0">
                  <a:moveTo>
                    <a:pt x="856" y="1"/>
                  </a:moveTo>
                  <a:cubicBezTo>
                    <a:pt x="384" y="1"/>
                    <a:pt x="1" y="384"/>
                    <a:pt x="1" y="856"/>
                  </a:cubicBezTo>
                  <a:lnTo>
                    <a:pt x="1" y="1860"/>
                  </a:lnTo>
                  <a:cubicBezTo>
                    <a:pt x="1" y="2332"/>
                    <a:pt x="384" y="2715"/>
                    <a:pt x="856" y="2715"/>
                  </a:cubicBezTo>
                  <a:lnTo>
                    <a:pt x="1653" y="2715"/>
                  </a:lnTo>
                  <a:cubicBezTo>
                    <a:pt x="1181" y="2715"/>
                    <a:pt x="797" y="2332"/>
                    <a:pt x="797" y="1860"/>
                  </a:cubicBezTo>
                  <a:lnTo>
                    <a:pt x="797" y="856"/>
                  </a:lnTo>
                  <a:cubicBezTo>
                    <a:pt x="797" y="384"/>
                    <a:pt x="1181" y="1"/>
                    <a:pt x="1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914822" y="2467278"/>
              <a:ext cx="46680" cy="77471"/>
            </a:xfrm>
            <a:custGeom>
              <a:avLst/>
              <a:gdLst/>
              <a:ahLst/>
              <a:cxnLst/>
              <a:rect l="l" t="t" r="r" b="b"/>
              <a:pathLst>
                <a:path w="1654" h="2745" extrusionOk="0">
                  <a:moveTo>
                    <a:pt x="856" y="1"/>
                  </a:moveTo>
                  <a:cubicBezTo>
                    <a:pt x="384" y="1"/>
                    <a:pt x="1" y="384"/>
                    <a:pt x="1" y="856"/>
                  </a:cubicBezTo>
                  <a:lnTo>
                    <a:pt x="1" y="1860"/>
                  </a:lnTo>
                  <a:cubicBezTo>
                    <a:pt x="1" y="2361"/>
                    <a:pt x="384" y="2745"/>
                    <a:pt x="856" y="2745"/>
                  </a:cubicBezTo>
                  <a:lnTo>
                    <a:pt x="1653" y="2745"/>
                  </a:lnTo>
                  <a:cubicBezTo>
                    <a:pt x="1181" y="2745"/>
                    <a:pt x="797" y="2332"/>
                    <a:pt x="797" y="1860"/>
                  </a:cubicBezTo>
                  <a:lnTo>
                    <a:pt x="797" y="856"/>
                  </a:lnTo>
                  <a:cubicBezTo>
                    <a:pt x="797" y="384"/>
                    <a:pt x="1181" y="1"/>
                    <a:pt x="1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572576" y="2810371"/>
              <a:ext cx="46652" cy="76652"/>
            </a:xfrm>
            <a:custGeom>
              <a:avLst/>
              <a:gdLst/>
              <a:ahLst/>
              <a:cxnLst/>
              <a:rect l="l" t="t" r="r" b="b"/>
              <a:pathLst>
                <a:path w="1653" h="2716" extrusionOk="0">
                  <a:moveTo>
                    <a:pt x="856" y="1"/>
                  </a:moveTo>
                  <a:cubicBezTo>
                    <a:pt x="384" y="1"/>
                    <a:pt x="0" y="384"/>
                    <a:pt x="0" y="856"/>
                  </a:cubicBezTo>
                  <a:lnTo>
                    <a:pt x="0" y="1860"/>
                  </a:lnTo>
                  <a:cubicBezTo>
                    <a:pt x="0" y="2332"/>
                    <a:pt x="384" y="2715"/>
                    <a:pt x="856" y="2715"/>
                  </a:cubicBezTo>
                  <a:lnTo>
                    <a:pt x="1652" y="2715"/>
                  </a:lnTo>
                  <a:cubicBezTo>
                    <a:pt x="1151" y="2715"/>
                    <a:pt x="767" y="2332"/>
                    <a:pt x="767" y="1860"/>
                  </a:cubicBezTo>
                  <a:lnTo>
                    <a:pt x="767" y="856"/>
                  </a:lnTo>
                  <a:cubicBezTo>
                    <a:pt x="767" y="384"/>
                    <a:pt x="1151" y="1"/>
                    <a:pt x="1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735783" y="2538059"/>
              <a:ext cx="79983" cy="79983"/>
            </a:xfrm>
            <a:custGeom>
              <a:avLst/>
              <a:gdLst/>
              <a:ahLst/>
              <a:cxnLst/>
              <a:rect l="l" t="t" r="r" b="b"/>
              <a:pathLst>
                <a:path w="2834" h="2834" extrusionOk="0">
                  <a:moveTo>
                    <a:pt x="1424" y="441"/>
                  </a:moveTo>
                  <a:cubicBezTo>
                    <a:pt x="1579" y="441"/>
                    <a:pt x="1738" y="479"/>
                    <a:pt x="1889" y="561"/>
                  </a:cubicBezTo>
                  <a:cubicBezTo>
                    <a:pt x="1920" y="582"/>
                    <a:pt x="1959" y="592"/>
                    <a:pt x="1999" y="592"/>
                  </a:cubicBezTo>
                  <a:cubicBezTo>
                    <a:pt x="2071" y="592"/>
                    <a:pt x="2146" y="560"/>
                    <a:pt x="2184" y="502"/>
                  </a:cubicBezTo>
                  <a:cubicBezTo>
                    <a:pt x="2184" y="473"/>
                    <a:pt x="2243" y="443"/>
                    <a:pt x="2273" y="443"/>
                  </a:cubicBezTo>
                  <a:cubicBezTo>
                    <a:pt x="2332" y="443"/>
                    <a:pt x="2361" y="502"/>
                    <a:pt x="2361" y="561"/>
                  </a:cubicBezTo>
                  <a:lnTo>
                    <a:pt x="2361" y="2273"/>
                  </a:lnTo>
                  <a:cubicBezTo>
                    <a:pt x="2361" y="2330"/>
                    <a:pt x="2312" y="2363"/>
                    <a:pt x="2261" y="2363"/>
                  </a:cubicBezTo>
                  <a:cubicBezTo>
                    <a:pt x="2233" y="2363"/>
                    <a:pt x="2205" y="2353"/>
                    <a:pt x="2184" y="2332"/>
                  </a:cubicBezTo>
                  <a:cubicBezTo>
                    <a:pt x="2125" y="2243"/>
                    <a:pt x="2066" y="2214"/>
                    <a:pt x="1978" y="2214"/>
                  </a:cubicBezTo>
                  <a:cubicBezTo>
                    <a:pt x="1948" y="2214"/>
                    <a:pt x="1919" y="2214"/>
                    <a:pt x="1889" y="2243"/>
                  </a:cubicBezTo>
                  <a:cubicBezTo>
                    <a:pt x="1733" y="2328"/>
                    <a:pt x="1568" y="2368"/>
                    <a:pt x="1408" y="2368"/>
                  </a:cubicBezTo>
                  <a:cubicBezTo>
                    <a:pt x="903" y="2368"/>
                    <a:pt x="443" y="1977"/>
                    <a:pt x="443" y="1417"/>
                  </a:cubicBezTo>
                  <a:cubicBezTo>
                    <a:pt x="443" y="851"/>
                    <a:pt x="912" y="441"/>
                    <a:pt x="1424" y="441"/>
                  </a:cubicBezTo>
                  <a:close/>
                  <a:moveTo>
                    <a:pt x="2273" y="1"/>
                  </a:moveTo>
                  <a:cubicBezTo>
                    <a:pt x="2155" y="1"/>
                    <a:pt x="2037" y="30"/>
                    <a:pt x="1948" y="119"/>
                  </a:cubicBezTo>
                  <a:cubicBezTo>
                    <a:pt x="1765" y="45"/>
                    <a:pt x="1580" y="10"/>
                    <a:pt x="1401" y="10"/>
                  </a:cubicBezTo>
                  <a:cubicBezTo>
                    <a:pt x="653" y="10"/>
                    <a:pt x="1" y="608"/>
                    <a:pt x="1" y="1417"/>
                  </a:cubicBezTo>
                  <a:cubicBezTo>
                    <a:pt x="1" y="2184"/>
                    <a:pt x="620" y="2804"/>
                    <a:pt x="1417" y="2834"/>
                  </a:cubicBezTo>
                  <a:cubicBezTo>
                    <a:pt x="1594" y="2804"/>
                    <a:pt x="1771" y="2774"/>
                    <a:pt x="1948" y="2715"/>
                  </a:cubicBezTo>
                  <a:cubicBezTo>
                    <a:pt x="2037" y="2774"/>
                    <a:pt x="2155" y="2804"/>
                    <a:pt x="2273" y="2834"/>
                  </a:cubicBezTo>
                  <a:cubicBezTo>
                    <a:pt x="2568" y="2834"/>
                    <a:pt x="2833" y="2597"/>
                    <a:pt x="2833" y="2302"/>
                  </a:cubicBezTo>
                  <a:lnTo>
                    <a:pt x="2833" y="561"/>
                  </a:lnTo>
                  <a:cubicBezTo>
                    <a:pt x="2833" y="266"/>
                    <a:pt x="2597" y="30"/>
                    <a:pt x="2273" y="30"/>
                  </a:cubicBezTo>
                  <a:lnTo>
                    <a:pt x="227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746620" y="2556375"/>
              <a:ext cx="49982" cy="42983"/>
            </a:xfrm>
            <a:custGeom>
              <a:avLst/>
              <a:gdLst/>
              <a:ahLst/>
              <a:cxnLst/>
              <a:rect l="l" t="t" r="r" b="b"/>
              <a:pathLst>
                <a:path w="1771" h="1523" extrusionOk="0">
                  <a:moveTo>
                    <a:pt x="1017" y="449"/>
                  </a:moveTo>
                  <a:cubicBezTo>
                    <a:pt x="1178" y="449"/>
                    <a:pt x="1328" y="568"/>
                    <a:pt x="1328" y="768"/>
                  </a:cubicBezTo>
                  <a:cubicBezTo>
                    <a:pt x="1328" y="945"/>
                    <a:pt x="1180" y="1063"/>
                    <a:pt x="1033" y="1063"/>
                  </a:cubicBezTo>
                  <a:cubicBezTo>
                    <a:pt x="738" y="1063"/>
                    <a:pt x="620" y="739"/>
                    <a:pt x="797" y="532"/>
                  </a:cubicBezTo>
                  <a:cubicBezTo>
                    <a:pt x="863" y="475"/>
                    <a:pt x="941" y="449"/>
                    <a:pt x="1017" y="449"/>
                  </a:cubicBezTo>
                  <a:close/>
                  <a:moveTo>
                    <a:pt x="1033" y="1"/>
                  </a:moveTo>
                  <a:cubicBezTo>
                    <a:pt x="354" y="1"/>
                    <a:pt x="0" y="827"/>
                    <a:pt x="472" y="1299"/>
                  </a:cubicBezTo>
                  <a:cubicBezTo>
                    <a:pt x="636" y="1453"/>
                    <a:pt x="830" y="1522"/>
                    <a:pt x="1019" y="1522"/>
                  </a:cubicBezTo>
                  <a:cubicBezTo>
                    <a:pt x="1408" y="1522"/>
                    <a:pt x="1771" y="1226"/>
                    <a:pt x="1771" y="768"/>
                  </a:cubicBezTo>
                  <a:cubicBezTo>
                    <a:pt x="1771" y="355"/>
                    <a:pt x="1446" y="1"/>
                    <a:pt x="10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43356" y="2635085"/>
              <a:ext cx="95787" cy="102194"/>
            </a:xfrm>
            <a:custGeom>
              <a:avLst/>
              <a:gdLst/>
              <a:ahLst/>
              <a:cxnLst/>
              <a:rect l="l" t="t" r="r" b="b"/>
              <a:pathLst>
                <a:path w="3394" h="3621" extrusionOk="0">
                  <a:moveTo>
                    <a:pt x="561" y="340"/>
                  </a:moveTo>
                  <a:cubicBezTo>
                    <a:pt x="620" y="340"/>
                    <a:pt x="679" y="399"/>
                    <a:pt x="679" y="458"/>
                  </a:cubicBezTo>
                  <a:lnTo>
                    <a:pt x="679" y="1077"/>
                  </a:lnTo>
                  <a:cubicBezTo>
                    <a:pt x="679" y="1136"/>
                    <a:pt x="708" y="1225"/>
                    <a:pt x="767" y="1254"/>
                  </a:cubicBezTo>
                  <a:cubicBezTo>
                    <a:pt x="812" y="1269"/>
                    <a:pt x="856" y="1277"/>
                    <a:pt x="896" y="1277"/>
                  </a:cubicBezTo>
                  <a:cubicBezTo>
                    <a:pt x="937" y="1277"/>
                    <a:pt x="974" y="1269"/>
                    <a:pt x="1003" y="1254"/>
                  </a:cubicBezTo>
                  <a:cubicBezTo>
                    <a:pt x="1146" y="1179"/>
                    <a:pt x="1299" y="1144"/>
                    <a:pt x="1450" y="1144"/>
                  </a:cubicBezTo>
                  <a:cubicBezTo>
                    <a:pt x="1889" y="1144"/>
                    <a:pt x="2310" y="1442"/>
                    <a:pt x="2420" y="1904"/>
                  </a:cubicBezTo>
                  <a:cubicBezTo>
                    <a:pt x="2567" y="2523"/>
                    <a:pt x="2095" y="3143"/>
                    <a:pt x="1446" y="3143"/>
                  </a:cubicBezTo>
                  <a:cubicBezTo>
                    <a:pt x="1269" y="3143"/>
                    <a:pt x="1121" y="3113"/>
                    <a:pt x="944" y="3025"/>
                  </a:cubicBezTo>
                  <a:cubicBezTo>
                    <a:pt x="915" y="2995"/>
                    <a:pt x="885" y="2995"/>
                    <a:pt x="856" y="2995"/>
                  </a:cubicBezTo>
                  <a:cubicBezTo>
                    <a:pt x="767" y="2995"/>
                    <a:pt x="708" y="3025"/>
                    <a:pt x="649" y="3113"/>
                  </a:cubicBezTo>
                  <a:cubicBezTo>
                    <a:pt x="649" y="3143"/>
                    <a:pt x="590" y="3143"/>
                    <a:pt x="561" y="3143"/>
                  </a:cubicBezTo>
                  <a:cubicBezTo>
                    <a:pt x="502" y="3143"/>
                    <a:pt x="443" y="3113"/>
                    <a:pt x="443" y="3054"/>
                  </a:cubicBezTo>
                  <a:lnTo>
                    <a:pt x="443" y="458"/>
                  </a:lnTo>
                  <a:cubicBezTo>
                    <a:pt x="443" y="399"/>
                    <a:pt x="502" y="340"/>
                    <a:pt x="561" y="340"/>
                  </a:cubicBezTo>
                  <a:close/>
                  <a:moveTo>
                    <a:pt x="572" y="0"/>
                  </a:moveTo>
                  <a:cubicBezTo>
                    <a:pt x="317" y="0"/>
                    <a:pt x="59" y="163"/>
                    <a:pt x="0" y="487"/>
                  </a:cubicBezTo>
                  <a:lnTo>
                    <a:pt x="0" y="3054"/>
                  </a:lnTo>
                  <a:cubicBezTo>
                    <a:pt x="21" y="3390"/>
                    <a:pt x="280" y="3621"/>
                    <a:pt x="566" y="3621"/>
                  </a:cubicBezTo>
                  <a:cubicBezTo>
                    <a:pt x="683" y="3621"/>
                    <a:pt x="804" y="3582"/>
                    <a:pt x="915" y="3497"/>
                  </a:cubicBezTo>
                  <a:cubicBezTo>
                    <a:pt x="1092" y="3586"/>
                    <a:pt x="1269" y="3615"/>
                    <a:pt x="1446" y="3615"/>
                  </a:cubicBezTo>
                  <a:cubicBezTo>
                    <a:pt x="3394" y="3615"/>
                    <a:pt x="3394" y="723"/>
                    <a:pt x="1446" y="723"/>
                  </a:cubicBezTo>
                  <a:cubicBezTo>
                    <a:pt x="1328" y="723"/>
                    <a:pt x="1240" y="723"/>
                    <a:pt x="1121" y="753"/>
                  </a:cubicBezTo>
                  <a:lnTo>
                    <a:pt x="1121" y="487"/>
                  </a:lnTo>
                  <a:cubicBezTo>
                    <a:pt x="1077" y="163"/>
                    <a:pt x="826" y="0"/>
                    <a:pt x="5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55012" y="2674652"/>
              <a:ext cx="50829" cy="43322"/>
            </a:xfrm>
            <a:custGeom>
              <a:avLst/>
              <a:gdLst/>
              <a:ahLst/>
              <a:cxnLst/>
              <a:rect l="l" t="t" r="r" b="b"/>
              <a:pathLst>
                <a:path w="1801" h="1535" extrusionOk="0">
                  <a:moveTo>
                    <a:pt x="1033" y="443"/>
                  </a:moveTo>
                  <a:cubicBezTo>
                    <a:pt x="1476" y="443"/>
                    <a:pt x="1476" y="1092"/>
                    <a:pt x="1033" y="1092"/>
                  </a:cubicBezTo>
                  <a:cubicBezTo>
                    <a:pt x="590" y="1092"/>
                    <a:pt x="590" y="443"/>
                    <a:pt x="1033" y="443"/>
                  </a:cubicBezTo>
                  <a:close/>
                  <a:moveTo>
                    <a:pt x="1033" y="0"/>
                  </a:moveTo>
                  <a:cubicBezTo>
                    <a:pt x="354" y="0"/>
                    <a:pt x="0" y="826"/>
                    <a:pt x="472" y="1298"/>
                  </a:cubicBezTo>
                  <a:cubicBezTo>
                    <a:pt x="636" y="1462"/>
                    <a:pt x="834" y="1534"/>
                    <a:pt x="1027" y="1534"/>
                  </a:cubicBezTo>
                  <a:cubicBezTo>
                    <a:pt x="1425" y="1534"/>
                    <a:pt x="1800" y="1225"/>
                    <a:pt x="1800" y="767"/>
                  </a:cubicBezTo>
                  <a:cubicBezTo>
                    <a:pt x="1800" y="325"/>
                    <a:pt x="1446" y="0"/>
                    <a:pt x="1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565916" y="2461465"/>
              <a:ext cx="432228" cy="432228"/>
            </a:xfrm>
            <a:custGeom>
              <a:avLst/>
              <a:gdLst/>
              <a:ahLst/>
              <a:cxnLst/>
              <a:rect l="l" t="t" r="r" b="b"/>
              <a:pathLst>
                <a:path w="15315" h="15315" extrusionOk="0">
                  <a:moveTo>
                    <a:pt x="12128" y="1357"/>
                  </a:moveTo>
                  <a:lnTo>
                    <a:pt x="12128" y="1800"/>
                  </a:lnTo>
                  <a:lnTo>
                    <a:pt x="3187" y="1800"/>
                  </a:lnTo>
                  <a:lnTo>
                    <a:pt x="3187" y="1357"/>
                  </a:lnTo>
                  <a:close/>
                  <a:moveTo>
                    <a:pt x="2095" y="443"/>
                  </a:moveTo>
                  <a:cubicBezTo>
                    <a:pt x="2449" y="443"/>
                    <a:pt x="2715" y="708"/>
                    <a:pt x="2715" y="1062"/>
                  </a:cubicBezTo>
                  <a:lnTo>
                    <a:pt x="2715" y="2066"/>
                  </a:lnTo>
                  <a:cubicBezTo>
                    <a:pt x="2715" y="2420"/>
                    <a:pt x="2449" y="2715"/>
                    <a:pt x="2095" y="2715"/>
                  </a:cubicBezTo>
                  <a:lnTo>
                    <a:pt x="1092" y="2715"/>
                  </a:lnTo>
                  <a:cubicBezTo>
                    <a:pt x="738" y="2715"/>
                    <a:pt x="443" y="2420"/>
                    <a:pt x="443" y="2066"/>
                  </a:cubicBezTo>
                  <a:lnTo>
                    <a:pt x="443" y="1062"/>
                  </a:lnTo>
                  <a:cubicBezTo>
                    <a:pt x="443" y="708"/>
                    <a:pt x="738" y="443"/>
                    <a:pt x="1092" y="443"/>
                  </a:cubicBezTo>
                  <a:close/>
                  <a:moveTo>
                    <a:pt x="13957" y="3157"/>
                  </a:moveTo>
                  <a:lnTo>
                    <a:pt x="13957" y="12128"/>
                  </a:lnTo>
                  <a:lnTo>
                    <a:pt x="13485" y="12128"/>
                  </a:lnTo>
                  <a:lnTo>
                    <a:pt x="13485" y="3157"/>
                  </a:lnTo>
                  <a:close/>
                  <a:moveTo>
                    <a:pt x="12157" y="2272"/>
                  </a:moveTo>
                  <a:cubicBezTo>
                    <a:pt x="12216" y="2715"/>
                    <a:pt x="12600" y="3069"/>
                    <a:pt x="13042" y="3157"/>
                  </a:cubicBezTo>
                  <a:lnTo>
                    <a:pt x="13042" y="12157"/>
                  </a:lnTo>
                  <a:cubicBezTo>
                    <a:pt x="12600" y="12216"/>
                    <a:pt x="12216" y="12600"/>
                    <a:pt x="12157" y="13042"/>
                  </a:cubicBezTo>
                  <a:lnTo>
                    <a:pt x="3157" y="13042"/>
                  </a:lnTo>
                  <a:cubicBezTo>
                    <a:pt x="3069" y="12570"/>
                    <a:pt x="2715" y="12216"/>
                    <a:pt x="2272" y="12128"/>
                  </a:cubicBezTo>
                  <a:lnTo>
                    <a:pt x="2272" y="11213"/>
                  </a:lnTo>
                  <a:cubicBezTo>
                    <a:pt x="2272" y="11095"/>
                    <a:pt x="2154" y="10977"/>
                    <a:pt x="2036" y="10977"/>
                  </a:cubicBezTo>
                  <a:cubicBezTo>
                    <a:pt x="1918" y="10977"/>
                    <a:pt x="1800" y="11095"/>
                    <a:pt x="1800" y="11213"/>
                  </a:cubicBezTo>
                  <a:lnTo>
                    <a:pt x="1800" y="12128"/>
                  </a:lnTo>
                  <a:lnTo>
                    <a:pt x="1357" y="12128"/>
                  </a:lnTo>
                  <a:lnTo>
                    <a:pt x="1357" y="3157"/>
                  </a:lnTo>
                  <a:lnTo>
                    <a:pt x="1800" y="3157"/>
                  </a:lnTo>
                  <a:lnTo>
                    <a:pt x="1800" y="10328"/>
                  </a:lnTo>
                  <a:cubicBezTo>
                    <a:pt x="1800" y="10446"/>
                    <a:pt x="1918" y="10534"/>
                    <a:pt x="2036" y="10534"/>
                  </a:cubicBezTo>
                  <a:cubicBezTo>
                    <a:pt x="2154" y="10534"/>
                    <a:pt x="2272" y="10446"/>
                    <a:pt x="2272" y="10328"/>
                  </a:cubicBezTo>
                  <a:lnTo>
                    <a:pt x="2272" y="3157"/>
                  </a:lnTo>
                  <a:cubicBezTo>
                    <a:pt x="2715" y="3069"/>
                    <a:pt x="3069" y="2715"/>
                    <a:pt x="3157" y="2272"/>
                  </a:cubicBezTo>
                  <a:close/>
                  <a:moveTo>
                    <a:pt x="12128" y="13485"/>
                  </a:moveTo>
                  <a:lnTo>
                    <a:pt x="12128" y="13928"/>
                  </a:lnTo>
                  <a:lnTo>
                    <a:pt x="3187" y="13928"/>
                  </a:lnTo>
                  <a:lnTo>
                    <a:pt x="3187" y="13485"/>
                  </a:lnTo>
                  <a:close/>
                  <a:moveTo>
                    <a:pt x="2144" y="12598"/>
                  </a:moveTo>
                  <a:cubicBezTo>
                    <a:pt x="2473" y="12598"/>
                    <a:pt x="2715" y="12882"/>
                    <a:pt x="2715" y="13219"/>
                  </a:cubicBezTo>
                  <a:lnTo>
                    <a:pt x="2715" y="14223"/>
                  </a:lnTo>
                  <a:cubicBezTo>
                    <a:pt x="2715" y="14577"/>
                    <a:pt x="2449" y="14872"/>
                    <a:pt x="2095" y="14872"/>
                  </a:cubicBezTo>
                  <a:lnTo>
                    <a:pt x="1092" y="14872"/>
                  </a:lnTo>
                  <a:cubicBezTo>
                    <a:pt x="738" y="14872"/>
                    <a:pt x="443" y="14577"/>
                    <a:pt x="443" y="14223"/>
                  </a:cubicBezTo>
                  <a:lnTo>
                    <a:pt x="443" y="13219"/>
                  </a:lnTo>
                  <a:cubicBezTo>
                    <a:pt x="443" y="12865"/>
                    <a:pt x="738" y="12600"/>
                    <a:pt x="1092" y="12600"/>
                  </a:cubicBezTo>
                  <a:lnTo>
                    <a:pt x="2095" y="12600"/>
                  </a:lnTo>
                  <a:cubicBezTo>
                    <a:pt x="2111" y="12598"/>
                    <a:pt x="2128" y="12598"/>
                    <a:pt x="2144" y="12598"/>
                  </a:cubicBezTo>
                  <a:close/>
                  <a:moveTo>
                    <a:pt x="13171" y="12598"/>
                  </a:moveTo>
                  <a:cubicBezTo>
                    <a:pt x="13187" y="12598"/>
                    <a:pt x="13203" y="12598"/>
                    <a:pt x="13219" y="12600"/>
                  </a:cubicBezTo>
                  <a:lnTo>
                    <a:pt x="14223" y="12600"/>
                  </a:lnTo>
                  <a:cubicBezTo>
                    <a:pt x="14577" y="12600"/>
                    <a:pt x="14842" y="12865"/>
                    <a:pt x="14842" y="13219"/>
                  </a:cubicBezTo>
                  <a:lnTo>
                    <a:pt x="14872" y="13219"/>
                  </a:lnTo>
                  <a:lnTo>
                    <a:pt x="14872" y="14223"/>
                  </a:lnTo>
                  <a:cubicBezTo>
                    <a:pt x="14872" y="14577"/>
                    <a:pt x="14577" y="14872"/>
                    <a:pt x="14223" y="14872"/>
                  </a:cubicBezTo>
                  <a:lnTo>
                    <a:pt x="13219" y="14872"/>
                  </a:lnTo>
                  <a:cubicBezTo>
                    <a:pt x="12865" y="14872"/>
                    <a:pt x="12570" y="14577"/>
                    <a:pt x="12570" y="14223"/>
                  </a:cubicBezTo>
                  <a:lnTo>
                    <a:pt x="12570" y="13219"/>
                  </a:lnTo>
                  <a:cubicBezTo>
                    <a:pt x="12570" y="12882"/>
                    <a:pt x="12839" y="12598"/>
                    <a:pt x="13171" y="12598"/>
                  </a:cubicBezTo>
                  <a:close/>
                  <a:moveTo>
                    <a:pt x="1092" y="0"/>
                  </a:moveTo>
                  <a:cubicBezTo>
                    <a:pt x="472" y="0"/>
                    <a:pt x="0" y="472"/>
                    <a:pt x="0" y="1062"/>
                  </a:cubicBezTo>
                  <a:lnTo>
                    <a:pt x="0" y="2066"/>
                  </a:lnTo>
                  <a:cubicBezTo>
                    <a:pt x="0" y="2597"/>
                    <a:pt x="384" y="3069"/>
                    <a:pt x="915" y="3157"/>
                  </a:cubicBezTo>
                  <a:lnTo>
                    <a:pt x="915" y="12157"/>
                  </a:lnTo>
                  <a:cubicBezTo>
                    <a:pt x="384" y="12246"/>
                    <a:pt x="0" y="12688"/>
                    <a:pt x="0" y="13219"/>
                  </a:cubicBezTo>
                  <a:lnTo>
                    <a:pt x="0" y="14223"/>
                  </a:lnTo>
                  <a:cubicBezTo>
                    <a:pt x="0" y="14813"/>
                    <a:pt x="472" y="15314"/>
                    <a:pt x="1092" y="15314"/>
                  </a:cubicBezTo>
                  <a:lnTo>
                    <a:pt x="2095" y="15314"/>
                  </a:lnTo>
                  <a:cubicBezTo>
                    <a:pt x="2626" y="15285"/>
                    <a:pt x="3069" y="14901"/>
                    <a:pt x="3157" y="14400"/>
                  </a:cubicBezTo>
                  <a:lnTo>
                    <a:pt x="12157" y="14400"/>
                  </a:lnTo>
                  <a:cubicBezTo>
                    <a:pt x="12246" y="14901"/>
                    <a:pt x="12688" y="15285"/>
                    <a:pt x="13219" y="15314"/>
                  </a:cubicBezTo>
                  <a:lnTo>
                    <a:pt x="14223" y="15314"/>
                  </a:lnTo>
                  <a:cubicBezTo>
                    <a:pt x="14813" y="15314"/>
                    <a:pt x="15314" y="14813"/>
                    <a:pt x="15314" y="14223"/>
                  </a:cubicBezTo>
                  <a:lnTo>
                    <a:pt x="15314" y="13219"/>
                  </a:lnTo>
                  <a:cubicBezTo>
                    <a:pt x="15285" y="12688"/>
                    <a:pt x="14901" y="12246"/>
                    <a:pt x="14400" y="12157"/>
                  </a:cubicBezTo>
                  <a:lnTo>
                    <a:pt x="14400" y="3157"/>
                  </a:lnTo>
                  <a:cubicBezTo>
                    <a:pt x="14901" y="3069"/>
                    <a:pt x="15285" y="2626"/>
                    <a:pt x="15314" y="2095"/>
                  </a:cubicBezTo>
                  <a:lnTo>
                    <a:pt x="15314" y="2066"/>
                  </a:lnTo>
                  <a:lnTo>
                    <a:pt x="15314" y="1535"/>
                  </a:lnTo>
                  <a:cubicBezTo>
                    <a:pt x="15314" y="1387"/>
                    <a:pt x="15196" y="1298"/>
                    <a:pt x="15078" y="1298"/>
                  </a:cubicBezTo>
                  <a:cubicBezTo>
                    <a:pt x="14960" y="1298"/>
                    <a:pt x="14872" y="1387"/>
                    <a:pt x="14872" y="1535"/>
                  </a:cubicBezTo>
                  <a:lnTo>
                    <a:pt x="14872" y="2066"/>
                  </a:lnTo>
                  <a:cubicBezTo>
                    <a:pt x="14872" y="2420"/>
                    <a:pt x="14577" y="2715"/>
                    <a:pt x="14223" y="2715"/>
                  </a:cubicBezTo>
                  <a:lnTo>
                    <a:pt x="13219" y="2715"/>
                  </a:lnTo>
                  <a:cubicBezTo>
                    <a:pt x="12865" y="2715"/>
                    <a:pt x="12570" y="2420"/>
                    <a:pt x="12570" y="2066"/>
                  </a:cubicBezTo>
                  <a:lnTo>
                    <a:pt x="12570" y="1062"/>
                  </a:lnTo>
                  <a:cubicBezTo>
                    <a:pt x="12570" y="708"/>
                    <a:pt x="12865" y="443"/>
                    <a:pt x="13219" y="443"/>
                  </a:cubicBezTo>
                  <a:lnTo>
                    <a:pt x="14223" y="443"/>
                  </a:lnTo>
                  <a:cubicBezTo>
                    <a:pt x="14459" y="443"/>
                    <a:pt x="14665" y="561"/>
                    <a:pt x="14783" y="767"/>
                  </a:cubicBezTo>
                  <a:cubicBezTo>
                    <a:pt x="14829" y="840"/>
                    <a:pt x="14894" y="871"/>
                    <a:pt x="14958" y="871"/>
                  </a:cubicBezTo>
                  <a:cubicBezTo>
                    <a:pt x="15104" y="871"/>
                    <a:pt x="15249" y="715"/>
                    <a:pt x="15167" y="531"/>
                  </a:cubicBezTo>
                  <a:cubicBezTo>
                    <a:pt x="14960" y="207"/>
                    <a:pt x="14606" y="0"/>
                    <a:pt x="14223" y="0"/>
                  </a:cubicBezTo>
                  <a:lnTo>
                    <a:pt x="13219" y="0"/>
                  </a:lnTo>
                  <a:cubicBezTo>
                    <a:pt x="12688" y="0"/>
                    <a:pt x="12246" y="384"/>
                    <a:pt x="12157" y="915"/>
                  </a:cubicBezTo>
                  <a:lnTo>
                    <a:pt x="3157" y="915"/>
                  </a:lnTo>
                  <a:cubicBezTo>
                    <a:pt x="3069" y="384"/>
                    <a:pt x="2626" y="0"/>
                    <a:pt x="2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3" name="Google Shape;2853;p71"/>
          <p:cNvGrpSpPr/>
          <p:nvPr/>
        </p:nvGrpSpPr>
        <p:grpSpPr>
          <a:xfrm>
            <a:off x="7971245" y="4167790"/>
            <a:ext cx="435586" cy="431776"/>
            <a:chOff x="8168925" y="1814169"/>
            <a:chExt cx="435586" cy="431776"/>
          </a:xfrm>
        </p:grpSpPr>
        <p:sp>
          <p:nvSpPr>
            <p:cNvPr id="2854" name="Google Shape;2854;p71"/>
            <p:cNvSpPr/>
            <p:nvPr/>
          </p:nvSpPr>
          <p:spPr>
            <a:xfrm>
              <a:off x="8174767" y="2004272"/>
              <a:ext cx="235714" cy="235714"/>
            </a:xfrm>
            <a:custGeom>
              <a:avLst/>
              <a:gdLst/>
              <a:ahLst/>
              <a:cxnLst/>
              <a:rect l="l" t="t" r="r" b="b"/>
              <a:pathLst>
                <a:path w="8352" h="8352" extrusionOk="0">
                  <a:moveTo>
                    <a:pt x="1269" y="1"/>
                  </a:moveTo>
                  <a:cubicBezTo>
                    <a:pt x="561" y="1"/>
                    <a:pt x="0" y="561"/>
                    <a:pt x="30" y="1269"/>
                  </a:cubicBezTo>
                  <a:lnTo>
                    <a:pt x="30" y="7082"/>
                  </a:lnTo>
                  <a:cubicBezTo>
                    <a:pt x="30" y="7791"/>
                    <a:pt x="591" y="8351"/>
                    <a:pt x="1269" y="8351"/>
                  </a:cubicBezTo>
                  <a:lnTo>
                    <a:pt x="7112" y="8351"/>
                  </a:lnTo>
                  <a:cubicBezTo>
                    <a:pt x="7790" y="8351"/>
                    <a:pt x="8351" y="7791"/>
                    <a:pt x="8351" y="7082"/>
                  </a:cubicBezTo>
                  <a:lnTo>
                    <a:pt x="8351" y="1269"/>
                  </a:lnTo>
                  <a:cubicBezTo>
                    <a:pt x="8351" y="561"/>
                    <a:pt x="7790" y="1"/>
                    <a:pt x="7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8174767" y="2004272"/>
              <a:ext cx="72475" cy="235714"/>
            </a:xfrm>
            <a:custGeom>
              <a:avLst/>
              <a:gdLst/>
              <a:ahLst/>
              <a:cxnLst/>
              <a:rect l="l" t="t" r="r" b="b"/>
              <a:pathLst>
                <a:path w="2568" h="8352" extrusionOk="0">
                  <a:moveTo>
                    <a:pt x="1269" y="1"/>
                  </a:moveTo>
                  <a:cubicBezTo>
                    <a:pt x="561" y="1"/>
                    <a:pt x="0" y="561"/>
                    <a:pt x="30" y="1269"/>
                  </a:cubicBezTo>
                  <a:lnTo>
                    <a:pt x="30" y="7082"/>
                  </a:lnTo>
                  <a:cubicBezTo>
                    <a:pt x="30" y="7791"/>
                    <a:pt x="591" y="8351"/>
                    <a:pt x="1269" y="8351"/>
                  </a:cubicBezTo>
                  <a:lnTo>
                    <a:pt x="2568" y="8351"/>
                  </a:lnTo>
                  <a:cubicBezTo>
                    <a:pt x="1859" y="8351"/>
                    <a:pt x="1299" y="7791"/>
                    <a:pt x="1299" y="7082"/>
                  </a:cubicBezTo>
                  <a:lnTo>
                    <a:pt x="1299" y="1269"/>
                  </a:lnTo>
                  <a:cubicBezTo>
                    <a:pt x="1299" y="561"/>
                    <a:pt x="1859" y="1"/>
                    <a:pt x="2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8234710" y="1820858"/>
              <a:ext cx="309008" cy="262554"/>
            </a:xfrm>
            <a:custGeom>
              <a:avLst/>
              <a:gdLst/>
              <a:ahLst/>
              <a:cxnLst/>
              <a:rect l="l" t="t" r="r" b="b"/>
              <a:pathLst>
                <a:path w="10949" h="9303" extrusionOk="0">
                  <a:moveTo>
                    <a:pt x="5475" y="1"/>
                  </a:moveTo>
                  <a:cubicBezTo>
                    <a:pt x="5135" y="1"/>
                    <a:pt x="4796" y="170"/>
                    <a:pt x="4604" y="510"/>
                  </a:cubicBezTo>
                  <a:lnTo>
                    <a:pt x="385" y="7798"/>
                  </a:lnTo>
                  <a:cubicBezTo>
                    <a:pt x="1" y="8447"/>
                    <a:pt x="503" y="9303"/>
                    <a:pt x="1270" y="9303"/>
                  </a:cubicBezTo>
                  <a:lnTo>
                    <a:pt x="9679" y="9303"/>
                  </a:lnTo>
                  <a:cubicBezTo>
                    <a:pt x="10447" y="9303"/>
                    <a:pt x="10948" y="8447"/>
                    <a:pt x="10565" y="7798"/>
                  </a:cubicBezTo>
                  <a:lnTo>
                    <a:pt x="6345" y="510"/>
                  </a:lnTo>
                  <a:cubicBezTo>
                    <a:pt x="6153" y="170"/>
                    <a:pt x="5814" y="1"/>
                    <a:pt x="5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8234710" y="1821027"/>
              <a:ext cx="172411" cy="262385"/>
            </a:xfrm>
            <a:custGeom>
              <a:avLst/>
              <a:gdLst/>
              <a:ahLst/>
              <a:cxnLst/>
              <a:rect l="l" t="t" r="r" b="b"/>
              <a:pathLst>
                <a:path w="6109" h="9297" extrusionOk="0">
                  <a:moveTo>
                    <a:pt x="5473" y="0"/>
                  </a:moveTo>
                  <a:cubicBezTo>
                    <a:pt x="5126" y="0"/>
                    <a:pt x="4783" y="181"/>
                    <a:pt x="4604" y="504"/>
                  </a:cubicBezTo>
                  <a:lnTo>
                    <a:pt x="385" y="7792"/>
                  </a:lnTo>
                  <a:cubicBezTo>
                    <a:pt x="1" y="8441"/>
                    <a:pt x="503" y="9297"/>
                    <a:pt x="1270" y="9297"/>
                  </a:cubicBezTo>
                  <a:lnTo>
                    <a:pt x="2568" y="9297"/>
                  </a:lnTo>
                  <a:cubicBezTo>
                    <a:pt x="1771" y="9297"/>
                    <a:pt x="1299" y="8441"/>
                    <a:pt x="1683" y="7792"/>
                  </a:cubicBezTo>
                  <a:lnTo>
                    <a:pt x="5873" y="504"/>
                  </a:lnTo>
                  <a:cubicBezTo>
                    <a:pt x="5932" y="386"/>
                    <a:pt x="6021" y="297"/>
                    <a:pt x="6109" y="238"/>
                  </a:cubicBezTo>
                  <a:cubicBezTo>
                    <a:pt x="5924" y="76"/>
                    <a:pt x="5697" y="0"/>
                    <a:pt x="5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8307183" y="1957621"/>
              <a:ext cx="287333" cy="245310"/>
            </a:xfrm>
            <a:custGeom>
              <a:avLst/>
              <a:gdLst/>
              <a:ahLst/>
              <a:cxnLst/>
              <a:rect l="l" t="t" r="r" b="b"/>
              <a:pathLst>
                <a:path w="10181" h="8692" extrusionOk="0">
                  <a:moveTo>
                    <a:pt x="5867" y="1"/>
                  </a:moveTo>
                  <a:cubicBezTo>
                    <a:pt x="5849" y="1"/>
                    <a:pt x="5831" y="1"/>
                    <a:pt x="5813" y="1"/>
                  </a:cubicBezTo>
                  <a:cubicBezTo>
                    <a:pt x="1948" y="1"/>
                    <a:pt x="0" y="4663"/>
                    <a:pt x="2744" y="7408"/>
                  </a:cubicBezTo>
                  <a:cubicBezTo>
                    <a:pt x="3632" y="8295"/>
                    <a:pt x="4723" y="8692"/>
                    <a:pt x="5793" y="8692"/>
                  </a:cubicBezTo>
                  <a:cubicBezTo>
                    <a:pt x="8032" y="8692"/>
                    <a:pt x="10180" y="6954"/>
                    <a:pt x="10180" y="4339"/>
                  </a:cubicBezTo>
                  <a:cubicBezTo>
                    <a:pt x="10180" y="1966"/>
                    <a:pt x="8261" y="1"/>
                    <a:pt x="58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8352141" y="1957649"/>
              <a:ext cx="137444" cy="244858"/>
            </a:xfrm>
            <a:custGeom>
              <a:avLst/>
              <a:gdLst/>
              <a:ahLst/>
              <a:cxnLst/>
              <a:rect l="l" t="t" r="r" b="b"/>
              <a:pathLst>
                <a:path w="4870" h="8676" extrusionOk="0">
                  <a:moveTo>
                    <a:pt x="4220" y="0"/>
                  </a:moveTo>
                  <a:cubicBezTo>
                    <a:pt x="1860" y="59"/>
                    <a:pt x="1" y="1977"/>
                    <a:pt x="1" y="4338"/>
                  </a:cubicBezTo>
                  <a:cubicBezTo>
                    <a:pt x="1" y="6698"/>
                    <a:pt x="1860" y="8616"/>
                    <a:pt x="4220" y="8675"/>
                  </a:cubicBezTo>
                  <a:cubicBezTo>
                    <a:pt x="4456" y="8675"/>
                    <a:pt x="4663" y="8675"/>
                    <a:pt x="4869" y="8646"/>
                  </a:cubicBezTo>
                  <a:cubicBezTo>
                    <a:pt x="2745" y="8321"/>
                    <a:pt x="1151" y="6492"/>
                    <a:pt x="1151" y="4338"/>
                  </a:cubicBezTo>
                  <a:cubicBezTo>
                    <a:pt x="1151" y="2184"/>
                    <a:pt x="2745" y="354"/>
                    <a:pt x="4869" y="30"/>
                  </a:cubicBezTo>
                  <a:cubicBezTo>
                    <a:pt x="4663" y="0"/>
                    <a:pt x="4456" y="0"/>
                    <a:pt x="4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8168925" y="1814169"/>
              <a:ext cx="435586" cy="431776"/>
            </a:xfrm>
            <a:custGeom>
              <a:avLst/>
              <a:gdLst/>
              <a:ahLst/>
              <a:cxnLst/>
              <a:rect l="l" t="t" r="r" b="b"/>
              <a:pathLst>
                <a:path w="15434" h="15299" extrusionOk="0">
                  <a:moveTo>
                    <a:pt x="10683" y="5283"/>
                  </a:moveTo>
                  <a:cubicBezTo>
                    <a:pt x="12805" y="5283"/>
                    <a:pt x="14843" y="6927"/>
                    <a:pt x="14843" y="9422"/>
                  </a:cubicBezTo>
                  <a:cubicBezTo>
                    <a:pt x="14843" y="11694"/>
                    <a:pt x="13014" y="13553"/>
                    <a:pt x="10712" y="13553"/>
                  </a:cubicBezTo>
                  <a:cubicBezTo>
                    <a:pt x="7053" y="13553"/>
                    <a:pt x="5194" y="9097"/>
                    <a:pt x="7791" y="6501"/>
                  </a:cubicBezTo>
                  <a:cubicBezTo>
                    <a:pt x="8631" y="5660"/>
                    <a:pt x="9667" y="5283"/>
                    <a:pt x="10683" y="5283"/>
                  </a:cubicBezTo>
                  <a:close/>
                  <a:moveTo>
                    <a:pt x="7814" y="1"/>
                  </a:moveTo>
                  <a:cubicBezTo>
                    <a:pt x="7393" y="1"/>
                    <a:pt x="6973" y="216"/>
                    <a:pt x="6729" y="629"/>
                  </a:cubicBezTo>
                  <a:lnTo>
                    <a:pt x="3335" y="6530"/>
                  </a:lnTo>
                  <a:lnTo>
                    <a:pt x="1476" y="6530"/>
                  </a:lnTo>
                  <a:cubicBezTo>
                    <a:pt x="680" y="6530"/>
                    <a:pt x="1" y="7179"/>
                    <a:pt x="1" y="8005"/>
                  </a:cubicBezTo>
                  <a:lnTo>
                    <a:pt x="1" y="13818"/>
                  </a:lnTo>
                  <a:cubicBezTo>
                    <a:pt x="1" y="14645"/>
                    <a:pt x="680" y="15294"/>
                    <a:pt x="1476" y="15294"/>
                  </a:cubicBezTo>
                  <a:cubicBezTo>
                    <a:pt x="1594" y="15294"/>
                    <a:pt x="1712" y="15205"/>
                    <a:pt x="1712" y="15087"/>
                  </a:cubicBezTo>
                  <a:cubicBezTo>
                    <a:pt x="1712" y="14940"/>
                    <a:pt x="1624" y="14851"/>
                    <a:pt x="1506" y="14851"/>
                  </a:cubicBezTo>
                  <a:cubicBezTo>
                    <a:pt x="916" y="14851"/>
                    <a:pt x="444" y="14379"/>
                    <a:pt x="444" y="13818"/>
                  </a:cubicBezTo>
                  <a:lnTo>
                    <a:pt x="444" y="8005"/>
                  </a:lnTo>
                  <a:cubicBezTo>
                    <a:pt x="444" y="7415"/>
                    <a:pt x="916" y="6973"/>
                    <a:pt x="1506" y="6973"/>
                  </a:cubicBezTo>
                  <a:lnTo>
                    <a:pt x="3099" y="6973"/>
                  </a:lnTo>
                  <a:lnTo>
                    <a:pt x="2539" y="7887"/>
                  </a:lnTo>
                  <a:cubicBezTo>
                    <a:pt x="2332" y="8271"/>
                    <a:pt x="2332" y="8743"/>
                    <a:pt x="2539" y="9127"/>
                  </a:cubicBezTo>
                  <a:cubicBezTo>
                    <a:pt x="2775" y="9510"/>
                    <a:pt x="3188" y="9746"/>
                    <a:pt x="3660" y="9746"/>
                  </a:cubicBezTo>
                  <a:lnTo>
                    <a:pt x="6197" y="9746"/>
                  </a:lnTo>
                  <a:cubicBezTo>
                    <a:pt x="6286" y="11222"/>
                    <a:pt x="7083" y="12550"/>
                    <a:pt x="8352" y="13317"/>
                  </a:cubicBezTo>
                  <a:lnTo>
                    <a:pt x="8352" y="13818"/>
                  </a:lnTo>
                  <a:cubicBezTo>
                    <a:pt x="8352" y="14409"/>
                    <a:pt x="7879" y="14851"/>
                    <a:pt x="7289" y="14851"/>
                  </a:cubicBezTo>
                  <a:lnTo>
                    <a:pt x="2598" y="14851"/>
                  </a:lnTo>
                  <a:cubicBezTo>
                    <a:pt x="2591" y="14850"/>
                    <a:pt x="2585" y="14850"/>
                    <a:pt x="2579" y="14850"/>
                  </a:cubicBezTo>
                  <a:cubicBezTo>
                    <a:pt x="2373" y="14850"/>
                    <a:pt x="2368" y="15298"/>
                    <a:pt x="2562" y="15298"/>
                  </a:cubicBezTo>
                  <a:cubicBezTo>
                    <a:pt x="2573" y="15298"/>
                    <a:pt x="2585" y="15297"/>
                    <a:pt x="2598" y="15294"/>
                  </a:cubicBezTo>
                  <a:lnTo>
                    <a:pt x="7289" y="15294"/>
                  </a:lnTo>
                  <a:cubicBezTo>
                    <a:pt x="8115" y="15294"/>
                    <a:pt x="8765" y="14645"/>
                    <a:pt x="8765" y="13818"/>
                  </a:cubicBezTo>
                  <a:lnTo>
                    <a:pt x="8765" y="13553"/>
                  </a:lnTo>
                  <a:cubicBezTo>
                    <a:pt x="9414" y="13848"/>
                    <a:pt x="10122" y="13995"/>
                    <a:pt x="10801" y="13995"/>
                  </a:cubicBezTo>
                  <a:cubicBezTo>
                    <a:pt x="13191" y="13936"/>
                    <a:pt x="15168" y="12048"/>
                    <a:pt x="15286" y="9658"/>
                  </a:cubicBezTo>
                  <a:cubicBezTo>
                    <a:pt x="15433" y="7297"/>
                    <a:pt x="13692" y="5202"/>
                    <a:pt x="11332" y="4878"/>
                  </a:cubicBezTo>
                  <a:lnTo>
                    <a:pt x="9296" y="1337"/>
                  </a:lnTo>
                  <a:cubicBezTo>
                    <a:pt x="9242" y="1274"/>
                    <a:pt x="9174" y="1246"/>
                    <a:pt x="9109" y="1246"/>
                  </a:cubicBezTo>
                  <a:cubicBezTo>
                    <a:pt x="8962" y="1246"/>
                    <a:pt x="8830" y="1388"/>
                    <a:pt x="8912" y="1573"/>
                  </a:cubicBezTo>
                  <a:lnTo>
                    <a:pt x="10801" y="4848"/>
                  </a:lnTo>
                  <a:lnTo>
                    <a:pt x="10712" y="4848"/>
                  </a:lnTo>
                  <a:cubicBezTo>
                    <a:pt x="8233" y="4848"/>
                    <a:pt x="6227" y="6825"/>
                    <a:pt x="6138" y="9304"/>
                  </a:cubicBezTo>
                  <a:lnTo>
                    <a:pt x="3630" y="9304"/>
                  </a:lnTo>
                  <a:cubicBezTo>
                    <a:pt x="3335" y="9304"/>
                    <a:pt x="3070" y="9186"/>
                    <a:pt x="2922" y="8950"/>
                  </a:cubicBezTo>
                  <a:cubicBezTo>
                    <a:pt x="2775" y="8684"/>
                    <a:pt x="2775" y="8389"/>
                    <a:pt x="2922" y="8153"/>
                  </a:cubicBezTo>
                  <a:lnTo>
                    <a:pt x="7112" y="835"/>
                  </a:lnTo>
                  <a:cubicBezTo>
                    <a:pt x="7264" y="577"/>
                    <a:pt x="7525" y="444"/>
                    <a:pt x="7792" y="444"/>
                  </a:cubicBezTo>
                  <a:cubicBezTo>
                    <a:pt x="8042" y="444"/>
                    <a:pt x="8298" y="562"/>
                    <a:pt x="8470" y="806"/>
                  </a:cubicBezTo>
                  <a:cubicBezTo>
                    <a:pt x="8508" y="863"/>
                    <a:pt x="8570" y="895"/>
                    <a:pt x="8642" y="895"/>
                  </a:cubicBezTo>
                  <a:cubicBezTo>
                    <a:pt x="8681" y="895"/>
                    <a:pt x="8723" y="886"/>
                    <a:pt x="8765" y="865"/>
                  </a:cubicBezTo>
                  <a:cubicBezTo>
                    <a:pt x="8883" y="806"/>
                    <a:pt x="8912" y="658"/>
                    <a:pt x="8853" y="570"/>
                  </a:cubicBezTo>
                  <a:cubicBezTo>
                    <a:pt x="8597" y="186"/>
                    <a:pt x="8205" y="1"/>
                    <a:pt x="78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1" name="Google Shape;2861;p71"/>
          <p:cNvGrpSpPr/>
          <p:nvPr/>
        </p:nvGrpSpPr>
        <p:grpSpPr>
          <a:xfrm>
            <a:off x="7195851" y="4167550"/>
            <a:ext cx="408097" cy="432256"/>
            <a:chOff x="7528544" y="1814395"/>
            <a:chExt cx="408097" cy="432256"/>
          </a:xfrm>
        </p:grpSpPr>
        <p:sp>
          <p:nvSpPr>
            <p:cNvPr id="2862" name="Google Shape;2862;p71"/>
            <p:cNvSpPr/>
            <p:nvPr/>
          </p:nvSpPr>
          <p:spPr>
            <a:xfrm>
              <a:off x="7567688" y="1820237"/>
              <a:ext cx="303985" cy="419753"/>
            </a:xfrm>
            <a:custGeom>
              <a:avLst/>
              <a:gdLst/>
              <a:ahLst/>
              <a:cxnLst/>
              <a:rect l="l" t="t" r="r" b="b"/>
              <a:pathLst>
                <a:path w="10771" h="14873" extrusionOk="0">
                  <a:moveTo>
                    <a:pt x="1919" y="0"/>
                  </a:moveTo>
                  <a:cubicBezTo>
                    <a:pt x="856" y="0"/>
                    <a:pt x="1" y="886"/>
                    <a:pt x="1" y="1948"/>
                  </a:cubicBezTo>
                  <a:lnTo>
                    <a:pt x="1" y="12954"/>
                  </a:lnTo>
                  <a:cubicBezTo>
                    <a:pt x="1" y="14016"/>
                    <a:pt x="856" y="14872"/>
                    <a:pt x="1919" y="14872"/>
                  </a:cubicBezTo>
                  <a:lnTo>
                    <a:pt x="8853" y="14872"/>
                  </a:lnTo>
                  <a:cubicBezTo>
                    <a:pt x="9915" y="14872"/>
                    <a:pt x="10771" y="14016"/>
                    <a:pt x="10771" y="12954"/>
                  </a:cubicBezTo>
                  <a:lnTo>
                    <a:pt x="10771" y="1948"/>
                  </a:lnTo>
                  <a:cubicBezTo>
                    <a:pt x="10771" y="886"/>
                    <a:pt x="9915" y="0"/>
                    <a:pt x="8853"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7567688" y="1820237"/>
              <a:ext cx="78317" cy="419753"/>
            </a:xfrm>
            <a:custGeom>
              <a:avLst/>
              <a:gdLst/>
              <a:ahLst/>
              <a:cxnLst/>
              <a:rect l="l" t="t" r="r" b="b"/>
              <a:pathLst>
                <a:path w="2775" h="14873" extrusionOk="0">
                  <a:moveTo>
                    <a:pt x="1919" y="0"/>
                  </a:moveTo>
                  <a:cubicBezTo>
                    <a:pt x="856" y="0"/>
                    <a:pt x="1" y="886"/>
                    <a:pt x="1" y="1948"/>
                  </a:cubicBezTo>
                  <a:lnTo>
                    <a:pt x="1" y="12954"/>
                  </a:lnTo>
                  <a:cubicBezTo>
                    <a:pt x="1" y="14016"/>
                    <a:pt x="856" y="14872"/>
                    <a:pt x="1919" y="14872"/>
                  </a:cubicBezTo>
                  <a:lnTo>
                    <a:pt x="2774" y="14872"/>
                  </a:lnTo>
                  <a:cubicBezTo>
                    <a:pt x="1712" y="14872"/>
                    <a:pt x="827" y="14016"/>
                    <a:pt x="827" y="12954"/>
                  </a:cubicBezTo>
                  <a:lnTo>
                    <a:pt x="827" y="1948"/>
                  </a:lnTo>
                  <a:cubicBezTo>
                    <a:pt x="827" y="886"/>
                    <a:pt x="1682" y="0"/>
                    <a:pt x="2774"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7593510" y="1846060"/>
              <a:ext cx="254002" cy="368925"/>
            </a:xfrm>
            <a:custGeom>
              <a:avLst/>
              <a:gdLst/>
              <a:ahLst/>
              <a:cxnLst/>
              <a:rect l="l" t="t" r="r" b="b"/>
              <a:pathLst>
                <a:path w="9000" h="13072" extrusionOk="0">
                  <a:moveTo>
                    <a:pt x="1033" y="0"/>
                  </a:moveTo>
                  <a:cubicBezTo>
                    <a:pt x="472" y="0"/>
                    <a:pt x="0" y="443"/>
                    <a:pt x="30" y="1033"/>
                  </a:cubicBezTo>
                  <a:lnTo>
                    <a:pt x="30" y="12039"/>
                  </a:lnTo>
                  <a:cubicBezTo>
                    <a:pt x="30" y="12600"/>
                    <a:pt x="472" y="13042"/>
                    <a:pt x="1033" y="13072"/>
                  </a:cubicBezTo>
                  <a:lnTo>
                    <a:pt x="7967" y="13072"/>
                  </a:lnTo>
                  <a:cubicBezTo>
                    <a:pt x="8528" y="13072"/>
                    <a:pt x="9000" y="12600"/>
                    <a:pt x="9000" y="12039"/>
                  </a:cubicBezTo>
                  <a:lnTo>
                    <a:pt x="9000" y="1033"/>
                  </a:lnTo>
                  <a:cubicBezTo>
                    <a:pt x="9000" y="443"/>
                    <a:pt x="8528" y="0"/>
                    <a:pt x="7967" y="0"/>
                  </a:cubicBezTo>
                  <a:lnTo>
                    <a:pt x="6462" y="0"/>
                  </a:lnTo>
                  <a:lnTo>
                    <a:pt x="6462" y="177"/>
                  </a:lnTo>
                  <a:cubicBezTo>
                    <a:pt x="6462" y="561"/>
                    <a:pt x="6167" y="856"/>
                    <a:pt x="5784" y="856"/>
                  </a:cubicBezTo>
                  <a:lnTo>
                    <a:pt x="3187" y="856"/>
                  </a:lnTo>
                  <a:cubicBezTo>
                    <a:pt x="2833" y="856"/>
                    <a:pt x="2508" y="561"/>
                    <a:pt x="2508" y="177"/>
                  </a:cubicBezTo>
                  <a:lnTo>
                    <a:pt x="25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7592664" y="1846060"/>
              <a:ext cx="59154" cy="368925"/>
            </a:xfrm>
            <a:custGeom>
              <a:avLst/>
              <a:gdLst/>
              <a:ahLst/>
              <a:cxnLst/>
              <a:rect l="l" t="t" r="r" b="b"/>
              <a:pathLst>
                <a:path w="2096" h="13072" extrusionOk="0">
                  <a:moveTo>
                    <a:pt x="1034" y="0"/>
                  </a:moveTo>
                  <a:cubicBezTo>
                    <a:pt x="473" y="0"/>
                    <a:pt x="1" y="443"/>
                    <a:pt x="1" y="1033"/>
                  </a:cubicBezTo>
                  <a:lnTo>
                    <a:pt x="1" y="12039"/>
                  </a:lnTo>
                  <a:cubicBezTo>
                    <a:pt x="1" y="12600"/>
                    <a:pt x="473" y="13072"/>
                    <a:pt x="1034" y="13072"/>
                  </a:cubicBezTo>
                  <a:lnTo>
                    <a:pt x="2096" y="13072"/>
                  </a:lnTo>
                  <a:cubicBezTo>
                    <a:pt x="1506" y="13042"/>
                    <a:pt x="1063" y="12600"/>
                    <a:pt x="1063" y="12039"/>
                  </a:cubicBezTo>
                  <a:lnTo>
                    <a:pt x="1063" y="1033"/>
                  </a:lnTo>
                  <a:cubicBezTo>
                    <a:pt x="1063" y="443"/>
                    <a:pt x="1506" y="0"/>
                    <a:pt x="2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7535204" y="1893473"/>
              <a:ext cx="196570" cy="165807"/>
            </a:xfrm>
            <a:custGeom>
              <a:avLst/>
              <a:gdLst/>
              <a:ahLst/>
              <a:cxnLst/>
              <a:rect l="l" t="t" r="r" b="b"/>
              <a:pathLst>
                <a:path w="6965" h="5875" extrusionOk="0">
                  <a:moveTo>
                    <a:pt x="984" y="1"/>
                  </a:moveTo>
                  <a:cubicBezTo>
                    <a:pt x="445" y="1"/>
                    <a:pt x="1" y="461"/>
                    <a:pt x="1" y="1005"/>
                  </a:cubicBezTo>
                  <a:lnTo>
                    <a:pt x="1" y="4841"/>
                  </a:lnTo>
                  <a:cubicBezTo>
                    <a:pt x="1" y="5402"/>
                    <a:pt x="473" y="5874"/>
                    <a:pt x="1033" y="5874"/>
                  </a:cubicBezTo>
                  <a:lnTo>
                    <a:pt x="5932" y="5874"/>
                  </a:lnTo>
                  <a:cubicBezTo>
                    <a:pt x="6492" y="5874"/>
                    <a:pt x="6964" y="5402"/>
                    <a:pt x="6964" y="4841"/>
                  </a:cubicBezTo>
                  <a:lnTo>
                    <a:pt x="6964" y="1005"/>
                  </a:lnTo>
                  <a:cubicBezTo>
                    <a:pt x="6964" y="445"/>
                    <a:pt x="6492" y="2"/>
                    <a:pt x="5932" y="2"/>
                  </a:cubicBezTo>
                  <a:lnTo>
                    <a:pt x="1033" y="2"/>
                  </a:lnTo>
                  <a:cubicBezTo>
                    <a:pt x="1017" y="1"/>
                    <a:pt x="1000"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7535204" y="1893473"/>
              <a:ext cx="56671" cy="165807"/>
            </a:xfrm>
            <a:custGeom>
              <a:avLst/>
              <a:gdLst/>
              <a:ahLst/>
              <a:cxnLst/>
              <a:rect l="l" t="t" r="r" b="b"/>
              <a:pathLst>
                <a:path w="2008" h="5875" extrusionOk="0">
                  <a:moveTo>
                    <a:pt x="1957" y="1"/>
                  </a:moveTo>
                  <a:cubicBezTo>
                    <a:pt x="1941" y="1"/>
                    <a:pt x="1924" y="1"/>
                    <a:pt x="1908" y="2"/>
                  </a:cubicBezTo>
                  <a:lnTo>
                    <a:pt x="2007" y="2"/>
                  </a:lnTo>
                  <a:cubicBezTo>
                    <a:pt x="1991" y="1"/>
                    <a:pt x="1974" y="1"/>
                    <a:pt x="1957" y="1"/>
                  </a:cubicBezTo>
                  <a:close/>
                  <a:moveTo>
                    <a:pt x="984" y="1"/>
                  </a:moveTo>
                  <a:cubicBezTo>
                    <a:pt x="445" y="1"/>
                    <a:pt x="1" y="461"/>
                    <a:pt x="1" y="1005"/>
                  </a:cubicBezTo>
                  <a:lnTo>
                    <a:pt x="1" y="4841"/>
                  </a:lnTo>
                  <a:cubicBezTo>
                    <a:pt x="1" y="5402"/>
                    <a:pt x="473" y="5874"/>
                    <a:pt x="1033" y="5874"/>
                  </a:cubicBezTo>
                  <a:lnTo>
                    <a:pt x="2007" y="5874"/>
                  </a:lnTo>
                  <a:cubicBezTo>
                    <a:pt x="1447" y="5874"/>
                    <a:pt x="974" y="5402"/>
                    <a:pt x="974" y="4841"/>
                  </a:cubicBezTo>
                  <a:lnTo>
                    <a:pt x="974" y="1005"/>
                  </a:lnTo>
                  <a:cubicBezTo>
                    <a:pt x="974" y="478"/>
                    <a:pt x="1392" y="29"/>
                    <a:pt x="1908" y="2"/>
                  </a:cubicBezTo>
                  <a:lnTo>
                    <a:pt x="1033" y="2"/>
                  </a:lnTo>
                  <a:cubicBezTo>
                    <a:pt x="1017" y="1"/>
                    <a:pt x="1000"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7680123" y="2030094"/>
              <a:ext cx="250672" cy="159090"/>
            </a:xfrm>
            <a:custGeom>
              <a:avLst/>
              <a:gdLst/>
              <a:ahLst/>
              <a:cxnLst/>
              <a:rect l="l" t="t" r="r" b="b"/>
              <a:pathLst>
                <a:path w="8882" h="5637" extrusionOk="0">
                  <a:moveTo>
                    <a:pt x="1210" y="0"/>
                  </a:moveTo>
                  <a:cubicBezTo>
                    <a:pt x="531" y="0"/>
                    <a:pt x="0" y="561"/>
                    <a:pt x="0" y="1240"/>
                  </a:cubicBezTo>
                  <a:lnTo>
                    <a:pt x="0" y="4397"/>
                  </a:lnTo>
                  <a:cubicBezTo>
                    <a:pt x="0" y="5076"/>
                    <a:pt x="531" y="5636"/>
                    <a:pt x="1210" y="5636"/>
                  </a:cubicBezTo>
                  <a:lnTo>
                    <a:pt x="7642" y="5636"/>
                  </a:lnTo>
                  <a:cubicBezTo>
                    <a:pt x="8321" y="5636"/>
                    <a:pt x="8882" y="5076"/>
                    <a:pt x="8882" y="4397"/>
                  </a:cubicBezTo>
                  <a:lnTo>
                    <a:pt x="8882" y="1240"/>
                  </a:lnTo>
                  <a:cubicBezTo>
                    <a:pt x="8882" y="561"/>
                    <a:pt x="8321" y="0"/>
                    <a:pt x="7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7680123" y="2030094"/>
              <a:ext cx="61638" cy="159090"/>
            </a:xfrm>
            <a:custGeom>
              <a:avLst/>
              <a:gdLst/>
              <a:ahLst/>
              <a:cxnLst/>
              <a:rect l="l" t="t" r="r" b="b"/>
              <a:pathLst>
                <a:path w="2184" h="5637" extrusionOk="0">
                  <a:moveTo>
                    <a:pt x="1210" y="0"/>
                  </a:moveTo>
                  <a:cubicBezTo>
                    <a:pt x="531" y="0"/>
                    <a:pt x="0" y="561"/>
                    <a:pt x="0" y="1240"/>
                  </a:cubicBezTo>
                  <a:lnTo>
                    <a:pt x="0" y="4397"/>
                  </a:lnTo>
                  <a:cubicBezTo>
                    <a:pt x="0" y="5076"/>
                    <a:pt x="531" y="5636"/>
                    <a:pt x="1210" y="5636"/>
                  </a:cubicBezTo>
                  <a:lnTo>
                    <a:pt x="2184" y="5636"/>
                  </a:lnTo>
                  <a:cubicBezTo>
                    <a:pt x="1505" y="5636"/>
                    <a:pt x="944" y="5076"/>
                    <a:pt x="944" y="4397"/>
                  </a:cubicBezTo>
                  <a:lnTo>
                    <a:pt x="944" y="1240"/>
                  </a:lnTo>
                  <a:cubicBezTo>
                    <a:pt x="944" y="561"/>
                    <a:pt x="1505" y="0"/>
                    <a:pt x="21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7686784" y="1839400"/>
              <a:ext cx="64968" cy="12503"/>
            </a:xfrm>
            <a:custGeom>
              <a:avLst/>
              <a:gdLst/>
              <a:ahLst/>
              <a:cxnLst/>
              <a:rect l="l" t="t" r="r" b="b"/>
              <a:pathLst>
                <a:path w="2302" h="443" extrusionOk="0">
                  <a:moveTo>
                    <a:pt x="236" y="0"/>
                  </a:moveTo>
                  <a:cubicBezTo>
                    <a:pt x="118" y="0"/>
                    <a:pt x="0" y="118"/>
                    <a:pt x="0" y="236"/>
                  </a:cubicBezTo>
                  <a:cubicBezTo>
                    <a:pt x="0" y="354"/>
                    <a:pt x="118" y="443"/>
                    <a:pt x="236" y="443"/>
                  </a:cubicBezTo>
                  <a:lnTo>
                    <a:pt x="2095" y="443"/>
                  </a:lnTo>
                  <a:cubicBezTo>
                    <a:pt x="2213" y="443"/>
                    <a:pt x="2302" y="354"/>
                    <a:pt x="2302" y="236"/>
                  </a:cubicBezTo>
                  <a:cubicBezTo>
                    <a:pt x="2302" y="118"/>
                    <a:pt x="2213" y="0"/>
                    <a:pt x="2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7528544" y="1814395"/>
              <a:ext cx="408097" cy="432256"/>
            </a:xfrm>
            <a:custGeom>
              <a:avLst/>
              <a:gdLst/>
              <a:ahLst/>
              <a:cxnLst/>
              <a:rect l="l" t="t" r="r" b="b"/>
              <a:pathLst>
                <a:path w="14460" h="15316" extrusionOk="0">
                  <a:moveTo>
                    <a:pt x="10240" y="444"/>
                  </a:moveTo>
                  <a:cubicBezTo>
                    <a:pt x="11184" y="444"/>
                    <a:pt x="11951" y="1211"/>
                    <a:pt x="11951" y="2155"/>
                  </a:cubicBezTo>
                  <a:lnTo>
                    <a:pt x="11951" y="7437"/>
                  </a:lnTo>
                  <a:lnTo>
                    <a:pt x="11479" y="7437"/>
                  </a:lnTo>
                  <a:lnTo>
                    <a:pt x="11479" y="2155"/>
                  </a:lnTo>
                  <a:cubicBezTo>
                    <a:pt x="11479" y="1447"/>
                    <a:pt x="10918" y="886"/>
                    <a:pt x="10240" y="886"/>
                  </a:cubicBezTo>
                  <a:lnTo>
                    <a:pt x="8764" y="886"/>
                  </a:lnTo>
                  <a:cubicBezTo>
                    <a:pt x="8617" y="886"/>
                    <a:pt x="8528" y="1004"/>
                    <a:pt x="8528" y="1122"/>
                  </a:cubicBezTo>
                  <a:lnTo>
                    <a:pt x="8528" y="1299"/>
                  </a:lnTo>
                  <a:cubicBezTo>
                    <a:pt x="8528" y="1565"/>
                    <a:pt x="8322" y="1771"/>
                    <a:pt x="8086" y="1771"/>
                  </a:cubicBezTo>
                  <a:lnTo>
                    <a:pt x="5489" y="1771"/>
                  </a:lnTo>
                  <a:cubicBezTo>
                    <a:pt x="5223" y="1771"/>
                    <a:pt x="5046" y="1565"/>
                    <a:pt x="5046" y="1299"/>
                  </a:cubicBezTo>
                  <a:lnTo>
                    <a:pt x="5046" y="1122"/>
                  </a:lnTo>
                  <a:cubicBezTo>
                    <a:pt x="5046" y="1004"/>
                    <a:pt x="4928" y="886"/>
                    <a:pt x="4810" y="886"/>
                  </a:cubicBezTo>
                  <a:lnTo>
                    <a:pt x="3335" y="886"/>
                  </a:lnTo>
                  <a:cubicBezTo>
                    <a:pt x="2656" y="886"/>
                    <a:pt x="2096" y="1447"/>
                    <a:pt x="2096" y="2155"/>
                  </a:cubicBezTo>
                  <a:lnTo>
                    <a:pt x="2096" y="2568"/>
                  </a:lnTo>
                  <a:lnTo>
                    <a:pt x="1624" y="2568"/>
                  </a:lnTo>
                  <a:lnTo>
                    <a:pt x="1624" y="2155"/>
                  </a:lnTo>
                  <a:cubicBezTo>
                    <a:pt x="1624" y="1211"/>
                    <a:pt x="2391" y="444"/>
                    <a:pt x="3335" y="444"/>
                  </a:cubicBezTo>
                  <a:close/>
                  <a:moveTo>
                    <a:pt x="10240" y="1329"/>
                  </a:moveTo>
                  <a:cubicBezTo>
                    <a:pt x="10682" y="1329"/>
                    <a:pt x="11036" y="1712"/>
                    <a:pt x="11036" y="2155"/>
                  </a:cubicBezTo>
                  <a:lnTo>
                    <a:pt x="11036" y="7437"/>
                  </a:lnTo>
                  <a:lnTo>
                    <a:pt x="7437" y="7437"/>
                  </a:lnTo>
                  <a:lnTo>
                    <a:pt x="7437" y="3807"/>
                  </a:lnTo>
                  <a:cubicBezTo>
                    <a:pt x="7437" y="3129"/>
                    <a:pt x="6876" y="2568"/>
                    <a:pt x="6168" y="2568"/>
                  </a:cubicBezTo>
                  <a:lnTo>
                    <a:pt x="4161" y="2568"/>
                  </a:lnTo>
                  <a:cubicBezTo>
                    <a:pt x="4043" y="2568"/>
                    <a:pt x="3955" y="2657"/>
                    <a:pt x="3955" y="2804"/>
                  </a:cubicBezTo>
                  <a:cubicBezTo>
                    <a:pt x="3955" y="2922"/>
                    <a:pt x="4043" y="3011"/>
                    <a:pt x="4161" y="3011"/>
                  </a:cubicBezTo>
                  <a:lnTo>
                    <a:pt x="6168" y="3011"/>
                  </a:lnTo>
                  <a:cubicBezTo>
                    <a:pt x="6610" y="3011"/>
                    <a:pt x="6964" y="3365"/>
                    <a:pt x="6964" y="3807"/>
                  </a:cubicBezTo>
                  <a:lnTo>
                    <a:pt x="6964" y="7437"/>
                  </a:lnTo>
                  <a:lnTo>
                    <a:pt x="6610" y="7437"/>
                  </a:lnTo>
                  <a:cubicBezTo>
                    <a:pt x="5961" y="7437"/>
                    <a:pt x="5401" y="7850"/>
                    <a:pt x="5223" y="8440"/>
                  </a:cubicBezTo>
                  <a:lnTo>
                    <a:pt x="1269" y="8440"/>
                  </a:lnTo>
                  <a:cubicBezTo>
                    <a:pt x="827" y="8440"/>
                    <a:pt x="473" y="8086"/>
                    <a:pt x="473" y="7643"/>
                  </a:cubicBezTo>
                  <a:lnTo>
                    <a:pt x="473" y="3807"/>
                  </a:lnTo>
                  <a:cubicBezTo>
                    <a:pt x="473" y="3365"/>
                    <a:pt x="827" y="3011"/>
                    <a:pt x="1269" y="3011"/>
                  </a:cubicBezTo>
                  <a:lnTo>
                    <a:pt x="3276" y="3011"/>
                  </a:lnTo>
                  <a:cubicBezTo>
                    <a:pt x="3394" y="3011"/>
                    <a:pt x="3483" y="2922"/>
                    <a:pt x="3483" y="2804"/>
                  </a:cubicBezTo>
                  <a:cubicBezTo>
                    <a:pt x="3483" y="2657"/>
                    <a:pt x="3394" y="2568"/>
                    <a:pt x="3276" y="2568"/>
                  </a:cubicBezTo>
                  <a:lnTo>
                    <a:pt x="2509" y="2568"/>
                  </a:lnTo>
                  <a:lnTo>
                    <a:pt x="2509" y="2155"/>
                  </a:lnTo>
                  <a:cubicBezTo>
                    <a:pt x="2509" y="1712"/>
                    <a:pt x="2863" y="1329"/>
                    <a:pt x="3306" y="1329"/>
                  </a:cubicBezTo>
                  <a:lnTo>
                    <a:pt x="4574" y="1329"/>
                  </a:lnTo>
                  <a:cubicBezTo>
                    <a:pt x="4604" y="1830"/>
                    <a:pt x="4987" y="2214"/>
                    <a:pt x="5489" y="2214"/>
                  </a:cubicBezTo>
                  <a:lnTo>
                    <a:pt x="8056" y="2214"/>
                  </a:lnTo>
                  <a:cubicBezTo>
                    <a:pt x="8558" y="2214"/>
                    <a:pt x="8941" y="1830"/>
                    <a:pt x="8971" y="1329"/>
                  </a:cubicBezTo>
                  <a:close/>
                  <a:moveTo>
                    <a:pt x="13013" y="7879"/>
                  </a:moveTo>
                  <a:cubicBezTo>
                    <a:pt x="13574" y="7879"/>
                    <a:pt x="14017" y="8322"/>
                    <a:pt x="14017" y="8883"/>
                  </a:cubicBezTo>
                  <a:lnTo>
                    <a:pt x="14017" y="12040"/>
                  </a:lnTo>
                  <a:cubicBezTo>
                    <a:pt x="14017" y="12601"/>
                    <a:pt x="13574" y="13043"/>
                    <a:pt x="13013" y="13043"/>
                  </a:cubicBezTo>
                  <a:lnTo>
                    <a:pt x="6581" y="13043"/>
                  </a:lnTo>
                  <a:cubicBezTo>
                    <a:pt x="6020" y="13043"/>
                    <a:pt x="5578" y="12601"/>
                    <a:pt x="5578" y="12040"/>
                  </a:cubicBezTo>
                  <a:lnTo>
                    <a:pt x="5578" y="8883"/>
                  </a:lnTo>
                  <a:cubicBezTo>
                    <a:pt x="5578" y="8322"/>
                    <a:pt x="6020" y="7879"/>
                    <a:pt x="6581" y="7879"/>
                  </a:cubicBezTo>
                  <a:close/>
                  <a:moveTo>
                    <a:pt x="5135" y="8912"/>
                  </a:moveTo>
                  <a:lnTo>
                    <a:pt x="5135" y="12040"/>
                  </a:lnTo>
                  <a:cubicBezTo>
                    <a:pt x="5135" y="12837"/>
                    <a:pt x="5784" y="13486"/>
                    <a:pt x="6581" y="13486"/>
                  </a:cubicBezTo>
                  <a:lnTo>
                    <a:pt x="10977" y="13486"/>
                  </a:lnTo>
                  <a:cubicBezTo>
                    <a:pt x="10830" y="13781"/>
                    <a:pt x="10535" y="13958"/>
                    <a:pt x="10240" y="13958"/>
                  </a:cubicBezTo>
                  <a:lnTo>
                    <a:pt x="10092" y="13958"/>
                  </a:lnTo>
                  <a:cubicBezTo>
                    <a:pt x="9974" y="13958"/>
                    <a:pt x="9856" y="14046"/>
                    <a:pt x="9856" y="14194"/>
                  </a:cubicBezTo>
                  <a:cubicBezTo>
                    <a:pt x="9856" y="14312"/>
                    <a:pt x="9974" y="14401"/>
                    <a:pt x="10092" y="14401"/>
                  </a:cubicBezTo>
                  <a:lnTo>
                    <a:pt x="10240" y="14401"/>
                  </a:lnTo>
                  <a:cubicBezTo>
                    <a:pt x="10771" y="14401"/>
                    <a:pt x="11273" y="14046"/>
                    <a:pt x="11420" y="13486"/>
                  </a:cubicBezTo>
                  <a:lnTo>
                    <a:pt x="11892" y="13486"/>
                  </a:lnTo>
                  <a:cubicBezTo>
                    <a:pt x="11715" y="14282"/>
                    <a:pt x="11036" y="14843"/>
                    <a:pt x="10240" y="14843"/>
                  </a:cubicBezTo>
                  <a:lnTo>
                    <a:pt x="3306" y="14843"/>
                  </a:lnTo>
                  <a:cubicBezTo>
                    <a:pt x="2361" y="14843"/>
                    <a:pt x="1594" y="14076"/>
                    <a:pt x="1624" y="13161"/>
                  </a:cubicBezTo>
                  <a:lnTo>
                    <a:pt x="1624" y="8912"/>
                  </a:lnTo>
                  <a:lnTo>
                    <a:pt x="2066" y="8912"/>
                  </a:lnTo>
                  <a:lnTo>
                    <a:pt x="2066" y="13161"/>
                  </a:lnTo>
                  <a:cubicBezTo>
                    <a:pt x="2066" y="13840"/>
                    <a:pt x="2627" y="14401"/>
                    <a:pt x="3306" y="14401"/>
                  </a:cubicBezTo>
                  <a:lnTo>
                    <a:pt x="9207" y="14401"/>
                  </a:lnTo>
                  <a:cubicBezTo>
                    <a:pt x="9325" y="14401"/>
                    <a:pt x="9443" y="14312"/>
                    <a:pt x="9443" y="14194"/>
                  </a:cubicBezTo>
                  <a:cubicBezTo>
                    <a:pt x="9443" y="14046"/>
                    <a:pt x="9325" y="13958"/>
                    <a:pt x="9207" y="13958"/>
                  </a:cubicBezTo>
                  <a:lnTo>
                    <a:pt x="3306" y="13958"/>
                  </a:lnTo>
                  <a:cubicBezTo>
                    <a:pt x="2863" y="13958"/>
                    <a:pt x="2509" y="13604"/>
                    <a:pt x="2509" y="13161"/>
                  </a:cubicBezTo>
                  <a:lnTo>
                    <a:pt x="2509" y="8912"/>
                  </a:lnTo>
                  <a:close/>
                  <a:moveTo>
                    <a:pt x="3306" y="1"/>
                  </a:moveTo>
                  <a:cubicBezTo>
                    <a:pt x="2125" y="1"/>
                    <a:pt x="1151" y="945"/>
                    <a:pt x="1151" y="2155"/>
                  </a:cubicBezTo>
                  <a:lnTo>
                    <a:pt x="1151" y="2568"/>
                  </a:lnTo>
                  <a:cubicBezTo>
                    <a:pt x="502" y="2627"/>
                    <a:pt x="1" y="3158"/>
                    <a:pt x="1" y="3807"/>
                  </a:cubicBezTo>
                  <a:lnTo>
                    <a:pt x="1" y="7643"/>
                  </a:lnTo>
                  <a:cubicBezTo>
                    <a:pt x="1" y="8292"/>
                    <a:pt x="502" y="8824"/>
                    <a:pt x="1151" y="8883"/>
                  </a:cubicBezTo>
                  <a:lnTo>
                    <a:pt x="1151" y="13161"/>
                  </a:lnTo>
                  <a:cubicBezTo>
                    <a:pt x="1151" y="14341"/>
                    <a:pt x="2125" y="15286"/>
                    <a:pt x="3306" y="15315"/>
                  </a:cubicBezTo>
                  <a:lnTo>
                    <a:pt x="10240" y="15315"/>
                  </a:lnTo>
                  <a:cubicBezTo>
                    <a:pt x="11273" y="15286"/>
                    <a:pt x="12187" y="14548"/>
                    <a:pt x="12364" y="13486"/>
                  </a:cubicBezTo>
                  <a:lnTo>
                    <a:pt x="13013" y="13486"/>
                  </a:lnTo>
                  <a:cubicBezTo>
                    <a:pt x="13810" y="13486"/>
                    <a:pt x="14459" y="12837"/>
                    <a:pt x="14459" y="12040"/>
                  </a:cubicBezTo>
                  <a:lnTo>
                    <a:pt x="14459" y="8883"/>
                  </a:lnTo>
                  <a:cubicBezTo>
                    <a:pt x="14459" y="8086"/>
                    <a:pt x="13810" y="7437"/>
                    <a:pt x="13013" y="7437"/>
                  </a:cubicBezTo>
                  <a:lnTo>
                    <a:pt x="12394" y="7437"/>
                  </a:lnTo>
                  <a:lnTo>
                    <a:pt x="12394" y="2155"/>
                  </a:lnTo>
                  <a:cubicBezTo>
                    <a:pt x="12394" y="945"/>
                    <a:pt x="11420" y="1"/>
                    <a:pt x="102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7724488" y="2079003"/>
              <a:ext cx="60565" cy="58533"/>
            </a:xfrm>
            <a:custGeom>
              <a:avLst/>
              <a:gdLst/>
              <a:ahLst/>
              <a:cxnLst/>
              <a:rect l="l" t="t" r="r" b="b"/>
              <a:pathLst>
                <a:path w="2146" h="2074" extrusionOk="0">
                  <a:moveTo>
                    <a:pt x="1925" y="1"/>
                  </a:moveTo>
                  <a:cubicBezTo>
                    <a:pt x="1866" y="1"/>
                    <a:pt x="1807" y="23"/>
                    <a:pt x="1762" y="67"/>
                  </a:cubicBezTo>
                  <a:lnTo>
                    <a:pt x="1113" y="716"/>
                  </a:lnTo>
                  <a:lnTo>
                    <a:pt x="464" y="67"/>
                  </a:lnTo>
                  <a:cubicBezTo>
                    <a:pt x="413" y="29"/>
                    <a:pt x="361" y="13"/>
                    <a:pt x="312" y="13"/>
                  </a:cubicBezTo>
                  <a:cubicBezTo>
                    <a:pt x="134" y="13"/>
                    <a:pt x="0" y="230"/>
                    <a:pt x="139" y="392"/>
                  </a:cubicBezTo>
                  <a:lnTo>
                    <a:pt x="789" y="1041"/>
                  </a:lnTo>
                  <a:lnTo>
                    <a:pt x="139" y="1690"/>
                  </a:lnTo>
                  <a:cubicBezTo>
                    <a:pt x="51" y="1779"/>
                    <a:pt x="51" y="1926"/>
                    <a:pt x="139" y="2015"/>
                  </a:cubicBezTo>
                  <a:cubicBezTo>
                    <a:pt x="169" y="2044"/>
                    <a:pt x="228" y="2074"/>
                    <a:pt x="287" y="2074"/>
                  </a:cubicBezTo>
                  <a:cubicBezTo>
                    <a:pt x="346" y="2074"/>
                    <a:pt x="405" y="2044"/>
                    <a:pt x="464" y="2015"/>
                  </a:cubicBezTo>
                  <a:lnTo>
                    <a:pt x="1113" y="1366"/>
                  </a:lnTo>
                  <a:lnTo>
                    <a:pt x="1762" y="2015"/>
                  </a:lnTo>
                  <a:cubicBezTo>
                    <a:pt x="1792" y="2044"/>
                    <a:pt x="1851" y="2074"/>
                    <a:pt x="1910" y="2074"/>
                  </a:cubicBezTo>
                  <a:cubicBezTo>
                    <a:pt x="1969" y="2074"/>
                    <a:pt x="2028" y="2044"/>
                    <a:pt x="2057" y="2015"/>
                  </a:cubicBezTo>
                  <a:cubicBezTo>
                    <a:pt x="2146" y="1926"/>
                    <a:pt x="2146" y="1779"/>
                    <a:pt x="2057" y="1690"/>
                  </a:cubicBezTo>
                  <a:lnTo>
                    <a:pt x="1408" y="1041"/>
                  </a:lnTo>
                  <a:lnTo>
                    <a:pt x="2057" y="392"/>
                  </a:lnTo>
                  <a:cubicBezTo>
                    <a:pt x="2146" y="303"/>
                    <a:pt x="2146" y="156"/>
                    <a:pt x="2087" y="67"/>
                  </a:cubicBezTo>
                  <a:cubicBezTo>
                    <a:pt x="2043" y="23"/>
                    <a:pt x="1984" y="1"/>
                    <a:pt x="19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7822418" y="2078692"/>
              <a:ext cx="62569" cy="58025"/>
            </a:xfrm>
            <a:custGeom>
              <a:avLst/>
              <a:gdLst/>
              <a:ahLst/>
              <a:cxnLst/>
              <a:rect l="l" t="t" r="r" b="b"/>
              <a:pathLst>
                <a:path w="2217" h="2056" extrusionOk="0">
                  <a:moveTo>
                    <a:pt x="345" y="0"/>
                  </a:moveTo>
                  <a:cubicBezTo>
                    <a:pt x="165" y="0"/>
                    <a:pt x="0" y="245"/>
                    <a:pt x="181" y="403"/>
                  </a:cubicBezTo>
                  <a:lnTo>
                    <a:pt x="830" y="1052"/>
                  </a:lnTo>
                  <a:lnTo>
                    <a:pt x="181" y="1701"/>
                  </a:lnTo>
                  <a:cubicBezTo>
                    <a:pt x="63" y="1849"/>
                    <a:pt x="151" y="2055"/>
                    <a:pt x="328" y="2055"/>
                  </a:cubicBezTo>
                  <a:cubicBezTo>
                    <a:pt x="387" y="2055"/>
                    <a:pt x="446" y="2055"/>
                    <a:pt x="505" y="1996"/>
                  </a:cubicBezTo>
                  <a:lnTo>
                    <a:pt x="2128" y="373"/>
                  </a:lnTo>
                  <a:cubicBezTo>
                    <a:pt x="2217" y="285"/>
                    <a:pt x="2217" y="167"/>
                    <a:pt x="2128" y="49"/>
                  </a:cubicBezTo>
                  <a:lnTo>
                    <a:pt x="2128" y="78"/>
                  </a:lnTo>
                  <a:cubicBezTo>
                    <a:pt x="2084" y="34"/>
                    <a:pt x="2025" y="12"/>
                    <a:pt x="1966" y="12"/>
                  </a:cubicBezTo>
                  <a:cubicBezTo>
                    <a:pt x="1907" y="12"/>
                    <a:pt x="1848" y="34"/>
                    <a:pt x="1804" y="78"/>
                  </a:cubicBezTo>
                  <a:lnTo>
                    <a:pt x="1155" y="727"/>
                  </a:lnTo>
                  <a:lnTo>
                    <a:pt x="505" y="78"/>
                  </a:lnTo>
                  <a:cubicBezTo>
                    <a:pt x="457" y="23"/>
                    <a:pt x="40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7787535" y="2090461"/>
              <a:ext cx="38326" cy="38129"/>
            </a:xfrm>
            <a:custGeom>
              <a:avLst/>
              <a:gdLst/>
              <a:ahLst/>
              <a:cxnLst/>
              <a:rect l="l" t="t" r="r" b="b"/>
              <a:pathLst>
                <a:path w="1358" h="1351" extrusionOk="0">
                  <a:moveTo>
                    <a:pt x="664" y="1"/>
                  </a:moveTo>
                  <a:cubicBezTo>
                    <a:pt x="554" y="1"/>
                    <a:pt x="443" y="74"/>
                    <a:pt x="443" y="222"/>
                  </a:cubicBezTo>
                  <a:lnTo>
                    <a:pt x="443" y="458"/>
                  </a:lnTo>
                  <a:lnTo>
                    <a:pt x="207" y="458"/>
                  </a:lnTo>
                  <a:cubicBezTo>
                    <a:pt x="195" y="455"/>
                    <a:pt x="182" y="453"/>
                    <a:pt x="171" y="453"/>
                  </a:cubicBezTo>
                  <a:cubicBezTo>
                    <a:pt x="71" y="453"/>
                    <a:pt x="0" y="559"/>
                    <a:pt x="0" y="665"/>
                  </a:cubicBezTo>
                  <a:cubicBezTo>
                    <a:pt x="0" y="783"/>
                    <a:pt x="89" y="901"/>
                    <a:pt x="207" y="901"/>
                  </a:cubicBezTo>
                  <a:lnTo>
                    <a:pt x="473" y="901"/>
                  </a:lnTo>
                  <a:lnTo>
                    <a:pt x="473" y="1107"/>
                  </a:lnTo>
                  <a:cubicBezTo>
                    <a:pt x="473" y="1269"/>
                    <a:pt x="583" y="1351"/>
                    <a:pt x="694" y="1351"/>
                  </a:cubicBezTo>
                  <a:cubicBezTo>
                    <a:pt x="805" y="1351"/>
                    <a:pt x="915" y="1269"/>
                    <a:pt x="915" y="1107"/>
                  </a:cubicBezTo>
                  <a:lnTo>
                    <a:pt x="915" y="901"/>
                  </a:lnTo>
                  <a:lnTo>
                    <a:pt x="1122" y="901"/>
                  </a:lnTo>
                  <a:cubicBezTo>
                    <a:pt x="1269" y="901"/>
                    <a:pt x="1358" y="783"/>
                    <a:pt x="1358" y="665"/>
                  </a:cubicBezTo>
                  <a:cubicBezTo>
                    <a:pt x="1358" y="546"/>
                    <a:pt x="1269" y="458"/>
                    <a:pt x="1122" y="458"/>
                  </a:cubicBezTo>
                  <a:lnTo>
                    <a:pt x="886" y="458"/>
                  </a:lnTo>
                  <a:lnTo>
                    <a:pt x="886" y="222"/>
                  </a:lnTo>
                  <a:cubicBezTo>
                    <a:pt x="886" y="74"/>
                    <a:pt x="775" y="1"/>
                    <a:pt x="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7694262" y="2067347"/>
              <a:ext cx="34177" cy="84357"/>
            </a:xfrm>
            <a:custGeom>
              <a:avLst/>
              <a:gdLst/>
              <a:ahLst/>
              <a:cxnLst/>
              <a:rect l="l" t="t" r="r" b="b"/>
              <a:pathLst>
                <a:path w="1211" h="2989" extrusionOk="0">
                  <a:moveTo>
                    <a:pt x="930" y="1"/>
                  </a:moveTo>
                  <a:cubicBezTo>
                    <a:pt x="871" y="1"/>
                    <a:pt x="812" y="23"/>
                    <a:pt x="768" y="67"/>
                  </a:cubicBezTo>
                  <a:cubicBezTo>
                    <a:pt x="1" y="864"/>
                    <a:pt x="1" y="2133"/>
                    <a:pt x="768" y="2929"/>
                  </a:cubicBezTo>
                  <a:cubicBezTo>
                    <a:pt x="827" y="2959"/>
                    <a:pt x="886" y="2988"/>
                    <a:pt x="945" y="2988"/>
                  </a:cubicBezTo>
                  <a:cubicBezTo>
                    <a:pt x="1122" y="2988"/>
                    <a:pt x="1210" y="2752"/>
                    <a:pt x="1092" y="2634"/>
                  </a:cubicBezTo>
                  <a:cubicBezTo>
                    <a:pt x="473" y="2015"/>
                    <a:pt x="473" y="1011"/>
                    <a:pt x="1092" y="421"/>
                  </a:cubicBezTo>
                  <a:lnTo>
                    <a:pt x="1092" y="392"/>
                  </a:lnTo>
                  <a:cubicBezTo>
                    <a:pt x="1181" y="303"/>
                    <a:pt x="1181" y="156"/>
                    <a:pt x="1092" y="67"/>
                  </a:cubicBezTo>
                  <a:cubicBezTo>
                    <a:pt x="1048" y="23"/>
                    <a:pt x="989" y="1"/>
                    <a:pt x="9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7882473" y="2067347"/>
              <a:ext cx="34177" cy="84357"/>
            </a:xfrm>
            <a:custGeom>
              <a:avLst/>
              <a:gdLst/>
              <a:ahLst/>
              <a:cxnLst/>
              <a:rect l="l" t="t" r="r" b="b"/>
              <a:pathLst>
                <a:path w="1211" h="2989" extrusionOk="0">
                  <a:moveTo>
                    <a:pt x="251" y="1"/>
                  </a:moveTo>
                  <a:cubicBezTo>
                    <a:pt x="192" y="1"/>
                    <a:pt x="133" y="23"/>
                    <a:pt x="89" y="67"/>
                  </a:cubicBezTo>
                  <a:cubicBezTo>
                    <a:pt x="0" y="156"/>
                    <a:pt x="0" y="303"/>
                    <a:pt x="89" y="392"/>
                  </a:cubicBezTo>
                  <a:cubicBezTo>
                    <a:pt x="709" y="1011"/>
                    <a:pt x="709" y="1985"/>
                    <a:pt x="89" y="2605"/>
                  </a:cubicBezTo>
                  <a:cubicBezTo>
                    <a:pt x="0" y="2693"/>
                    <a:pt x="0" y="2811"/>
                    <a:pt x="89" y="2929"/>
                  </a:cubicBezTo>
                  <a:cubicBezTo>
                    <a:pt x="148" y="2959"/>
                    <a:pt x="207" y="2988"/>
                    <a:pt x="266" y="2988"/>
                  </a:cubicBezTo>
                  <a:cubicBezTo>
                    <a:pt x="325" y="2988"/>
                    <a:pt x="384" y="2959"/>
                    <a:pt x="413" y="2929"/>
                  </a:cubicBezTo>
                  <a:cubicBezTo>
                    <a:pt x="1210" y="2133"/>
                    <a:pt x="1210" y="834"/>
                    <a:pt x="413" y="67"/>
                  </a:cubicBezTo>
                  <a:cubicBezTo>
                    <a:pt x="369" y="23"/>
                    <a:pt x="310" y="1"/>
                    <a:pt x="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7565176" y="1921807"/>
              <a:ext cx="98920" cy="94997"/>
            </a:xfrm>
            <a:custGeom>
              <a:avLst/>
              <a:gdLst/>
              <a:ahLst/>
              <a:cxnLst/>
              <a:rect l="l" t="t" r="r" b="b"/>
              <a:pathLst>
                <a:path w="3505" h="3366" extrusionOk="0">
                  <a:moveTo>
                    <a:pt x="3269" y="0"/>
                  </a:moveTo>
                  <a:cubicBezTo>
                    <a:pt x="3262" y="0"/>
                    <a:pt x="3254" y="1"/>
                    <a:pt x="3247" y="1"/>
                  </a:cubicBezTo>
                  <a:lnTo>
                    <a:pt x="2450" y="1"/>
                  </a:lnTo>
                  <a:cubicBezTo>
                    <a:pt x="2332" y="1"/>
                    <a:pt x="2244" y="90"/>
                    <a:pt x="2214" y="178"/>
                  </a:cubicBezTo>
                  <a:lnTo>
                    <a:pt x="1535" y="2569"/>
                  </a:lnTo>
                  <a:lnTo>
                    <a:pt x="1034" y="1713"/>
                  </a:lnTo>
                  <a:cubicBezTo>
                    <a:pt x="1004" y="1654"/>
                    <a:pt x="916" y="1595"/>
                    <a:pt x="857" y="1595"/>
                  </a:cubicBezTo>
                  <a:lnTo>
                    <a:pt x="237" y="1595"/>
                  </a:lnTo>
                  <a:cubicBezTo>
                    <a:pt x="90" y="1595"/>
                    <a:pt x="1" y="1713"/>
                    <a:pt x="1" y="1831"/>
                  </a:cubicBezTo>
                  <a:cubicBezTo>
                    <a:pt x="1" y="1949"/>
                    <a:pt x="90" y="2037"/>
                    <a:pt x="237" y="2037"/>
                  </a:cubicBezTo>
                  <a:lnTo>
                    <a:pt x="709" y="2037"/>
                  </a:lnTo>
                  <a:lnTo>
                    <a:pt x="1388" y="3247"/>
                  </a:lnTo>
                  <a:cubicBezTo>
                    <a:pt x="1447" y="3336"/>
                    <a:pt x="1506" y="3365"/>
                    <a:pt x="1594" y="3365"/>
                  </a:cubicBezTo>
                  <a:lnTo>
                    <a:pt x="1624" y="3365"/>
                  </a:lnTo>
                  <a:cubicBezTo>
                    <a:pt x="1712" y="3365"/>
                    <a:pt x="1771" y="3277"/>
                    <a:pt x="1801" y="3218"/>
                  </a:cubicBezTo>
                  <a:lnTo>
                    <a:pt x="2598" y="444"/>
                  </a:lnTo>
                  <a:lnTo>
                    <a:pt x="3247" y="444"/>
                  </a:lnTo>
                  <a:cubicBezTo>
                    <a:pt x="3254" y="445"/>
                    <a:pt x="3262" y="445"/>
                    <a:pt x="3269" y="445"/>
                  </a:cubicBezTo>
                  <a:cubicBezTo>
                    <a:pt x="3505" y="445"/>
                    <a:pt x="3505" y="0"/>
                    <a:pt x="3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7641798" y="1949521"/>
              <a:ext cx="44168" cy="65617"/>
            </a:xfrm>
            <a:custGeom>
              <a:avLst/>
              <a:gdLst/>
              <a:ahLst/>
              <a:cxnLst/>
              <a:rect l="l" t="t" r="r" b="b"/>
              <a:pathLst>
                <a:path w="1565" h="2325" extrusionOk="0">
                  <a:moveTo>
                    <a:pt x="797" y="377"/>
                  </a:moveTo>
                  <a:cubicBezTo>
                    <a:pt x="1092" y="377"/>
                    <a:pt x="1240" y="760"/>
                    <a:pt x="1033" y="967"/>
                  </a:cubicBezTo>
                  <a:cubicBezTo>
                    <a:pt x="957" y="1033"/>
                    <a:pt x="869" y="1063"/>
                    <a:pt x="785" y="1063"/>
                  </a:cubicBezTo>
                  <a:cubicBezTo>
                    <a:pt x="606" y="1063"/>
                    <a:pt x="443" y="931"/>
                    <a:pt x="443" y="731"/>
                  </a:cubicBezTo>
                  <a:cubicBezTo>
                    <a:pt x="443" y="524"/>
                    <a:pt x="591" y="377"/>
                    <a:pt x="797" y="377"/>
                  </a:cubicBezTo>
                  <a:close/>
                  <a:moveTo>
                    <a:pt x="783" y="0"/>
                  </a:moveTo>
                  <a:cubicBezTo>
                    <a:pt x="406" y="0"/>
                    <a:pt x="30" y="244"/>
                    <a:pt x="1" y="731"/>
                  </a:cubicBezTo>
                  <a:cubicBezTo>
                    <a:pt x="1" y="1173"/>
                    <a:pt x="355" y="1528"/>
                    <a:pt x="797" y="1528"/>
                  </a:cubicBezTo>
                  <a:lnTo>
                    <a:pt x="856" y="1528"/>
                  </a:lnTo>
                  <a:cubicBezTo>
                    <a:pt x="768" y="1675"/>
                    <a:pt x="650" y="1793"/>
                    <a:pt x="502" y="1911"/>
                  </a:cubicBezTo>
                  <a:cubicBezTo>
                    <a:pt x="414" y="1970"/>
                    <a:pt x="384" y="2118"/>
                    <a:pt x="473" y="2236"/>
                  </a:cubicBezTo>
                  <a:cubicBezTo>
                    <a:pt x="502" y="2295"/>
                    <a:pt x="561" y="2324"/>
                    <a:pt x="650" y="2324"/>
                  </a:cubicBezTo>
                  <a:cubicBezTo>
                    <a:pt x="709" y="2324"/>
                    <a:pt x="738" y="2295"/>
                    <a:pt x="768" y="2265"/>
                  </a:cubicBezTo>
                  <a:cubicBezTo>
                    <a:pt x="1210" y="1911"/>
                    <a:pt x="1506" y="1409"/>
                    <a:pt x="1565" y="849"/>
                  </a:cubicBezTo>
                  <a:cubicBezTo>
                    <a:pt x="1565" y="819"/>
                    <a:pt x="1565" y="760"/>
                    <a:pt x="1565" y="731"/>
                  </a:cubicBezTo>
                  <a:cubicBezTo>
                    <a:pt x="1535" y="244"/>
                    <a:pt x="1159" y="0"/>
                    <a:pt x="7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2879;p71"/>
          <p:cNvGrpSpPr/>
          <p:nvPr/>
        </p:nvGrpSpPr>
        <p:grpSpPr>
          <a:xfrm>
            <a:off x="7972924" y="2272737"/>
            <a:ext cx="432228" cy="391418"/>
            <a:chOff x="6796555" y="1834405"/>
            <a:chExt cx="432228" cy="391418"/>
          </a:xfrm>
        </p:grpSpPr>
        <p:sp>
          <p:nvSpPr>
            <p:cNvPr id="2880" name="Google Shape;2880;p71"/>
            <p:cNvSpPr/>
            <p:nvPr/>
          </p:nvSpPr>
          <p:spPr>
            <a:xfrm>
              <a:off x="6803215" y="1841065"/>
              <a:ext cx="418907" cy="378097"/>
            </a:xfrm>
            <a:custGeom>
              <a:avLst/>
              <a:gdLst/>
              <a:ahLst/>
              <a:cxnLst/>
              <a:rect l="l" t="t" r="r" b="b"/>
              <a:pathLst>
                <a:path w="14843" h="13397" extrusionOk="0">
                  <a:moveTo>
                    <a:pt x="1830" y="0"/>
                  </a:moveTo>
                  <a:cubicBezTo>
                    <a:pt x="827" y="0"/>
                    <a:pt x="1" y="826"/>
                    <a:pt x="1" y="1859"/>
                  </a:cubicBezTo>
                  <a:lnTo>
                    <a:pt x="1" y="11567"/>
                  </a:lnTo>
                  <a:cubicBezTo>
                    <a:pt x="1" y="12570"/>
                    <a:pt x="827" y="13396"/>
                    <a:pt x="1830" y="13396"/>
                  </a:cubicBezTo>
                  <a:lnTo>
                    <a:pt x="12984" y="13396"/>
                  </a:lnTo>
                  <a:cubicBezTo>
                    <a:pt x="14017" y="13396"/>
                    <a:pt x="14843" y="12570"/>
                    <a:pt x="14843" y="11567"/>
                  </a:cubicBezTo>
                  <a:lnTo>
                    <a:pt x="14843" y="1859"/>
                  </a:lnTo>
                  <a:cubicBezTo>
                    <a:pt x="14843" y="826"/>
                    <a:pt x="14017" y="0"/>
                    <a:pt x="12984"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6803215" y="1841065"/>
              <a:ext cx="71657" cy="378097"/>
            </a:xfrm>
            <a:custGeom>
              <a:avLst/>
              <a:gdLst/>
              <a:ahLst/>
              <a:cxnLst/>
              <a:rect l="l" t="t" r="r" b="b"/>
              <a:pathLst>
                <a:path w="2539" h="13397" extrusionOk="0">
                  <a:moveTo>
                    <a:pt x="1830" y="0"/>
                  </a:moveTo>
                  <a:cubicBezTo>
                    <a:pt x="827" y="0"/>
                    <a:pt x="1" y="826"/>
                    <a:pt x="1" y="1859"/>
                  </a:cubicBezTo>
                  <a:lnTo>
                    <a:pt x="1" y="11567"/>
                  </a:lnTo>
                  <a:cubicBezTo>
                    <a:pt x="1" y="12570"/>
                    <a:pt x="827" y="13396"/>
                    <a:pt x="1830" y="13396"/>
                  </a:cubicBezTo>
                  <a:lnTo>
                    <a:pt x="2538" y="13396"/>
                  </a:lnTo>
                  <a:cubicBezTo>
                    <a:pt x="1506" y="13396"/>
                    <a:pt x="679" y="12570"/>
                    <a:pt x="679" y="11567"/>
                  </a:cubicBezTo>
                  <a:lnTo>
                    <a:pt x="679" y="1859"/>
                  </a:lnTo>
                  <a:cubicBezTo>
                    <a:pt x="679" y="826"/>
                    <a:pt x="1506" y="0"/>
                    <a:pt x="2538"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6830703" y="1925166"/>
              <a:ext cx="363957" cy="266505"/>
            </a:xfrm>
            <a:custGeom>
              <a:avLst/>
              <a:gdLst/>
              <a:ahLst/>
              <a:cxnLst/>
              <a:rect l="l" t="t" r="r" b="b"/>
              <a:pathLst>
                <a:path w="12896" h="9443" extrusionOk="0">
                  <a:moveTo>
                    <a:pt x="1063" y="0"/>
                  </a:moveTo>
                  <a:cubicBezTo>
                    <a:pt x="473" y="0"/>
                    <a:pt x="0" y="473"/>
                    <a:pt x="0" y="1033"/>
                  </a:cubicBezTo>
                  <a:lnTo>
                    <a:pt x="0" y="8587"/>
                  </a:lnTo>
                  <a:cubicBezTo>
                    <a:pt x="0" y="9059"/>
                    <a:pt x="384" y="9443"/>
                    <a:pt x="856" y="9443"/>
                  </a:cubicBezTo>
                  <a:lnTo>
                    <a:pt x="12010" y="9443"/>
                  </a:lnTo>
                  <a:cubicBezTo>
                    <a:pt x="12512" y="9443"/>
                    <a:pt x="12895" y="9059"/>
                    <a:pt x="12895" y="8587"/>
                  </a:cubicBezTo>
                  <a:lnTo>
                    <a:pt x="12895" y="1033"/>
                  </a:lnTo>
                  <a:cubicBezTo>
                    <a:pt x="12866" y="473"/>
                    <a:pt x="12423" y="0"/>
                    <a:pt x="11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6830703" y="1925166"/>
              <a:ext cx="56643" cy="266505"/>
            </a:xfrm>
            <a:custGeom>
              <a:avLst/>
              <a:gdLst/>
              <a:ahLst/>
              <a:cxnLst/>
              <a:rect l="l" t="t" r="r" b="b"/>
              <a:pathLst>
                <a:path w="2007" h="9443" extrusionOk="0">
                  <a:moveTo>
                    <a:pt x="1063" y="0"/>
                  </a:moveTo>
                  <a:cubicBezTo>
                    <a:pt x="473" y="0"/>
                    <a:pt x="0" y="473"/>
                    <a:pt x="0" y="1033"/>
                  </a:cubicBezTo>
                  <a:lnTo>
                    <a:pt x="0" y="8587"/>
                  </a:lnTo>
                  <a:cubicBezTo>
                    <a:pt x="0" y="9059"/>
                    <a:pt x="384" y="9443"/>
                    <a:pt x="856" y="9443"/>
                  </a:cubicBezTo>
                  <a:lnTo>
                    <a:pt x="1830" y="9443"/>
                  </a:lnTo>
                  <a:cubicBezTo>
                    <a:pt x="1328" y="9443"/>
                    <a:pt x="945" y="9059"/>
                    <a:pt x="945" y="8587"/>
                  </a:cubicBezTo>
                  <a:lnTo>
                    <a:pt x="945" y="1033"/>
                  </a:lnTo>
                  <a:cubicBezTo>
                    <a:pt x="945" y="473"/>
                    <a:pt x="1417" y="0"/>
                    <a:pt x="20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6824862" y="1867706"/>
              <a:ext cx="40020" cy="33472"/>
            </a:xfrm>
            <a:custGeom>
              <a:avLst/>
              <a:gdLst/>
              <a:ahLst/>
              <a:cxnLst/>
              <a:rect l="l" t="t" r="r" b="b"/>
              <a:pathLst>
                <a:path w="1418" h="1186" extrusionOk="0">
                  <a:moveTo>
                    <a:pt x="827" y="0"/>
                  </a:moveTo>
                  <a:cubicBezTo>
                    <a:pt x="266" y="0"/>
                    <a:pt x="1" y="650"/>
                    <a:pt x="384" y="1004"/>
                  </a:cubicBezTo>
                  <a:cubicBezTo>
                    <a:pt x="510" y="1129"/>
                    <a:pt x="664" y="1185"/>
                    <a:pt x="814" y="1185"/>
                  </a:cubicBezTo>
                  <a:cubicBezTo>
                    <a:pt x="1123" y="1185"/>
                    <a:pt x="1417" y="948"/>
                    <a:pt x="1417" y="591"/>
                  </a:cubicBezTo>
                  <a:cubicBezTo>
                    <a:pt x="1417" y="266"/>
                    <a:pt x="1152" y="0"/>
                    <a:pt x="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6879838" y="1867706"/>
              <a:ext cx="39991" cy="33472"/>
            </a:xfrm>
            <a:custGeom>
              <a:avLst/>
              <a:gdLst/>
              <a:ahLst/>
              <a:cxnLst/>
              <a:rect l="l" t="t" r="r" b="b"/>
              <a:pathLst>
                <a:path w="1417" h="1186" extrusionOk="0">
                  <a:moveTo>
                    <a:pt x="797" y="0"/>
                  </a:moveTo>
                  <a:cubicBezTo>
                    <a:pt x="266" y="0"/>
                    <a:pt x="0" y="650"/>
                    <a:pt x="384" y="1004"/>
                  </a:cubicBezTo>
                  <a:cubicBezTo>
                    <a:pt x="500" y="1129"/>
                    <a:pt x="650" y="1185"/>
                    <a:pt x="800" y="1185"/>
                  </a:cubicBezTo>
                  <a:cubicBezTo>
                    <a:pt x="1109" y="1185"/>
                    <a:pt x="1417" y="948"/>
                    <a:pt x="1417" y="591"/>
                  </a:cubicBezTo>
                  <a:cubicBezTo>
                    <a:pt x="1417" y="266"/>
                    <a:pt x="1122"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6933967" y="1867706"/>
              <a:ext cx="39991" cy="33472"/>
            </a:xfrm>
            <a:custGeom>
              <a:avLst/>
              <a:gdLst/>
              <a:ahLst/>
              <a:cxnLst/>
              <a:rect l="l" t="t" r="r" b="b"/>
              <a:pathLst>
                <a:path w="1417" h="1186" extrusionOk="0">
                  <a:moveTo>
                    <a:pt x="797" y="0"/>
                  </a:moveTo>
                  <a:cubicBezTo>
                    <a:pt x="266" y="0"/>
                    <a:pt x="0" y="650"/>
                    <a:pt x="384" y="1004"/>
                  </a:cubicBezTo>
                  <a:cubicBezTo>
                    <a:pt x="509" y="1129"/>
                    <a:pt x="663" y="1185"/>
                    <a:pt x="814" y="1185"/>
                  </a:cubicBezTo>
                  <a:cubicBezTo>
                    <a:pt x="1123" y="1185"/>
                    <a:pt x="1417" y="948"/>
                    <a:pt x="1417" y="591"/>
                  </a:cubicBezTo>
                  <a:cubicBezTo>
                    <a:pt x="1417" y="266"/>
                    <a:pt x="1151"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6916470" y="1962842"/>
              <a:ext cx="192393" cy="143060"/>
            </a:xfrm>
            <a:custGeom>
              <a:avLst/>
              <a:gdLst/>
              <a:ahLst/>
              <a:cxnLst/>
              <a:rect l="l" t="t" r="r" b="b"/>
              <a:pathLst>
                <a:path w="6817" h="5069" extrusionOk="0">
                  <a:moveTo>
                    <a:pt x="3405" y="1"/>
                  </a:moveTo>
                  <a:cubicBezTo>
                    <a:pt x="3276" y="1"/>
                    <a:pt x="3143" y="67"/>
                    <a:pt x="3069" y="200"/>
                  </a:cubicBezTo>
                  <a:lnTo>
                    <a:pt x="1" y="5068"/>
                  </a:lnTo>
                  <a:lnTo>
                    <a:pt x="6817" y="5068"/>
                  </a:lnTo>
                  <a:lnTo>
                    <a:pt x="3719" y="200"/>
                  </a:lnTo>
                  <a:cubicBezTo>
                    <a:pt x="3660" y="67"/>
                    <a:pt x="3534" y="1"/>
                    <a:pt x="34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6913139" y="2077564"/>
              <a:ext cx="199053" cy="74959"/>
            </a:xfrm>
            <a:custGeom>
              <a:avLst/>
              <a:gdLst/>
              <a:ahLst/>
              <a:cxnLst/>
              <a:rect l="l" t="t" r="r" b="b"/>
              <a:pathLst>
                <a:path w="7053" h="2656" extrusionOk="0">
                  <a:moveTo>
                    <a:pt x="3512" y="0"/>
                  </a:moveTo>
                  <a:cubicBezTo>
                    <a:pt x="1594" y="0"/>
                    <a:pt x="1" y="620"/>
                    <a:pt x="1" y="1328"/>
                  </a:cubicBezTo>
                  <a:cubicBezTo>
                    <a:pt x="1" y="2066"/>
                    <a:pt x="1594" y="2656"/>
                    <a:pt x="3512" y="2656"/>
                  </a:cubicBezTo>
                  <a:cubicBezTo>
                    <a:pt x="5460" y="2656"/>
                    <a:pt x="7053" y="2066"/>
                    <a:pt x="7053" y="1328"/>
                  </a:cubicBezTo>
                  <a:cubicBezTo>
                    <a:pt x="7053" y="974"/>
                    <a:pt x="6669" y="620"/>
                    <a:pt x="6020" y="384"/>
                  </a:cubicBezTo>
                  <a:cubicBezTo>
                    <a:pt x="5194" y="118"/>
                    <a:pt x="4368" y="0"/>
                    <a:pt x="3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6824862" y="1918505"/>
              <a:ext cx="375613" cy="279008"/>
            </a:xfrm>
            <a:custGeom>
              <a:avLst/>
              <a:gdLst/>
              <a:ahLst/>
              <a:cxnLst/>
              <a:rect l="l" t="t" r="r" b="b"/>
              <a:pathLst>
                <a:path w="13309" h="9886" extrusionOk="0">
                  <a:moveTo>
                    <a:pt x="12040" y="443"/>
                  </a:moveTo>
                  <a:cubicBezTo>
                    <a:pt x="12483" y="443"/>
                    <a:pt x="12866" y="827"/>
                    <a:pt x="12866" y="1269"/>
                  </a:cubicBezTo>
                  <a:lnTo>
                    <a:pt x="12866" y="8823"/>
                  </a:lnTo>
                  <a:cubicBezTo>
                    <a:pt x="12866" y="9148"/>
                    <a:pt x="12571" y="9443"/>
                    <a:pt x="12217" y="9443"/>
                  </a:cubicBezTo>
                  <a:lnTo>
                    <a:pt x="1063" y="9443"/>
                  </a:lnTo>
                  <a:cubicBezTo>
                    <a:pt x="709" y="9443"/>
                    <a:pt x="444" y="9148"/>
                    <a:pt x="444" y="8823"/>
                  </a:cubicBezTo>
                  <a:lnTo>
                    <a:pt x="444" y="1269"/>
                  </a:lnTo>
                  <a:cubicBezTo>
                    <a:pt x="444" y="827"/>
                    <a:pt x="798" y="443"/>
                    <a:pt x="1270" y="443"/>
                  </a:cubicBezTo>
                  <a:close/>
                  <a:moveTo>
                    <a:pt x="1270" y="0"/>
                  </a:moveTo>
                  <a:cubicBezTo>
                    <a:pt x="562" y="0"/>
                    <a:pt x="1" y="561"/>
                    <a:pt x="1" y="1269"/>
                  </a:cubicBezTo>
                  <a:lnTo>
                    <a:pt x="1" y="8823"/>
                  </a:lnTo>
                  <a:cubicBezTo>
                    <a:pt x="1" y="9413"/>
                    <a:pt x="473" y="9885"/>
                    <a:pt x="1063" y="9885"/>
                  </a:cubicBezTo>
                  <a:lnTo>
                    <a:pt x="12217" y="9885"/>
                  </a:lnTo>
                  <a:cubicBezTo>
                    <a:pt x="12837" y="9885"/>
                    <a:pt x="13309" y="9413"/>
                    <a:pt x="13309" y="8823"/>
                  </a:cubicBezTo>
                  <a:lnTo>
                    <a:pt x="13309" y="1269"/>
                  </a:lnTo>
                  <a:cubicBezTo>
                    <a:pt x="13309" y="561"/>
                    <a:pt x="12748" y="0"/>
                    <a:pt x="120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6824297" y="1860453"/>
              <a:ext cx="54723" cy="47244"/>
            </a:xfrm>
            <a:custGeom>
              <a:avLst/>
              <a:gdLst/>
              <a:ahLst/>
              <a:cxnLst/>
              <a:rect l="l" t="t" r="r" b="b"/>
              <a:pathLst>
                <a:path w="1939" h="1674" extrusionOk="0">
                  <a:moveTo>
                    <a:pt x="847" y="434"/>
                  </a:moveTo>
                  <a:cubicBezTo>
                    <a:pt x="1349" y="434"/>
                    <a:pt x="1349" y="1202"/>
                    <a:pt x="847" y="1202"/>
                  </a:cubicBezTo>
                  <a:cubicBezTo>
                    <a:pt x="345" y="1202"/>
                    <a:pt x="345" y="434"/>
                    <a:pt x="847" y="434"/>
                  </a:cubicBezTo>
                  <a:close/>
                  <a:moveTo>
                    <a:pt x="844" y="1"/>
                  </a:moveTo>
                  <a:cubicBezTo>
                    <a:pt x="412" y="1"/>
                    <a:pt x="1" y="341"/>
                    <a:pt x="21" y="848"/>
                  </a:cubicBezTo>
                  <a:cubicBezTo>
                    <a:pt x="21" y="1320"/>
                    <a:pt x="375" y="1674"/>
                    <a:pt x="847" y="1674"/>
                  </a:cubicBezTo>
                  <a:cubicBezTo>
                    <a:pt x="1585" y="1674"/>
                    <a:pt x="1939" y="759"/>
                    <a:pt x="1408" y="228"/>
                  </a:cubicBezTo>
                  <a:cubicBezTo>
                    <a:pt x="1242" y="71"/>
                    <a:pt x="1041" y="1"/>
                    <a:pt x="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6871512" y="1860735"/>
              <a:ext cx="54977" cy="46962"/>
            </a:xfrm>
            <a:custGeom>
              <a:avLst/>
              <a:gdLst/>
              <a:ahLst/>
              <a:cxnLst/>
              <a:rect l="l" t="t" r="r" b="b"/>
              <a:pathLst>
                <a:path w="1948" h="1664" extrusionOk="0">
                  <a:moveTo>
                    <a:pt x="1105" y="464"/>
                  </a:moveTo>
                  <a:cubicBezTo>
                    <a:pt x="1192" y="464"/>
                    <a:pt x="1283" y="497"/>
                    <a:pt x="1358" y="572"/>
                  </a:cubicBezTo>
                  <a:cubicBezTo>
                    <a:pt x="1594" y="808"/>
                    <a:pt x="1417" y="1221"/>
                    <a:pt x="1092" y="1221"/>
                  </a:cubicBezTo>
                  <a:cubicBezTo>
                    <a:pt x="886" y="1221"/>
                    <a:pt x="738" y="1044"/>
                    <a:pt x="738" y="838"/>
                  </a:cubicBezTo>
                  <a:cubicBezTo>
                    <a:pt x="738" y="616"/>
                    <a:pt x="916" y="464"/>
                    <a:pt x="1105" y="464"/>
                  </a:cubicBezTo>
                  <a:close/>
                  <a:moveTo>
                    <a:pt x="1091" y="0"/>
                  </a:moveTo>
                  <a:cubicBezTo>
                    <a:pt x="884" y="0"/>
                    <a:pt x="673" y="76"/>
                    <a:pt x="502" y="247"/>
                  </a:cubicBezTo>
                  <a:cubicBezTo>
                    <a:pt x="0" y="779"/>
                    <a:pt x="354" y="1664"/>
                    <a:pt x="1092" y="1664"/>
                  </a:cubicBezTo>
                  <a:cubicBezTo>
                    <a:pt x="1564" y="1664"/>
                    <a:pt x="1948" y="1310"/>
                    <a:pt x="1948" y="838"/>
                  </a:cubicBezTo>
                  <a:cubicBezTo>
                    <a:pt x="1948" y="337"/>
                    <a:pt x="1527" y="0"/>
                    <a:pt x="10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6925642" y="1860735"/>
              <a:ext cx="54159" cy="46962"/>
            </a:xfrm>
            <a:custGeom>
              <a:avLst/>
              <a:gdLst/>
              <a:ahLst/>
              <a:cxnLst/>
              <a:rect l="l" t="t" r="r" b="b"/>
              <a:pathLst>
                <a:path w="1919" h="1664" extrusionOk="0">
                  <a:moveTo>
                    <a:pt x="1097" y="464"/>
                  </a:moveTo>
                  <a:cubicBezTo>
                    <a:pt x="1189" y="464"/>
                    <a:pt x="1282" y="497"/>
                    <a:pt x="1358" y="572"/>
                  </a:cubicBezTo>
                  <a:cubicBezTo>
                    <a:pt x="1594" y="808"/>
                    <a:pt x="1417" y="1221"/>
                    <a:pt x="1092" y="1221"/>
                  </a:cubicBezTo>
                  <a:cubicBezTo>
                    <a:pt x="886" y="1221"/>
                    <a:pt x="708" y="1044"/>
                    <a:pt x="708" y="838"/>
                  </a:cubicBezTo>
                  <a:cubicBezTo>
                    <a:pt x="708" y="616"/>
                    <a:pt x="900" y="464"/>
                    <a:pt x="1097" y="464"/>
                  </a:cubicBezTo>
                  <a:close/>
                  <a:moveTo>
                    <a:pt x="1084" y="0"/>
                  </a:moveTo>
                  <a:cubicBezTo>
                    <a:pt x="881" y="0"/>
                    <a:pt x="673" y="76"/>
                    <a:pt x="502" y="247"/>
                  </a:cubicBezTo>
                  <a:cubicBezTo>
                    <a:pt x="0" y="779"/>
                    <a:pt x="354" y="1664"/>
                    <a:pt x="1092" y="1664"/>
                  </a:cubicBezTo>
                  <a:cubicBezTo>
                    <a:pt x="1564" y="1664"/>
                    <a:pt x="1918" y="1310"/>
                    <a:pt x="1918" y="838"/>
                  </a:cubicBezTo>
                  <a:cubicBezTo>
                    <a:pt x="1918" y="337"/>
                    <a:pt x="1511" y="0"/>
                    <a:pt x="10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6796555" y="1834405"/>
              <a:ext cx="432228" cy="391418"/>
            </a:xfrm>
            <a:custGeom>
              <a:avLst/>
              <a:gdLst/>
              <a:ahLst/>
              <a:cxnLst/>
              <a:rect l="l" t="t" r="r" b="b"/>
              <a:pathLst>
                <a:path w="15315" h="13869" extrusionOk="0">
                  <a:moveTo>
                    <a:pt x="2066" y="0"/>
                  </a:moveTo>
                  <a:cubicBezTo>
                    <a:pt x="915" y="0"/>
                    <a:pt x="1" y="944"/>
                    <a:pt x="1" y="2095"/>
                  </a:cubicBezTo>
                  <a:lnTo>
                    <a:pt x="1" y="11803"/>
                  </a:lnTo>
                  <a:cubicBezTo>
                    <a:pt x="1" y="12924"/>
                    <a:pt x="915" y="13869"/>
                    <a:pt x="2066" y="13869"/>
                  </a:cubicBezTo>
                  <a:lnTo>
                    <a:pt x="13220" y="13869"/>
                  </a:lnTo>
                  <a:cubicBezTo>
                    <a:pt x="14371" y="13869"/>
                    <a:pt x="15315" y="12924"/>
                    <a:pt x="15315" y="11803"/>
                  </a:cubicBezTo>
                  <a:lnTo>
                    <a:pt x="15315" y="2095"/>
                  </a:lnTo>
                  <a:cubicBezTo>
                    <a:pt x="15315" y="944"/>
                    <a:pt x="14371" y="0"/>
                    <a:pt x="13249" y="0"/>
                  </a:cubicBezTo>
                  <a:lnTo>
                    <a:pt x="12482" y="0"/>
                  </a:lnTo>
                  <a:cubicBezTo>
                    <a:pt x="12158" y="0"/>
                    <a:pt x="12158" y="472"/>
                    <a:pt x="12482" y="472"/>
                  </a:cubicBezTo>
                  <a:lnTo>
                    <a:pt x="13249" y="472"/>
                  </a:lnTo>
                  <a:cubicBezTo>
                    <a:pt x="14135" y="472"/>
                    <a:pt x="14872" y="1180"/>
                    <a:pt x="14872" y="2095"/>
                  </a:cubicBezTo>
                  <a:lnTo>
                    <a:pt x="14872" y="11803"/>
                  </a:lnTo>
                  <a:cubicBezTo>
                    <a:pt x="14872" y="12688"/>
                    <a:pt x="14135" y="13426"/>
                    <a:pt x="13249" y="13426"/>
                  </a:cubicBezTo>
                  <a:lnTo>
                    <a:pt x="2066" y="13426"/>
                  </a:lnTo>
                  <a:cubicBezTo>
                    <a:pt x="1181" y="13426"/>
                    <a:pt x="443" y="12688"/>
                    <a:pt x="443" y="11803"/>
                  </a:cubicBezTo>
                  <a:lnTo>
                    <a:pt x="443" y="2095"/>
                  </a:lnTo>
                  <a:cubicBezTo>
                    <a:pt x="443" y="1180"/>
                    <a:pt x="1181" y="472"/>
                    <a:pt x="2066" y="472"/>
                  </a:cubicBezTo>
                  <a:lnTo>
                    <a:pt x="11568" y="472"/>
                  </a:lnTo>
                  <a:cubicBezTo>
                    <a:pt x="11863" y="472"/>
                    <a:pt x="11863" y="0"/>
                    <a:pt x="115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6907326" y="1957847"/>
              <a:ext cx="210709" cy="201339"/>
            </a:xfrm>
            <a:custGeom>
              <a:avLst/>
              <a:gdLst/>
              <a:ahLst/>
              <a:cxnLst/>
              <a:rect l="l" t="t" r="r" b="b"/>
              <a:pathLst>
                <a:path w="7466" h="7134" extrusionOk="0">
                  <a:moveTo>
                    <a:pt x="3954" y="642"/>
                  </a:moveTo>
                  <a:lnTo>
                    <a:pt x="6374" y="4449"/>
                  </a:lnTo>
                  <a:cubicBezTo>
                    <a:pt x="5518" y="4154"/>
                    <a:pt x="4625" y="4006"/>
                    <a:pt x="3733" y="4006"/>
                  </a:cubicBezTo>
                  <a:cubicBezTo>
                    <a:pt x="2840" y="4006"/>
                    <a:pt x="1948" y="4154"/>
                    <a:pt x="1092" y="4449"/>
                  </a:cubicBezTo>
                  <a:lnTo>
                    <a:pt x="3512" y="642"/>
                  </a:lnTo>
                  <a:lnTo>
                    <a:pt x="3512" y="996"/>
                  </a:lnTo>
                  <a:cubicBezTo>
                    <a:pt x="3512" y="1144"/>
                    <a:pt x="3622" y="1218"/>
                    <a:pt x="3733" y="1218"/>
                  </a:cubicBezTo>
                  <a:cubicBezTo>
                    <a:pt x="3843" y="1218"/>
                    <a:pt x="3954" y="1144"/>
                    <a:pt x="3954" y="996"/>
                  </a:cubicBezTo>
                  <a:lnTo>
                    <a:pt x="3954" y="642"/>
                  </a:lnTo>
                  <a:close/>
                  <a:moveTo>
                    <a:pt x="3733" y="1"/>
                  </a:moveTo>
                  <a:cubicBezTo>
                    <a:pt x="3534" y="1"/>
                    <a:pt x="3334" y="96"/>
                    <a:pt x="3216" y="288"/>
                  </a:cubicBezTo>
                  <a:lnTo>
                    <a:pt x="177" y="5098"/>
                  </a:lnTo>
                  <a:cubicBezTo>
                    <a:pt x="59" y="5245"/>
                    <a:pt x="0" y="5423"/>
                    <a:pt x="0" y="5600"/>
                  </a:cubicBezTo>
                  <a:cubicBezTo>
                    <a:pt x="0" y="5836"/>
                    <a:pt x="118" y="6219"/>
                    <a:pt x="738" y="6544"/>
                  </a:cubicBezTo>
                  <a:cubicBezTo>
                    <a:pt x="762" y="6560"/>
                    <a:pt x="789" y="6567"/>
                    <a:pt x="819" y="6567"/>
                  </a:cubicBezTo>
                  <a:cubicBezTo>
                    <a:pt x="899" y="6567"/>
                    <a:pt x="990" y="6512"/>
                    <a:pt x="1033" y="6426"/>
                  </a:cubicBezTo>
                  <a:cubicBezTo>
                    <a:pt x="1092" y="6337"/>
                    <a:pt x="1062" y="6190"/>
                    <a:pt x="944" y="6131"/>
                  </a:cubicBezTo>
                  <a:cubicBezTo>
                    <a:pt x="620" y="5954"/>
                    <a:pt x="443" y="5777"/>
                    <a:pt x="443" y="5570"/>
                  </a:cubicBezTo>
                  <a:cubicBezTo>
                    <a:pt x="443" y="5334"/>
                    <a:pt x="767" y="5068"/>
                    <a:pt x="1328" y="4832"/>
                  </a:cubicBezTo>
                  <a:cubicBezTo>
                    <a:pt x="2110" y="4582"/>
                    <a:pt x="2921" y="4456"/>
                    <a:pt x="3733" y="4456"/>
                  </a:cubicBezTo>
                  <a:cubicBezTo>
                    <a:pt x="4544" y="4456"/>
                    <a:pt x="5356" y="4582"/>
                    <a:pt x="6138" y="4832"/>
                  </a:cubicBezTo>
                  <a:cubicBezTo>
                    <a:pt x="6433" y="4950"/>
                    <a:pt x="6728" y="5127"/>
                    <a:pt x="6934" y="5364"/>
                  </a:cubicBezTo>
                  <a:lnTo>
                    <a:pt x="6639" y="5364"/>
                  </a:lnTo>
                  <a:cubicBezTo>
                    <a:pt x="6344" y="5364"/>
                    <a:pt x="6344" y="5806"/>
                    <a:pt x="6639" y="5806"/>
                  </a:cubicBezTo>
                  <a:lnTo>
                    <a:pt x="6934" y="5806"/>
                  </a:lnTo>
                  <a:cubicBezTo>
                    <a:pt x="6728" y="6042"/>
                    <a:pt x="6433" y="6219"/>
                    <a:pt x="6138" y="6308"/>
                  </a:cubicBezTo>
                  <a:cubicBezTo>
                    <a:pt x="5447" y="6547"/>
                    <a:pt x="4709" y="6666"/>
                    <a:pt x="3966" y="6666"/>
                  </a:cubicBezTo>
                  <a:cubicBezTo>
                    <a:pt x="3883" y="6666"/>
                    <a:pt x="3801" y="6665"/>
                    <a:pt x="3718" y="6662"/>
                  </a:cubicBezTo>
                  <a:cubicBezTo>
                    <a:pt x="3632" y="6666"/>
                    <a:pt x="3546" y="6667"/>
                    <a:pt x="3461" y="6667"/>
                  </a:cubicBezTo>
                  <a:cubicBezTo>
                    <a:pt x="2874" y="6667"/>
                    <a:pt x="2308" y="6580"/>
                    <a:pt x="1741" y="6426"/>
                  </a:cubicBezTo>
                  <a:cubicBezTo>
                    <a:pt x="1714" y="6418"/>
                    <a:pt x="1689" y="6414"/>
                    <a:pt x="1666" y="6414"/>
                  </a:cubicBezTo>
                  <a:cubicBezTo>
                    <a:pt x="1428" y="6414"/>
                    <a:pt x="1355" y="6788"/>
                    <a:pt x="1623" y="6868"/>
                  </a:cubicBezTo>
                  <a:cubicBezTo>
                    <a:pt x="2302" y="7045"/>
                    <a:pt x="3010" y="7134"/>
                    <a:pt x="3718" y="7134"/>
                  </a:cubicBezTo>
                  <a:cubicBezTo>
                    <a:pt x="5548" y="7134"/>
                    <a:pt x="7466" y="6573"/>
                    <a:pt x="7466" y="5570"/>
                  </a:cubicBezTo>
                  <a:cubicBezTo>
                    <a:pt x="7466" y="5393"/>
                    <a:pt x="7406" y="5216"/>
                    <a:pt x="7288" y="5068"/>
                  </a:cubicBezTo>
                  <a:lnTo>
                    <a:pt x="4249" y="288"/>
                  </a:lnTo>
                  <a:cubicBezTo>
                    <a:pt x="4131" y="96"/>
                    <a:pt x="3932" y="1"/>
                    <a:pt x="37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7006412" y="2017395"/>
              <a:ext cx="12531" cy="50208"/>
            </a:xfrm>
            <a:custGeom>
              <a:avLst/>
              <a:gdLst/>
              <a:ahLst/>
              <a:cxnLst/>
              <a:rect l="l" t="t" r="r" b="b"/>
              <a:pathLst>
                <a:path w="444" h="1779" extrusionOk="0">
                  <a:moveTo>
                    <a:pt x="222" y="0"/>
                  </a:moveTo>
                  <a:cubicBezTo>
                    <a:pt x="111" y="0"/>
                    <a:pt x="1" y="81"/>
                    <a:pt x="1" y="244"/>
                  </a:cubicBezTo>
                  <a:lnTo>
                    <a:pt x="1" y="1572"/>
                  </a:lnTo>
                  <a:cubicBezTo>
                    <a:pt x="1" y="1690"/>
                    <a:pt x="89" y="1778"/>
                    <a:pt x="207" y="1778"/>
                  </a:cubicBezTo>
                  <a:cubicBezTo>
                    <a:pt x="355" y="1778"/>
                    <a:pt x="443" y="1690"/>
                    <a:pt x="443" y="1542"/>
                  </a:cubicBezTo>
                  <a:lnTo>
                    <a:pt x="443" y="244"/>
                  </a:lnTo>
                  <a:cubicBezTo>
                    <a:pt x="443" y="81"/>
                    <a:pt x="332" y="0"/>
                    <a:pt x="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7006412" y="2092549"/>
              <a:ext cx="31666" cy="30001"/>
            </a:xfrm>
            <a:custGeom>
              <a:avLst/>
              <a:gdLst/>
              <a:ahLst/>
              <a:cxnLst/>
              <a:rect l="l" t="t" r="r" b="b"/>
              <a:pathLst>
                <a:path w="1122" h="1063" extrusionOk="0">
                  <a:moveTo>
                    <a:pt x="207" y="0"/>
                  </a:moveTo>
                  <a:cubicBezTo>
                    <a:pt x="89" y="0"/>
                    <a:pt x="1" y="89"/>
                    <a:pt x="1" y="236"/>
                  </a:cubicBezTo>
                  <a:lnTo>
                    <a:pt x="1" y="827"/>
                  </a:lnTo>
                  <a:cubicBezTo>
                    <a:pt x="1" y="945"/>
                    <a:pt x="89" y="1063"/>
                    <a:pt x="207" y="1063"/>
                  </a:cubicBezTo>
                  <a:lnTo>
                    <a:pt x="827" y="1063"/>
                  </a:lnTo>
                  <a:cubicBezTo>
                    <a:pt x="1122" y="1063"/>
                    <a:pt x="1122" y="591"/>
                    <a:pt x="827" y="591"/>
                  </a:cubicBezTo>
                  <a:lnTo>
                    <a:pt x="443" y="591"/>
                  </a:lnTo>
                  <a:lnTo>
                    <a:pt x="443" y="236"/>
                  </a:lnTo>
                  <a:cubicBezTo>
                    <a:pt x="443" y="118"/>
                    <a:pt x="355" y="0"/>
                    <a:pt x="2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7042226" y="2109200"/>
              <a:ext cx="39173" cy="12531"/>
            </a:xfrm>
            <a:custGeom>
              <a:avLst/>
              <a:gdLst/>
              <a:ahLst/>
              <a:cxnLst/>
              <a:rect l="l" t="t" r="r" b="b"/>
              <a:pathLst>
                <a:path w="1388" h="444" extrusionOk="0">
                  <a:moveTo>
                    <a:pt x="325" y="1"/>
                  </a:moveTo>
                  <a:cubicBezTo>
                    <a:pt x="0" y="1"/>
                    <a:pt x="0" y="443"/>
                    <a:pt x="325" y="443"/>
                  </a:cubicBezTo>
                  <a:lnTo>
                    <a:pt x="1092" y="443"/>
                  </a:lnTo>
                  <a:cubicBezTo>
                    <a:pt x="1387" y="443"/>
                    <a:pt x="1387" y="1"/>
                    <a:pt x="10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71"/>
          <p:cNvGrpSpPr/>
          <p:nvPr/>
        </p:nvGrpSpPr>
        <p:grpSpPr>
          <a:xfrm>
            <a:off x="7178367" y="2221704"/>
            <a:ext cx="443065" cy="402255"/>
            <a:chOff x="6091208" y="1827744"/>
            <a:chExt cx="443065" cy="402255"/>
          </a:xfrm>
        </p:grpSpPr>
        <p:sp>
          <p:nvSpPr>
            <p:cNvPr id="2899" name="Google Shape;2899;p71"/>
            <p:cNvSpPr/>
            <p:nvPr/>
          </p:nvSpPr>
          <p:spPr>
            <a:xfrm>
              <a:off x="6156174" y="1901008"/>
              <a:ext cx="123276" cy="322329"/>
            </a:xfrm>
            <a:custGeom>
              <a:avLst/>
              <a:gdLst/>
              <a:ahLst/>
              <a:cxnLst/>
              <a:rect l="l" t="t" r="r" b="b"/>
              <a:pathLst>
                <a:path w="4368" h="11421" extrusionOk="0">
                  <a:moveTo>
                    <a:pt x="2391" y="1"/>
                  </a:moveTo>
                  <a:lnTo>
                    <a:pt x="2391" y="6699"/>
                  </a:lnTo>
                  <a:lnTo>
                    <a:pt x="2213" y="6699"/>
                  </a:lnTo>
                  <a:cubicBezTo>
                    <a:pt x="974" y="6699"/>
                    <a:pt x="0" y="7673"/>
                    <a:pt x="0" y="8882"/>
                  </a:cubicBezTo>
                  <a:lnTo>
                    <a:pt x="0" y="9325"/>
                  </a:lnTo>
                  <a:cubicBezTo>
                    <a:pt x="59" y="10505"/>
                    <a:pt x="1004" y="11420"/>
                    <a:pt x="2184" y="11420"/>
                  </a:cubicBezTo>
                  <a:cubicBezTo>
                    <a:pt x="3364" y="11420"/>
                    <a:pt x="4338" y="10505"/>
                    <a:pt x="4368" y="9325"/>
                  </a:cubicBezTo>
                  <a:lnTo>
                    <a:pt x="43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6346869" y="1901008"/>
              <a:ext cx="154095" cy="322329"/>
            </a:xfrm>
            <a:custGeom>
              <a:avLst/>
              <a:gdLst/>
              <a:ahLst/>
              <a:cxnLst/>
              <a:rect l="l" t="t" r="r" b="b"/>
              <a:pathLst>
                <a:path w="5460" h="11421" extrusionOk="0">
                  <a:moveTo>
                    <a:pt x="1" y="1"/>
                  </a:moveTo>
                  <a:lnTo>
                    <a:pt x="1" y="8794"/>
                  </a:lnTo>
                  <a:cubicBezTo>
                    <a:pt x="60" y="10240"/>
                    <a:pt x="1269" y="11420"/>
                    <a:pt x="2715" y="11420"/>
                  </a:cubicBezTo>
                  <a:cubicBezTo>
                    <a:pt x="4191" y="11420"/>
                    <a:pt x="5400" y="10240"/>
                    <a:pt x="5459" y="8794"/>
                  </a:cubicBezTo>
                  <a:cubicBezTo>
                    <a:pt x="5459" y="8086"/>
                    <a:pt x="4869" y="7496"/>
                    <a:pt x="4161" y="7496"/>
                  </a:cubicBezTo>
                  <a:lnTo>
                    <a:pt x="4161" y="8410"/>
                  </a:lnTo>
                  <a:cubicBezTo>
                    <a:pt x="4161" y="9000"/>
                    <a:pt x="3689" y="9473"/>
                    <a:pt x="3128" y="9473"/>
                  </a:cubicBezTo>
                  <a:lnTo>
                    <a:pt x="3040" y="9473"/>
                  </a:lnTo>
                  <a:cubicBezTo>
                    <a:pt x="2479" y="9473"/>
                    <a:pt x="2007" y="9000"/>
                    <a:pt x="2007" y="8410"/>
                  </a:cubicBezTo>
                  <a:lnTo>
                    <a:pt x="20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6155328" y="1901008"/>
              <a:ext cx="94150" cy="325659"/>
            </a:xfrm>
            <a:custGeom>
              <a:avLst/>
              <a:gdLst/>
              <a:ahLst/>
              <a:cxnLst/>
              <a:rect l="l" t="t" r="r" b="b"/>
              <a:pathLst>
                <a:path w="3336" h="11539" extrusionOk="0">
                  <a:moveTo>
                    <a:pt x="2421" y="1"/>
                  </a:moveTo>
                  <a:lnTo>
                    <a:pt x="2421" y="6699"/>
                  </a:lnTo>
                  <a:lnTo>
                    <a:pt x="2243" y="6699"/>
                  </a:lnTo>
                  <a:cubicBezTo>
                    <a:pt x="2226" y="6698"/>
                    <a:pt x="2208" y="6698"/>
                    <a:pt x="2190" y="6698"/>
                  </a:cubicBezTo>
                  <a:cubicBezTo>
                    <a:pt x="976" y="6698"/>
                    <a:pt x="1" y="7690"/>
                    <a:pt x="30" y="8882"/>
                  </a:cubicBezTo>
                  <a:lnTo>
                    <a:pt x="30" y="9325"/>
                  </a:lnTo>
                  <a:cubicBezTo>
                    <a:pt x="1" y="10535"/>
                    <a:pt x="975" y="11538"/>
                    <a:pt x="2184" y="11538"/>
                  </a:cubicBezTo>
                  <a:cubicBezTo>
                    <a:pt x="2362" y="11538"/>
                    <a:pt x="2509" y="11509"/>
                    <a:pt x="2686" y="11479"/>
                  </a:cubicBezTo>
                  <a:cubicBezTo>
                    <a:pt x="1683" y="11243"/>
                    <a:pt x="945" y="10358"/>
                    <a:pt x="945" y="9325"/>
                  </a:cubicBezTo>
                  <a:lnTo>
                    <a:pt x="945" y="8882"/>
                  </a:lnTo>
                  <a:cubicBezTo>
                    <a:pt x="945" y="7673"/>
                    <a:pt x="1948" y="6699"/>
                    <a:pt x="3158" y="6699"/>
                  </a:cubicBezTo>
                  <a:lnTo>
                    <a:pt x="3335" y="6699"/>
                  </a:lnTo>
                  <a:lnTo>
                    <a:pt x="3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6447649" y="2112530"/>
              <a:ext cx="43322" cy="55824"/>
            </a:xfrm>
            <a:custGeom>
              <a:avLst/>
              <a:gdLst/>
              <a:ahLst/>
              <a:cxnLst/>
              <a:rect l="l" t="t" r="r" b="b"/>
              <a:pathLst>
                <a:path w="1535" h="1978" extrusionOk="0">
                  <a:moveTo>
                    <a:pt x="590" y="1"/>
                  </a:moveTo>
                  <a:lnTo>
                    <a:pt x="590" y="915"/>
                  </a:lnTo>
                  <a:cubicBezTo>
                    <a:pt x="590" y="1328"/>
                    <a:pt x="354" y="1712"/>
                    <a:pt x="0" y="1889"/>
                  </a:cubicBezTo>
                  <a:cubicBezTo>
                    <a:pt x="118" y="1948"/>
                    <a:pt x="266" y="1978"/>
                    <a:pt x="443" y="1978"/>
                  </a:cubicBezTo>
                  <a:lnTo>
                    <a:pt x="502" y="1978"/>
                  </a:lnTo>
                  <a:cubicBezTo>
                    <a:pt x="1062" y="1978"/>
                    <a:pt x="1534" y="1505"/>
                    <a:pt x="1534" y="915"/>
                  </a:cubicBezTo>
                  <a:lnTo>
                    <a:pt x="1534" y="414"/>
                  </a:lnTo>
                  <a:cubicBezTo>
                    <a:pt x="1298" y="148"/>
                    <a:pt x="944" y="1"/>
                    <a:pt x="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6347716" y="1901008"/>
              <a:ext cx="89945" cy="324813"/>
            </a:xfrm>
            <a:custGeom>
              <a:avLst/>
              <a:gdLst/>
              <a:ahLst/>
              <a:cxnLst/>
              <a:rect l="l" t="t" r="r" b="b"/>
              <a:pathLst>
                <a:path w="3187" h="11509" extrusionOk="0">
                  <a:moveTo>
                    <a:pt x="0" y="1"/>
                  </a:moveTo>
                  <a:lnTo>
                    <a:pt x="0" y="8794"/>
                  </a:lnTo>
                  <a:cubicBezTo>
                    <a:pt x="0" y="10299"/>
                    <a:pt x="1210" y="11509"/>
                    <a:pt x="2715" y="11509"/>
                  </a:cubicBezTo>
                  <a:cubicBezTo>
                    <a:pt x="2862" y="11509"/>
                    <a:pt x="3039" y="11509"/>
                    <a:pt x="3187" y="11479"/>
                  </a:cubicBezTo>
                  <a:cubicBezTo>
                    <a:pt x="1889" y="11243"/>
                    <a:pt x="944" y="10122"/>
                    <a:pt x="944" y="8794"/>
                  </a:cubicBezTo>
                  <a:lnTo>
                    <a:pt x="9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6222806" y="1878515"/>
              <a:ext cx="56643" cy="55006"/>
            </a:xfrm>
            <a:custGeom>
              <a:avLst/>
              <a:gdLst/>
              <a:ahLst/>
              <a:cxnLst/>
              <a:rect l="l" t="t" r="r" b="b"/>
              <a:pathLst>
                <a:path w="2007" h="1949" extrusionOk="0">
                  <a:moveTo>
                    <a:pt x="944" y="1"/>
                  </a:moveTo>
                  <a:lnTo>
                    <a:pt x="0" y="798"/>
                  </a:lnTo>
                  <a:lnTo>
                    <a:pt x="0" y="1948"/>
                  </a:lnTo>
                  <a:lnTo>
                    <a:pt x="2007" y="1948"/>
                  </a:lnTo>
                  <a:lnTo>
                    <a:pt x="2007" y="798"/>
                  </a:lnTo>
                  <a:lnTo>
                    <a:pt x="9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6346869" y="1878515"/>
              <a:ext cx="56671" cy="55006"/>
            </a:xfrm>
            <a:custGeom>
              <a:avLst/>
              <a:gdLst/>
              <a:ahLst/>
              <a:cxnLst/>
              <a:rect l="l" t="t" r="r" b="b"/>
              <a:pathLst>
                <a:path w="2008" h="1949" extrusionOk="0">
                  <a:moveTo>
                    <a:pt x="1004" y="1"/>
                  </a:moveTo>
                  <a:lnTo>
                    <a:pt x="1" y="798"/>
                  </a:lnTo>
                  <a:lnTo>
                    <a:pt x="1" y="1948"/>
                  </a:lnTo>
                  <a:lnTo>
                    <a:pt x="2007" y="1948"/>
                  </a:lnTo>
                  <a:lnTo>
                    <a:pt x="2007" y="798"/>
                  </a:lnTo>
                  <a:lnTo>
                    <a:pt x="1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6098715" y="1834405"/>
              <a:ext cx="428079" cy="142411"/>
            </a:xfrm>
            <a:custGeom>
              <a:avLst/>
              <a:gdLst/>
              <a:ahLst/>
              <a:cxnLst/>
              <a:rect l="l" t="t" r="r" b="b"/>
              <a:pathLst>
                <a:path w="15168" h="5046" extrusionOk="0">
                  <a:moveTo>
                    <a:pt x="3099" y="0"/>
                  </a:moveTo>
                  <a:cubicBezTo>
                    <a:pt x="1387" y="0"/>
                    <a:pt x="0" y="1387"/>
                    <a:pt x="0" y="3098"/>
                  </a:cubicBezTo>
                  <a:cubicBezTo>
                    <a:pt x="0" y="4190"/>
                    <a:pt x="856" y="5046"/>
                    <a:pt x="1948" y="5046"/>
                  </a:cubicBezTo>
                  <a:lnTo>
                    <a:pt x="2036" y="5046"/>
                  </a:lnTo>
                  <a:lnTo>
                    <a:pt x="2036" y="3187"/>
                  </a:lnTo>
                  <a:cubicBezTo>
                    <a:pt x="2036" y="2744"/>
                    <a:pt x="2391" y="2361"/>
                    <a:pt x="2863" y="2361"/>
                  </a:cubicBezTo>
                  <a:lnTo>
                    <a:pt x="13662" y="2361"/>
                  </a:lnTo>
                  <a:cubicBezTo>
                    <a:pt x="15167" y="2302"/>
                    <a:pt x="15167" y="89"/>
                    <a:pt x="1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6098715" y="1834405"/>
              <a:ext cx="128271" cy="142411"/>
            </a:xfrm>
            <a:custGeom>
              <a:avLst/>
              <a:gdLst/>
              <a:ahLst/>
              <a:cxnLst/>
              <a:rect l="l" t="t" r="r" b="b"/>
              <a:pathLst>
                <a:path w="4545" h="5046" extrusionOk="0">
                  <a:moveTo>
                    <a:pt x="3099" y="0"/>
                  </a:moveTo>
                  <a:cubicBezTo>
                    <a:pt x="1387" y="0"/>
                    <a:pt x="0" y="1387"/>
                    <a:pt x="0" y="3098"/>
                  </a:cubicBezTo>
                  <a:cubicBezTo>
                    <a:pt x="0" y="4190"/>
                    <a:pt x="856" y="5046"/>
                    <a:pt x="1948" y="5046"/>
                  </a:cubicBezTo>
                  <a:lnTo>
                    <a:pt x="2036" y="5046"/>
                  </a:lnTo>
                  <a:lnTo>
                    <a:pt x="2036" y="4515"/>
                  </a:lnTo>
                  <a:cubicBezTo>
                    <a:pt x="1653" y="4131"/>
                    <a:pt x="1446" y="3630"/>
                    <a:pt x="1446" y="3098"/>
                  </a:cubicBezTo>
                  <a:cubicBezTo>
                    <a:pt x="1446" y="1387"/>
                    <a:pt x="2833" y="0"/>
                    <a:pt x="4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6091208" y="1827744"/>
              <a:ext cx="443065" cy="402255"/>
            </a:xfrm>
            <a:custGeom>
              <a:avLst/>
              <a:gdLst/>
              <a:ahLst/>
              <a:cxnLst/>
              <a:rect l="l" t="t" r="r" b="b"/>
              <a:pathLst>
                <a:path w="15699" h="14253" extrusionOk="0">
                  <a:moveTo>
                    <a:pt x="6463" y="2833"/>
                  </a:moveTo>
                  <a:lnTo>
                    <a:pt x="6463" y="11921"/>
                  </a:lnTo>
                  <a:cubicBezTo>
                    <a:pt x="6463" y="13013"/>
                    <a:pt x="5578" y="13898"/>
                    <a:pt x="4486" y="13898"/>
                  </a:cubicBezTo>
                  <a:cubicBezTo>
                    <a:pt x="3394" y="13898"/>
                    <a:pt x="2509" y="13013"/>
                    <a:pt x="2509" y="11921"/>
                  </a:cubicBezTo>
                  <a:lnTo>
                    <a:pt x="2509" y="11478"/>
                  </a:lnTo>
                  <a:cubicBezTo>
                    <a:pt x="2538" y="10404"/>
                    <a:pt x="3395" y="9530"/>
                    <a:pt x="4462" y="9530"/>
                  </a:cubicBezTo>
                  <a:cubicBezTo>
                    <a:pt x="4480" y="9530"/>
                    <a:pt x="4498" y="9530"/>
                    <a:pt x="4515" y="9531"/>
                  </a:cubicBezTo>
                  <a:lnTo>
                    <a:pt x="4663" y="9531"/>
                  </a:lnTo>
                  <a:cubicBezTo>
                    <a:pt x="4722" y="9531"/>
                    <a:pt x="4781" y="9501"/>
                    <a:pt x="4840" y="9472"/>
                  </a:cubicBezTo>
                  <a:cubicBezTo>
                    <a:pt x="4899" y="9413"/>
                    <a:pt x="4899" y="9354"/>
                    <a:pt x="4929" y="9295"/>
                  </a:cubicBezTo>
                  <a:lnTo>
                    <a:pt x="4929" y="2833"/>
                  </a:lnTo>
                  <a:close/>
                  <a:moveTo>
                    <a:pt x="3365" y="0"/>
                  </a:moveTo>
                  <a:cubicBezTo>
                    <a:pt x="2952" y="0"/>
                    <a:pt x="2538" y="89"/>
                    <a:pt x="2155" y="236"/>
                  </a:cubicBezTo>
                  <a:cubicBezTo>
                    <a:pt x="1922" y="340"/>
                    <a:pt x="2007" y="670"/>
                    <a:pt x="2230" y="670"/>
                  </a:cubicBezTo>
                  <a:cubicBezTo>
                    <a:pt x="2262" y="670"/>
                    <a:pt x="2296" y="664"/>
                    <a:pt x="2332" y="649"/>
                  </a:cubicBezTo>
                  <a:cubicBezTo>
                    <a:pt x="2657" y="531"/>
                    <a:pt x="3011" y="472"/>
                    <a:pt x="3365" y="472"/>
                  </a:cubicBezTo>
                  <a:lnTo>
                    <a:pt x="13928" y="472"/>
                  </a:lnTo>
                  <a:cubicBezTo>
                    <a:pt x="15138" y="531"/>
                    <a:pt x="15138" y="2302"/>
                    <a:pt x="13928" y="2390"/>
                  </a:cubicBezTo>
                  <a:lnTo>
                    <a:pt x="3129" y="2390"/>
                  </a:lnTo>
                  <a:cubicBezTo>
                    <a:pt x="2538" y="2390"/>
                    <a:pt x="2096" y="2833"/>
                    <a:pt x="2096" y="3423"/>
                  </a:cubicBezTo>
                  <a:lnTo>
                    <a:pt x="2096" y="5046"/>
                  </a:lnTo>
                  <a:cubicBezTo>
                    <a:pt x="1181" y="4987"/>
                    <a:pt x="473" y="4249"/>
                    <a:pt x="473" y="3334"/>
                  </a:cubicBezTo>
                  <a:cubicBezTo>
                    <a:pt x="473" y="2449"/>
                    <a:pt x="886" y="1593"/>
                    <a:pt x="1594" y="1062"/>
                  </a:cubicBezTo>
                  <a:cubicBezTo>
                    <a:pt x="1788" y="917"/>
                    <a:pt x="1644" y="633"/>
                    <a:pt x="1440" y="633"/>
                  </a:cubicBezTo>
                  <a:cubicBezTo>
                    <a:pt x="1395" y="633"/>
                    <a:pt x="1347" y="647"/>
                    <a:pt x="1299" y="679"/>
                  </a:cubicBezTo>
                  <a:cubicBezTo>
                    <a:pt x="502" y="1328"/>
                    <a:pt x="1" y="2302"/>
                    <a:pt x="30" y="3305"/>
                  </a:cubicBezTo>
                  <a:cubicBezTo>
                    <a:pt x="30" y="4515"/>
                    <a:pt x="1004" y="5488"/>
                    <a:pt x="2184" y="5488"/>
                  </a:cubicBezTo>
                  <a:lnTo>
                    <a:pt x="2302" y="5488"/>
                  </a:lnTo>
                  <a:cubicBezTo>
                    <a:pt x="2420" y="5488"/>
                    <a:pt x="2509" y="5400"/>
                    <a:pt x="2509" y="5282"/>
                  </a:cubicBezTo>
                  <a:lnTo>
                    <a:pt x="2509" y="3423"/>
                  </a:lnTo>
                  <a:cubicBezTo>
                    <a:pt x="2509" y="3098"/>
                    <a:pt x="2775" y="2833"/>
                    <a:pt x="3099" y="2833"/>
                  </a:cubicBezTo>
                  <a:lnTo>
                    <a:pt x="4427" y="2833"/>
                  </a:lnTo>
                  <a:lnTo>
                    <a:pt x="4427" y="9059"/>
                  </a:lnTo>
                  <a:cubicBezTo>
                    <a:pt x="3129" y="9088"/>
                    <a:pt x="2066" y="10151"/>
                    <a:pt x="2066" y="11478"/>
                  </a:cubicBezTo>
                  <a:lnTo>
                    <a:pt x="2066" y="11921"/>
                  </a:lnTo>
                  <a:cubicBezTo>
                    <a:pt x="2125" y="13219"/>
                    <a:pt x="3188" y="14252"/>
                    <a:pt x="4486" y="14252"/>
                  </a:cubicBezTo>
                  <a:cubicBezTo>
                    <a:pt x="5784" y="14252"/>
                    <a:pt x="6847" y="13219"/>
                    <a:pt x="6906" y="11921"/>
                  </a:cubicBezTo>
                  <a:lnTo>
                    <a:pt x="6906" y="2833"/>
                  </a:lnTo>
                  <a:lnTo>
                    <a:pt x="8853" y="2833"/>
                  </a:lnTo>
                  <a:lnTo>
                    <a:pt x="8853" y="10947"/>
                  </a:lnTo>
                  <a:cubicBezTo>
                    <a:pt x="8824" y="11080"/>
                    <a:pt x="8942" y="11146"/>
                    <a:pt x="9063" y="11146"/>
                  </a:cubicBezTo>
                  <a:cubicBezTo>
                    <a:pt x="9185" y="11146"/>
                    <a:pt x="9310" y="11080"/>
                    <a:pt x="9296" y="10947"/>
                  </a:cubicBezTo>
                  <a:lnTo>
                    <a:pt x="9296" y="2833"/>
                  </a:lnTo>
                  <a:lnTo>
                    <a:pt x="10830" y="2833"/>
                  </a:lnTo>
                  <a:lnTo>
                    <a:pt x="10830" y="11006"/>
                  </a:lnTo>
                  <a:cubicBezTo>
                    <a:pt x="10830" y="11714"/>
                    <a:pt x="11391" y="12275"/>
                    <a:pt x="12099" y="12275"/>
                  </a:cubicBezTo>
                  <a:lnTo>
                    <a:pt x="12158" y="12275"/>
                  </a:lnTo>
                  <a:cubicBezTo>
                    <a:pt x="12866" y="12275"/>
                    <a:pt x="13427" y="11714"/>
                    <a:pt x="13427" y="11006"/>
                  </a:cubicBezTo>
                  <a:lnTo>
                    <a:pt x="13427" y="10357"/>
                  </a:lnTo>
                  <a:cubicBezTo>
                    <a:pt x="13928" y="10446"/>
                    <a:pt x="14253" y="10888"/>
                    <a:pt x="14253" y="11390"/>
                  </a:cubicBezTo>
                  <a:cubicBezTo>
                    <a:pt x="14282" y="12747"/>
                    <a:pt x="13161" y="13868"/>
                    <a:pt x="11774" y="13868"/>
                  </a:cubicBezTo>
                  <a:cubicBezTo>
                    <a:pt x="10565" y="13868"/>
                    <a:pt x="9532" y="12983"/>
                    <a:pt x="9325" y="11803"/>
                  </a:cubicBezTo>
                  <a:cubicBezTo>
                    <a:pt x="9300" y="11700"/>
                    <a:pt x="9207" y="11620"/>
                    <a:pt x="9106" y="11620"/>
                  </a:cubicBezTo>
                  <a:cubicBezTo>
                    <a:pt x="9091" y="11620"/>
                    <a:pt x="9075" y="11622"/>
                    <a:pt x="9060" y="11626"/>
                  </a:cubicBezTo>
                  <a:cubicBezTo>
                    <a:pt x="8942" y="11626"/>
                    <a:pt x="8853" y="11744"/>
                    <a:pt x="8883" y="11862"/>
                  </a:cubicBezTo>
                  <a:cubicBezTo>
                    <a:pt x="9162" y="13258"/>
                    <a:pt x="10366" y="14232"/>
                    <a:pt x="11771" y="14232"/>
                  </a:cubicBezTo>
                  <a:cubicBezTo>
                    <a:pt x="11850" y="14232"/>
                    <a:pt x="11930" y="14229"/>
                    <a:pt x="12010" y="14223"/>
                  </a:cubicBezTo>
                  <a:cubicBezTo>
                    <a:pt x="13515" y="14105"/>
                    <a:pt x="14666" y="12895"/>
                    <a:pt x="14725" y="11390"/>
                  </a:cubicBezTo>
                  <a:cubicBezTo>
                    <a:pt x="14725" y="10564"/>
                    <a:pt x="14046" y="9885"/>
                    <a:pt x="13191" y="9885"/>
                  </a:cubicBezTo>
                  <a:cubicBezTo>
                    <a:pt x="13073" y="9885"/>
                    <a:pt x="12984" y="9974"/>
                    <a:pt x="12984" y="10092"/>
                  </a:cubicBezTo>
                  <a:lnTo>
                    <a:pt x="12984" y="11006"/>
                  </a:lnTo>
                  <a:cubicBezTo>
                    <a:pt x="12984" y="11478"/>
                    <a:pt x="12601" y="11832"/>
                    <a:pt x="12158" y="11832"/>
                  </a:cubicBezTo>
                  <a:lnTo>
                    <a:pt x="12099" y="11832"/>
                  </a:lnTo>
                  <a:cubicBezTo>
                    <a:pt x="11656" y="11832"/>
                    <a:pt x="11273" y="11478"/>
                    <a:pt x="11273" y="11006"/>
                  </a:cubicBezTo>
                  <a:lnTo>
                    <a:pt x="11273" y="2833"/>
                  </a:lnTo>
                  <a:lnTo>
                    <a:pt x="13928" y="2833"/>
                  </a:lnTo>
                  <a:cubicBezTo>
                    <a:pt x="15699" y="2744"/>
                    <a:pt x="15699" y="89"/>
                    <a:pt x="139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71"/>
          <p:cNvGrpSpPr/>
          <p:nvPr/>
        </p:nvGrpSpPr>
        <p:grpSpPr>
          <a:xfrm>
            <a:off x="6374210" y="2218923"/>
            <a:ext cx="432228" cy="411428"/>
            <a:chOff x="5425851" y="1824809"/>
            <a:chExt cx="432228" cy="411428"/>
          </a:xfrm>
        </p:grpSpPr>
        <p:sp>
          <p:nvSpPr>
            <p:cNvPr id="2910" name="Google Shape;2910;p71"/>
            <p:cNvSpPr/>
            <p:nvPr/>
          </p:nvSpPr>
          <p:spPr>
            <a:xfrm>
              <a:off x="5439171" y="1830425"/>
              <a:ext cx="405586" cy="300457"/>
            </a:xfrm>
            <a:custGeom>
              <a:avLst/>
              <a:gdLst/>
              <a:ahLst/>
              <a:cxnLst/>
              <a:rect l="l" t="t" r="r" b="b"/>
              <a:pathLst>
                <a:path w="14371" h="10646" extrusionOk="0">
                  <a:moveTo>
                    <a:pt x="7186" y="1"/>
                  </a:moveTo>
                  <a:cubicBezTo>
                    <a:pt x="6920" y="1"/>
                    <a:pt x="6654" y="126"/>
                    <a:pt x="6492" y="377"/>
                  </a:cubicBezTo>
                  <a:lnTo>
                    <a:pt x="1" y="10646"/>
                  </a:lnTo>
                  <a:lnTo>
                    <a:pt x="14371" y="10646"/>
                  </a:lnTo>
                  <a:lnTo>
                    <a:pt x="7879" y="377"/>
                  </a:lnTo>
                  <a:cubicBezTo>
                    <a:pt x="7717" y="126"/>
                    <a:pt x="7451" y="1"/>
                    <a:pt x="71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432511" y="2071722"/>
              <a:ext cx="419753" cy="158272"/>
            </a:xfrm>
            <a:custGeom>
              <a:avLst/>
              <a:gdLst/>
              <a:ahLst/>
              <a:cxnLst/>
              <a:rect l="l" t="t" r="r" b="b"/>
              <a:pathLst>
                <a:path w="14873" h="5608" extrusionOk="0">
                  <a:moveTo>
                    <a:pt x="7436" y="1"/>
                  </a:moveTo>
                  <a:cubicBezTo>
                    <a:pt x="3305" y="1"/>
                    <a:pt x="0" y="1270"/>
                    <a:pt x="0" y="2804"/>
                  </a:cubicBezTo>
                  <a:cubicBezTo>
                    <a:pt x="0" y="4368"/>
                    <a:pt x="3305" y="5607"/>
                    <a:pt x="7436" y="5607"/>
                  </a:cubicBezTo>
                  <a:cubicBezTo>
                    <a:pt x="11538" y="5607"/>
                    <a:pt x="14872" y="4368"/>
                    <a:pt x="14872" y="2804"/>
                  </a:cubicBezTo>
                  <a:cubicBezTo>
                    <a:pt x="14872" y="1270"/>
                    <a:pt x="11538" y="1"/>
                    <a:pt x="74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538258" y="1980960"/>
              <a:ext cx="75834" cy="66633"/>
            </a:xfrm>
            <a:custGeom>
              <a:avLst/>
              <a:gdLst/>
              <a:ahLst/>
              <a:cxnLst/>
              <a:rect l="l" t="t" r="r" b="b"/>
              <a:pathLst>
                <a:path w="2687" h="2361" extrusionOk="0">
                  <a:moveTo>
                    <a:pt x="1487" y="634"/>
                  </a:moveTo>
                  <a:cubicBezTo>
                    <a:pt x="1764" y="634"/>
                    <a:pt x="2037" y="860"/>
                    <a:pt x="2037" y="1181"/>
                  </a:cubicBezTo>
                  <a:cubicBezTo>
                    <a:pt x="2037" y="1476"/>
                    <a:pt x="1801" y="1712"/>
                    <a:pt x="1506" y="1712"/>
                  </a:cubicBezTo>
                  <a:cubicBezTo>
                    <a:pt x="1034" y="1712"/>
                    <a:pt x="768" y="1122"/>
                    <a:pt x="1122" y="797"/>
                  </a:cubicBezTo>
                  <a:cubicBezTo>
                    <a:pt x="1226" y="684"/>
                    <a:pt x="1357" y="634"/>
                    <a:pt x="1487" y="634"/>
                  </a:cubicBezTo>
                  <a:close/>
                  <a:moveTo>
                    <a:pt x="1506" y="0"/>
                  </a:moveTo>
                  <a:cubicBezTo>
                    <a:pt x="1" y="59"/>
                    <a:pt x="1" y="2272"/>
                    <a:pt x="1506" y="2361"/>
                  </a:cubicBezTo>
                  <a:cubicBezTo>
                    <a:pt x="1712" y="2361"/>
                    <a:pt x="1889" y="2302"/>
                    <a:pt x="2096" y="2213"/>
                  </a:cubicBezTo>
                  <a:cubicBezTo>
                    <a:pt x="2125" y="2302"/>
                    <a:pt x="2243" y="2361"/>
                    <a:pt x="2361" y="2361"/>
                  </a:cubicBezTo>
                  <a:cubicBezTo>
                    <a:pt x="2539" y="2361"/>
                    <a:pt x="2686" y="2213"/>
                    <a:pt x="2686" y="2036"/>
                  </a:cubicBezTo>
                  <a:lnTo>
                    <a:pt x="2686" y="325"/>
                  </a:lnTo>
                  <a:cubicBezTo>
                    <a:pt x="2686" y="148"/>
                    <a:pt x="2539" y="0"/>
                    <a:pt x="2361" y="0"/>
                  </a:cubicBezTo>
                  <a:cubicBezTo>
                    <a:pt x="2243" y="0"/>
                    <a:pt x="2125" y="59"/>
                    <a:pt x="2096" y="148"/>
                  </a:cubicBezTo>
                  <a:cubicBezTo>
                    <a:pt x="1889" y="30"/>
                    <a:pt x="1712" y="0"/>
                    <a:pt x="1506"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95651" y="2037799"/>
              <a:ext cx="73322" cy="92570"/>
            </a:xfrm>
            <a:custGeom>
              <a:avLst/>
              <a:gdLst/>
              <a:ahLst/>
              <a:cxnLst/>
              <a:rect l="l" t="t" r="r" b="b"/>
              <a:pathLst>
                <a:path w="2598" h="3280" extrusionOk="0">
                  <a:moveTo>
                    <a:pt x="1254" y="1505"/>
                  </a:moveTo>
                  <a:cubicBezTo>
                    <a:pt x="1536" y="1505"/>
                    <a:pt x="1801" y="1722"/>
                    <a:pt x="1801" y="2058"/>
                  </a:cubicBezTo>
                  <a:cubicBezTo>
                    <a:pt x="1801" y="2353"/>
                    <a:pt x="1565" y="2590"/>
                    <a:pt x="1240" y="2590"/>
                  </a:cubicBezTo>
                  <a:cubicBezTo>
                    <a:pt x="768" y="2590"/>
                    <a:pt x="502" y="1999"/>
                    <a:pt x="857" y="1675"/>
                  </a:cubicBezTo>
                  <a:cubicBezTo>
                    <a:pt x="973" y="1558"/>
                    <a:pt x="1116" y="1505"/>
                    <a:pt x="1254" y="1505"/>
                  </a:cubicBezTo>
                  <a:close/>
                  <a:moveTo>
                    <a:pt x="370" y="0"/>
                  </a:moveTo>
                  <a:cubicBezTo>
                    <a:pt x="185" y="0"/>
                    <a:pt x="1" y="126"/>
                    <a:pt x="30" y="376"/>
                  </a:cubicBezTo>
                  <a:lnTo>
                    <a:pt x="30" y="2944"/>
                  </a:lnTo>
                  <a:cubicBezTo>
                    <a:pt x="30" y="3146"/>
                    <a:pt x="203" y="3280"/>
                    <a:pt x="376" y="3280"/>
                  </a:cubicBezTo>
                  <a:cubicBezTo>
                    <a:pt x="479" y="3280"/>
                    <a:pt x="583" y="3232"/>
                    <a:pt x="650" y="3121"/>
                  </a:cubicBezTo>
                  <a:cubicBezTo>
                    <a:pt x="840" y="3223"/>
                    <a:pt x="1040" y="3271"/>
                    <a:pt x="1236" y="3271"/>
                  </a:cubicBezTo>
                  <a:cubicBezTo>
                    <a:pt x="1770" y="3271"/>
                    <a:pt x="2269" y="2915"/>
                    <a:pt x="2420" y="2353"/>
                  </a:cubicBezTo>
                  <a:cubicBezTo>
                    <a:pt x="2597" y="1586"/>
                    <a:pt x="2037" y="849"/>
                    <a:pt x="1240" y="849"/>
                  </a:cubicBezTo>
                  <a:cubicBezTo>
                    <a:pt x="1209" y="843"/>
                    <a:pt x="1177" y="841"/>
                    <a:pt x="1146" y="841"/>
                  </a:cubicBezTo>
                  <a:cubicBezTo>
                    <a:pt x="1000" y="841"/>
                    <a:pt x="855" y="894"/>
                    <a:pt x="709" y="967"/>
                  </a:cubicBezTo>
                  <a:lnTo>
                    <a:pt x="709" y="376"/>
                  </a:lnTo>
                  <a:cubicBezTo>
                    <a:pt x="738" y="126"/>
                    <a:pt x="554" y="0"/>
                    <a:pt x="370"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425851" y="1824809"/>
              <a:ext cx="432228" cy="411428"/>
            </a:xfrm>
            <a:custGeom>
              <a:avLst/>
              <a:gdLst/>
              <a:ahLst/>
              <a:cxnLst/>
              <a:rect l="l" t="t" r="r" b="b"/>
              <a:pathLst>
                <a:path w="15315" h="14578" extrusionOk="0">
                  <a:moveTo>
                    <a:pt x="9930" y="7805"/>
                  </a:moveTo>
                  <a:cubicBezTo>
                    <a:pt x="9989" y="7805"/>
                    <a:pt x="10048" y="7835"/>
                    <a:pt x="10033" y="7894"/>
                  </a:cubicBezTo>
                  <a:lnTo>
                    <a:pt x="10033" y="8514"/>
                  </a:lnTo>
                  <a:cubicBezTo>
                    <a:pt x="10033" y="8626"/>
                    <a:pt x="10136" y="8721"/>
                    <a:pt x="10250" y="8721"/>
                  </a:cubicBezTo>
                  <a:cubicBezTo>
                    <a:pt x="10285" y="8721"/>
                    <a:pt x="10322" y="8712"/>
                    <a:pt x="10358" y="8691"/>
                  </a:cubicBezTo>
                  <a:cubicBezTo>
                    <a:pt x="10499" y="8627"/>
                    <a:pt x="10645" y="8597"/>
                    <a:pt x="10788" y="8597"/>
                  </a:cubicBezTo>
                  <a:cubicBezTo>
                    <a:pt x="11242" y="8597"/>
                    <a:pt x="11662" y="8898"/>
                    <a:pt x="11774" y="9369"/>
                  </a:cubicBezTo>
                  <a:cubicBezTo>
                    <a:pt x="11921" y="9989"/>
                    <a:pt x="11449" y="10579"/>
                    <a:pt x="10800" y="10579"/>
                  </a:cubicBezTo>
                  <a:lnTo>
                    <a:pt x="10800" y="10609"/>
                  </a:lnTo>
                  <a:cubicBezTo>
                    <a:pt x="10653" y="10609"/>
                    <a:pt x="10476" y="10550"/>
                    <a:pt x="10328" y="10461"/>
                  </a:cubicBezTo>
                  <a:cubicBezTo>
                    <a:pt x="10298" y="10461"/>
                    <a:pt x="10239" y="10432"/>
                    <a:pt x="10210" y="10432"/>
                  </a:cubicBezTo>
                  <a:cubicBezTo>
                    <a:pt x="10121" y="10432"/>
                    <a:pt x="10062" y="10461"/>
                    <a:pt x="10033" y="10550"/>
                  </a:cubicBezTo>
                  <a:cubicBezTo>
                    <a:pt x="10012" y="10581"/>
                    <a:pt x="9981" y="10593"/>
                    <a:pt x="9949" y="10593"/>
                  </a:cubicBezTo>
                  <a:cubicBezTo>
                    <a:pt x="9889" y="10593"/>
                    <a:pt x="9826" y="10548"/>
                    <a:pt x="9826" y="10491"/>
                  </a:cubicBezTo>
                  <a:lnTo>
                    <a:pt x="9826" y="7894"/>
                  </a:lnTo>
                  <a:cubicBezTo>
                    <a:pt x="9812" y="7835"/>
                    <a:pt x="9871" y="7805"/>
                    <a:pt x="9930" y="7805"/>
                  </a:cubicBezTo>
                  <a:close/>
                  <a:moveTo>
                    <a:pt x="7647" y="1"/>
                  </a:moveTo>
                  <a:cubicBezTo>
                    <a:pt x="7311" y="1"/>
                    <a:pt x="6979" y="163"/>
                    <a:pt x="6787" y="488"/>
                  </a:cubicBezTo>
                  <a:lnTo>
                    <a:pt x="295" y="10697"/>
                  </a:lnTo>
                  <a:cubicBezTo>
                    <a:pt x="118" y="10933"/>
                    <a:pt x="0" y="11228"/>
                    <a:pt x="0" y="11553"/>
                  </a:cubicBezTo>
                  <a:cubicBezTo>
                    <a:pt x="0" y="12409"/>
                    <a:pt x="827" y="13176"/>
                    <a:pt x="2331" y="13736"/>
                  </a:cubicBezTo>
                  <a:cubicBezTo>
                    <a:pt x="4072" y="14297"/>
                    <a:pt x="5872" y="14577"/>
                    <a:pt x="7669" y="14577"/>
                  </a:cubicBezTo>
                  <a:cubicBezTo>
                    <a:pt x="9465" y="14577"/>
                    <a:pt x="11257" y="14297"/>
                    <a:pt x="12984" y="13736"/>
                  </a:cubicBezTo>
                  <a:cubicBezTo>
                    <a:pt x="14489" y="13176"/>
                    <a:pt x="15315" y="12409"/>
                    <a:pt x="15315" y="11553"/>
                  </a:cubicBezTo>
                  <a:cubicBezTo>
                    <a:pt x="15315" y="11258"/>
                    <a:pt x="15197" y="10963"/>
                    <a:pt x="15020" y="10727"/>
                  </a:cubicBezTo>
                  <a:lnTo>
                    <a:pt x="10682" y="3822"/>
                  </a:lnTo>
                  <a:cubicBezTo>
                    <a:pt x="10650" y="3750"/>
                    <a:pt x="10594" y="3721"/>
                    <a:pt x="10534" y="3721"/>
                  </a:cubicBezTo>
                  <a:cubicBezTo>
                    <a:pt x="10370" y="3721"/>
                    <a:pt x="10169" y="3929"/>
                    <a:pt x="10298" y="4058"/>
                  </a:cubicBezTo>
                  <a:lnTo>
                    <a:pt x="13928" y="9782"/>
                  </a:lnTo>
                  <a:cubicBezTo>
                    <a:pt x="13367" y="9487"/>
                    <a:pt x="12777" y="9251"/>
                    <a:pt x="12157" y="9104"/>
                  </a:cubicBezTo>
                  <a:cubicBezTo>
                    <a:pt x="11951" y="8514"/>
                    <a:pt x="11420" y="8160"/>
                    <a:pt x="10800" y="8160"/>
                  </a:cubicBezTo>
                  <a:cubicBezTo>
                    <a:pt x="10712" y="8160"/>
                    <a:pt x="10594" y="8160"/>
                    <a:pt x="10476" y="8189"/>
                  </a:cubicBezTo>
                  <a:lnTo>
                    <a:pt x="10476" y="7894"/>
                  </a:lnTo>
                  <a:cubicBezTo>
                    <a:pt x="10431" y="7584"/>
                    <a:pt x="10180" y="7429"/>
                    <a:pt x="9930" y="7429"/>
                  </a:cubicBezTo>
                  <a:cubicBezTo>
                    <a:pt x="9679" y="7429"/>
                    <a:pt x="9428" y="7584"/>
                    <a:pt x="9384" y="7894"/>
                  </a:cubicBezTo>
                  <a:lnTo>
                    <a:pt x="9384" y="8602"/>
                  </a:lnTo>
                  <a:cubicBezTo>
                    <a:pt x="8912" y="8573"/>
                    <a:pt x="8410" y="8543"/>
                    <a:pt x="7908" y="8543"/>
                  </a:cubicBezTo>
                  <a:lnTo>
                    <a:pt x="7908" y="8396"/>
                  </a:lnTo>
                  <a:cubicBezTo>
                    <a:pt x="7923" y="8278"/>
                    <a:pt x="7805" y="8219"/>
                    <a:pt x="7687" y="8219"/>
                  </a:cubicBezTo>
                  <a:cubicBezTo>
                    <a:pt x="7569" y="8219"/>
                    <a:pt x="7451" y="8278"/>
                    <a:pt x="7466" y="8396"/>
                  </a:cubicBezTo>
                  <a:lnTo>
                    <a:pt x="7466" y="8543"/>
                  </a:lnTo>
                  <a:cubicBezTo>
                    <a:pt x="5872" y="8543"/>
                    <a:pt x="4279" y="8750"/>
                    <a:pt x="2774" y="9222"/>
                  </a:cubicBezTo>
                  <a:cubicBezTo>
                    <a:pt x="2627" y="9251"/>
                    <a:pt x="2568" y="9399"/>
                    <a:pt x="2627" y="9517"/>
                  </a:cubicBezTo>
                  <a:cubicBezTo>
                    <a:pt x="2648" y="9603"/>
                    <a:pt x="2717" y="9658"/>
                    <a:pt x="2799" y="9658"/>
                  </a:cubicBezTo>
                  <a:cubicBezTo>
                    <a:pt x="2829" y="9658"/>
                    <a:pt x="2861" y="9651"/>
                    <a:pt x="2892" y="9635"/>
                  </a:cubicBezTo>
                  <a:cubicBezTo>
                    <a:pt x="4367" y="9192"/>
                    <a:pt x="5902" y="8986"/>
                    <a:pt x="7466" y="8986"/>
                  </a:cubicBezTo>
                  <a:lnTo>
                    <a:pt x="7466" y="9546"/>
                  </a:lnTo>
                  <a:cubicBezTo>
                    <a:pt x="7451" y="9664"/>
                    <a:pt x="7569" y="9723"/>
                    <a:pt x="7687" y="9723"/>
                  </a:cubicBezTo>
                  <a:cubicBezTo>
                    <a:pt x="7805" y="9723"/>
                    <a:pt x="7923" y="9664"/>
                    <a:pt x="7908" y="9546"/>
                  </a:cubicBezTo>
                  <a:lnTo>
                    <a:pt x="7908" y="8986"/>
                  </a:lnTo>
                  <a:cubicBezTo>
                    <a:pt x="8410" y="8986"/>
                    <a:pt x="8912" y="9015"/>
                    <a:pt x="9384" y="9045"/>
                  </a:cubicBezTo>
                  <a:lnTo>
                    <a:pt x="9384" y="10461"/>
                  </a:lnTo>
                  <a:cubicBezTo>
                    <a:pt x="9384" y="10804"/>
                    <a:pt x="9665" y="11039"/>
                    <a:pt x="9954" y="11039"/>
                  </a:cubicBezTo>
                  <a:cubicBezTo>
                    <a:pt x="10063" y="11039"/>
                    <a:pt x="10172" y="11006"/>
                    <a:pt x="10269" y="10933"/>
                  </a:cubicBezTo>
                  <a:cubicBezTo>
                    <a:pt x="10414" y="10981"/>
                    <a:pt x="10558" y="11030"/>
                    <a:pt x="10719" y="11030"/>
                  </a:cubicBezTo>
                  <a:cubicBezTo>
                    <a:pt x="10755" y="11030"/>
                    <a:pt x="10792" y="11027"/>
                    <a:pt x="10830" y="11022"/>
                  </a:cubicBezTo>
                  <a:cubicBezTo>
                    <a:pt x="11626" y="11022"/>
                    <a:pt x="12275" y="10402"/>
                    <a:pt x="12275" y="9605"/>
                  </a:cubicBezTo>
                  <a:cubicBezTo>
                    <a:pt x="12925" y="9782"/>
                    <a:pt x="13544" y="10078"/>
                    <a:pt x="14105" y="10432"/>
                  </a:cubicBezTo>
                  <a:cubicBezTo>
                    <a:pt x="14459" y="10697"/>
                    <a:pt x="14843" y="11081"/>
                    <a:pt x="14843" y="11553"/>
                  </a:cubicBezTo>
                  <a:cubicBezTo>
                    <a:pt x="14843" y="12202"/>
                    <a:pt x="14105" y="12822"/>
                    <a:pt x="12807" y="13323"/>
                  </a:cubicBezTo>
                  <a:cubicBezTo>
                    <a:pt x="11125" y="13869"/>
                    <a:pt x="9384" y="14142"/>
                    <a:pt x="7643" y="14142"/>
                  </a:cubicBezTo>
                  <a:cubicBezTo>
                    <a:pt x="5902" y="14142"/>
                    <a:pt x="4161" y="13869"/>
                    <a:pt x="2479" y="13323"/>
                  </a:cubicBezTo>
                  <a:cubicBezTo>
                    <a:pt x="1181" y="12822"/>
                    <a:pt x="443" y="12202"/>
                    <a:pt x="443" y="11553"/>
                  </a:cubicBezTo>
                  <a:cubicBezTo>
                    <a:pt x="443" y="10992"/>
                    <a:pt x="1004" y="10432"/>
                    <a:pt x="2036" y="9959"/>
                  </a:cubicBezTo>
                  <a:cubicBezTo>
                    <a:pt x="2154" y="9900"/>
                    <a:pt x="2213" y="9782"/>
                    <a:pt x="2154" y="9664"/>
                  </a:cubicBezTo>
                  <a:cubicBezTo>
                    <a:pt x="2111" y="9578"/>
                    <a:pt x="2036" y="9523"/>
                    <a:pt x="1953" y="9523"/>
                  </a:cubicBezTo>
                  <a:cubicBezTo>
                    <a:pt x="1923" y="9523"/>
                    <a:pt x="1891" y="9531"/>
                    <a:pt x="1859" y="9546"/>
                  </a:cubicBezTo>
                  <a:cubicBezTo>
                    <a:pt x="1682" y="9635"/>
                    <a:pt x="1535" y="9694"/>
                    <a:pt x="1387" y="9782"/>
                  </a:cubicBezTo>
                  <a:lnTo>
                    <a:pt x="7171" y="694"/>
                  </a:lnTo>
                  <a:cubicBezTo>
                    <a:pt x="7289" y="517"/>
                    <a:pt x="7481" y="429"/>
                    <a:pt x="7672" y="429"/>
                  </a:cubicBezTo>
                  <a:cubicBezTo>
                    <a:pt x="7864" y="429"/>
                    <a:pt x="8056" y="517"/>
                    <a:pt x="8174" y="694"/>
                  </a:cubicBezTo>
                  <a:lnTo>
                    <a:pt x="9797" y="3291"/>
                  </a:lnTo>
                  <a:cubicBezTo>
                    <a:pt x="9830" y="3366"/>
                    <a:pt x="9890" y="3396"/>
                    <a:pt x="9954" y="3396"/>
                  </a:cubicBezTo>
                  <a:cubicBezTo>
                    <a:pt x="10116" y="3396"/>
                    <a:pt x="10307" y="3203"/>
                    <a:pt x="10180" y="3055"/>
                  </a:cubicBezTo>
                  <a:lnTo>
                    <a:pt x="8528" y="488"/>
                  </a:lnTo>
                  <a:cubicBezTo>
                    <a:pt x="8321" y="163"/>
                    <a:pt x="7982" y="1"/>
                    <a:pt x="76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35285" y="1855204"/>
              <a:ext cx="13349" cy="27517"/>
            </a:xfrm>
            <a:custGeom>
              <a:avLst/>
              <a:gdLst/>
              <a:ahLst/>
              <a:cxnLst/>
              <a:rect l="l" t="t" r="r" b="b"/>
              <a:pathLst>
                <a:path w="473" h="975" extrusionOk="0">
                  <a:moveTo>
                    <a:pt x="237" y="1"/>
                  </a:moveTo>
                  <a:cubicBezTo>
                    <a:pt x="119" y="1"/>
                    <a:pt x="1" y="60"/>
                    <a:pt x="15" y="178"/>
                  </a:cubicBezTo>
                  <a:lnTo>
                    <a:pt x="15" y="797"/>
                  </a:lnTo>
                  <a:cubicBezTo>
                    <a:pt x="1" y="916"/>
                    <a:pt x="119" y="975"/>
                    <a:pt x="237" y="975"/>
                  </a:cubicBezTo>
                  <a:cubicBezTo>
                    <a:pt x="355" y="975"/>
                    <a:pt x="473" y="916"/>
                    <a:pt x="458" y="797"/>
                  </a:cubicBezTo>
                  <a:lnTo>
                    <a:pt x="458" y="178"/>
                  </a:lnTo>
                  <a:cubicBezTo>
                    <a:pt x="473" y="60"/>
                    <a:pt x="355"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35285" y="1912043"/>
              <a:ext cx="13349" cy="42926"/>
            </a:xfrm>
            <a:custGeom>
              <a:avLst/>
              <a:gdLst/>
              <a:ahLst/>
              <a:cxnLst/>
              <a:rect l="l" t="t" r="r" b="b"/>
              <a:pathLst>
                <a:path w="473" h="1521" extrusionOk="0">
                  <a:moveTo>
                    <a:pt x="237" y="1"/>
                  </a:moveTo>
                  <a:cubicBezTo>
                    <a:pt x="133" y="1"/>
                    <a:pt x="30" y="67"/>
                    <a:pt x="15" y="200"/>
                  </a:cubicBezTo>
                  <a:lnTo>
                    <a:pt x="15" y="1321"/>
                  </a:lnTo>
                  <a:cubicBezTo>
                    <a:pt x="1" y="1454"/>
                    <a:pt x="119" y="1520"/>
                    <a:pt x="237" y="1520"/>
                  </a:cubicBezTo>
                  <a:cubicBezTo>
                    <a:pt x="355" y="1520"/>
                    <a:pt x="473" y="1454"/>
                    <a:pt x="458" y="1321"/>
                  </a:cubicBezTo>
                  <a:lnTo>
                    <a:pt x="458" y="200"/>
                  </a:lnTo>
                  <a:cubicBezTo>
                    <a:pt x="443" y="67"/>
                    <a:pt x="340"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35285" y="1983444"/>
              <a:ext cx="13349" cy="43350"/>
            </a:xfrm>
            <a:custGeom>
              <a:avLst/>
              <a:gdLst/>
              <a:ahLst/>
              <a:cxnLst/>
              <a:rect l="l" t="t" r="r" b="b"/>
              <a:pathLst>
                <a:path w="473" h="1536" extrusionOk="0">
                  <a:moveTo>
                    <a:pt x="251" y="1"/>
                  </a:moveTo>
                  <a:cubicBezTo>
                    <a:pt x="104" y="1"/>
                    <a:pt x="15" y="89"/>
                    <a:pt x="15" y="207"/>
                  </a:cubicBezTo>
                  <a:lnTo>
                    <a:pt x="15" y="1358"/>
                  </a:lnTo>
                  <a:cubicBezTo>
                    <a:pt x="1" y="1476"/>
                    <a:pt x="119" y="1535"/>
                    <a:pt x="237" y="1535"/>
                  </a:cubicBezTo>
                  <a:cubicBezTo>
                    <a:pt x="355" y="1535"/>
                    <a:pt x="473" y="1476"/>
                    <a:pt x="458" y="1358"/>
                  </a:cubicBezTo>
                  <a:lnTo>
                    <a:pt x="458" y="207"/>
                  </a:lnTo>
                  <a:cubicBezTo>
                    <a:pt x="458" y="89"/>
                    <a:pt x="369" y="1"/>
                    <a:pt x="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35708" y="2127516"/>
              <a:ext cx="30847" cy="30001"/>
            </a:xfrm>
            <a:custGeom>
              <a:avLst/>
              <a:gdLst/>
              <a:ahLst/>
              <a:cxnLst/>
              <a:rect l="l" t="t" r="r" b="b"/>
              <a:pathLst>
                <a:path w="1093" h="1063" extrusionOk="0">
                  <a:moveTo>
                    <a:pt x="236" y="1"/>
                  </a:moveTo>
                  <a:cubicBezTo>
                    <a:pt x="89" y="1"/>
                    <a:pt x="0" y="119"/>
                    <a:pt x="0" y="237"/>
                  </a:cubicBezTo>
                  <a:lnTo>
                    <a:pt x="0" y="827"/>
                  </a:lnTo>
                  <a:cubicBezTo>
                    <a:pt x="0" y="945"/>
                    <a:pt x="89" y="1063"/>
                    <a:pt x="236" y="1063"/>
                  </a:cubicBezTo>
                  <a:lnTo>
                    <a:pt x="826" y="1063"/>
                  </a:lnTo>
                  <a:cubicBezTo>
                    <a:pt x="1092" y="1004"/>
                    <a:pt x="1092" y="650"/>
                    <a:pt x="826" y="620"/>
                  </a:cubicBezTo>
                  <a:lnTo>
                    <a:pt x="472" y="620"/>
                  </a:lnTo>
                  <a:lnTo>
                    <a:pt x="472" y="237"/>
                  </a:lnTo>
                  <a:cubicBezTo>
                    <a:pt x="472" y="131"/>
                    <a:pt x="378" y="26"/>
                    <a:pt x="274" y="26"/>
                  </a:cubicBezTo>
                  <a:cubicBezTo>
                    <a:pt x="261" y="26"/>
                    <a:pt x="249" y="27"/>
                    <a:pt x="236" y="30"/>
                  </a:cubicBezTo>
                  <a:lnTo>
                    <a:pt x="2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85858" y="2144873"/>
              <a:ext cx="41487" cy="12700"/>
            </a:xfrm>
            <a:custGeom>
              <a:avLst/>
              <a:gdLst/>
              <a:ahLst/>
              <a:cxnLst/>
              <a:rect l="l" t="t" r="r" b="b"/>
              <a:pathLst>
                <a:path w="1470" h="450" extrusionOk="0">
                  <a:moveTo>
                    <a:pt x="194" y="1"/>
                  </a:moveTo>
                  <a:cubicBezTo>
                    <a:pt x="0" y="1"/>
                    <a:pt x="6" y="449"/>
                    <a:pt x="211" y="449"/>
                  </a:cubicBezTo>
                  <a:cubicBezTo>
                    <a:pt x="217" y="449"/>
                    <a:pt x="223" y="449"/>
                    <a:pt x="230" y="448"/>
                  </a:cubicBezTo>
                  <a:lnTo>
                    <a:pt x="1204" y="448"/>
                  </a:lnTo>
                  <a:cubicBezTo>
                    <a:pt x="1469" y="389"/>
                    <a:pt x="1469" y="35"/>
                    <a:pt x="1204" y="5"/>
                  </a:cubicBezTo>
                  <a:lnTo>
                    <a:pt x="230" y="5"/>
                  </a:lnTo>
                  <a:cubicBezTo>
                    <a:pt x="217" y="2"/>
                    <a:pt x="206" y="1"/>
                    <a:pt x="1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746648" y="2144873"/>
              <a:ext cx="40640" cy="12700"/>
            </a:xfrm>
            <a:custGeom>
              <a:avLst/>
              <a:gdLst/>
              <a:ahLst/>
              <a:cxnLst/>
              <a:rect l="l" t="t" r="r" b="b"/>
              <a:pathLst>
                <a:path w="1440" h="450" extrusionOk="0">
                  <a:moveTo>
                    <a:pt x="194" y="1"/>
                  </a:moveTo>
                  <a:cubicBezTo>
                    <a:pt x="0" y="1"/>
                    <a:pt x="6" y="449"/>
                    <a:pt x="211" y="449"/>
                  </a:cubicBezTo>
                  <a:cubicBezTo>
                    <a:pt x="217" y="449"/>
                    <a:pt x="223" y="449"/>
                    <a:pt x="230" y="448"/>
                  </a:cubicBezTo>
                  <a:lnTo>
                    <a:pt x="1204" y="448"/>
                  </a:lnTo>
                  <a:cubicBezTo>
                    <a:pt x="1440" y="389"/>
                    <a:pt x="1440" y="35"/>
                    <a:pt x="1204" y="5"/>
                  </a:cubicBezTo>
                  <a:lnTo>
                    <a:pt x="230" y="5"/>
                  </a:lnTo>
                  <a:cubicBezTo>
                    <a:pt x="217" y="2"/>
                    <a:pt x="206" y="1"/>
                    <a:pt x="1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806619" y="2144873"/>
              <a:ext cx="31271" cy="12700"/>
            </a:xfrm>
            <a:custGeom>
              <a:avLst/>
              <a:gdLst/>
              <a:ahLst/>
              <a:cxnLst/>
              <a:rect l="l" t="t" r="r" b="b"/>
              <a:pathLst>
                <a:path w="1108" h="450" extrusionOk="0">
                  <a:moveTo>
                    <a:pt x="219" y="1"/>
                  </a:moveTo>
                  <a:cubicBezTo>
                    <a:pt x="0" y="1"/>
                    <a:pt x="7" y="449"/>
                    <a:pt x="238" y="449"/>
                  </a:cubicBezTo>
                  <a:cubicBezTo>
                    <a:pt x="245" y="449"/>
                    <a:pt x="252" y="449"/>
                    <a:pt x="259" y="448"/>
                  </a:cubicBezTo>
                  <a:lnTo>
                    <a:pt x="849" y="448"/>
                  </a:lnTo>
                  <a:cubicBezTo>
                    <a:pt x="856" y="449"/>
                    <a:pt x="863" y="449"/>
                    <a:pt x="870" y="449"/>
                  </a:cubicBezTo>
                  <a:cubicBezTo>
                    <a:pt x="1101" y="449"/>
                    <a:pt x="1107" y="1"/>
                    <a:pt x="889" y="1"/>
                  </a:cubicBezTo>
                  <a:cubicBezTo>
                    <a:pt x="876" y="1"/>
                    <a:pt x="863" y="2"/>
                    <a:pt x="849" y="5"/>
                  </a:cubicBezTo>
                  <a:lnTo>
                    <a:pt x="259" y="5"/>
                  </a:lnTo>
                  <a:cubicBezTo>
                    <a:pt x="245" y="2"/>
                    <a:pt x="232" y="1"/>
                    <a:pt x="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551607" y="1992616"/>
              <a:ext cx="49982" cy="42955"/>
            </a:xfrm>
            <a:custGeom>
              <a:avLst/>
              <a:gdLst/>
              <a:ahLst/>
              <a:cxnLst/>
              <a:rect l="l" t="t" r="r" b="b"/>
              <a:pathLst>
                <a:path w="1771" h="1522" extrusionOk="0">
                  <a:moveTo>
                    <a:pt x="1004" y="454"/>
                  </a:moveTo>
                  <a:cubicBezTo>
                    <a:pt x="1170" y="454"/>
                    <a:pt x="1328" y="582"/>
                    <a:pt x="1328" y="768"/>
                  </a:cubicBezTo>
                  <a:cubicBezTo>
                    <a:pt x="1328" y="945"/>
                    <a:pt x="1210" y="1063"/>
                    <a:pt x="1033" y="1063"/>
                  </a:cubicBezTo>
                  <a:cubicBezTo>
                    <a:pt x="738" y="1063"/>
                    <a:pt x="620" y="738"/>
                    <a:pt x="797" y="532"/>
                  </a:cubicBezTo>
                  <a:cubicBezTo>
                    <a:pt x="859" y="478"/>
                    <a:pt x="932" y="454"/>
                    <a:pt x="1004" y="454"/>
                  </a:cubicBezTo>
                  <a:close/>
                  <a:moveTo>
                    <a:pt x="1033" y="1"/>
                  </a:moveTo>
                  <a:cubicBezTo>
                    <a:pt x="354" y="1"/>
                    <a:pt x="0" y="827"/>
                    <a:pt x="472" y="1299"/>
                  </a:cubicBezTo>
                  <a:cubicBezTo>
                    <a:pt x="636" y="1453"/>
                    <a:pt x="830" y="1522"/>
                    <a:pt x="1019" y="1522"/>
                  </a:cubicBezTo>
                  <a:cubicBezTo>
                    <a:pt x="1408" y="1522"/>
                    <a:pt x="1770" y="1225"/>
                    <a:pt x="1770" y="768"/>
                  </a:cubicBezTo>
                  <a:cubicBezTo>
                    <a:pt x="1770" y="355"/>
                    <a:pt x="1446" y="1"/>
                    <a:pt x="10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536593" y="1974300"/>
              <a:ext cx="84159" cy="79870"/>
            </a:xfrm>
            <a:custGeom>
              <a:avLst/>
              <a:gdLst/>
              <a:ahLst/>
              <a:cxnLst/>
              <a:rect l="l" t="t" r="r" b="b"/>
              <a:pathLst>
                <a:path w="2982" h="2830" extrusionOk="0">
                  <a:moveTo>
                    <a:pt x="1572" y="441"/>
                  </a:moveTo>
                  <a:cubicBezTo>
                    <a:pt x="1727" y="441"/>
                    <a:pt x="1886" y="479"/>
                    <a:pt x="2037" y="561"/>
                  </a:cubicBezTo>
                  <a:cubicBezTo>
                    <a:pt x="2068" y="592"/>
                    <a:pt x="2106" y="605"/>
                    <a:pt x="2145" y="605"/>
                  </a:cubicBezTo>
                  <a:cubicBezTo>
                    <a:pt x="2218" y="605"/>
                    <a:pt x="2294" y="560"/>
                    <a:pt x="2332" y="502"/>
                  </a:cubicBezTo>
                  <a:cubicBezTo>
                    <a:pt x="2361" y="472"/>
                    <a:pt x="2391" y="443"/>
                    <a:pt x="2420" y="443"/>
                  </a:cubicBezTo>
                  <a:cubicBezTo>
                    <a:pt x="2480" y="443"/>
                    <a:pt x="2509" y="502"/>
                    <a:pt x="2509" y="561"/>
                  </a:cubicBezTo>
                  <a:lnTo>
                    <a:pt x="2509" y="2272"/>
                  </a:lnTo>
                  <a:cubicBezTo>
                    <a:pt x="2509" y="2331"/>
                    <a:pt x="2480" y="2361"/>
                    <a:pt x="2420" y="2361"/>
                  </a:cubicBezTo>
                  <a:cubicBezTo>
                    <a:pt x="2391" y="2361"/>
                    <a:pt x="2361" y="2361"/>
                    <a:pt x="2332" y="2331"/>
                  </a:cubicBezTo>
                  <a:cubicBezTo>
                    <a:pt x="2302" y="2243"/>
                    <a:pt x="2214" y="2213"/>
                    <a:pt x="2155" y="2213"/>
                  </a:cubicBezTo>
                  <a:cubicBezTo>
                    <a:pt x="2096" y="2213"/>
                    <a:pt x="2066" y="2213"/>
                    <a:pt x="2037" y="2243"/>
                  </a:cubicBezTo>
                  <a:cubicBezTo>
                    <a:pt x="1878" y="2337"/>
                    <a:pt x="1710" y="2379"/>
                    <a:pt x="1547" y="2379"/>
                  </a:cubicBezTo>
                  <a:cubicBezTo>
                    <a:pt x="1045" y="2379"/>
                    <a:pt x="591" y="1974"/>
                    <a:pt x="591" y="1417"/>
                  </a:cubicBezTo>
                  <a:cubicBezTo>
                    <a:pt x="591" y="851"/>
                    <a:pt x="1060" y="441"/>
                    <a:pt x="1572" y="441"/>
                  </a:cubicBezTo>
                  <a:close/>
                  <a:moveTo>
                    <a:pt x="1565" y="0"/>
                  </a:moveTo>
                  <a:cubicBezTo>
                    <a:pt x="680" y="0"/>
                    <a:pt x="1" y="827"/>
                    <a:pt x="178" y="1682"/>
                  </a:cubicBezTo>
                  <a:cubicBezTo>
                    <a:pt x="316" y="2372"/>
                    <a:pt x="903" y="2829"/>
                    <a:pt x="1546" y="2829"/>
                  </a:cubicBezTo>
                  <a:cubicBezTo>
                    <a:pt x="1728" y="2829"/>
                    <a:pt x="1914" y="2793"/>
                    <a:pt x="2096" y="2715"/>
                  </a:cubicBezTo>
                  <a:cubicBezTo>
                    <a:pt x="2193" y="2788"/>
                    <a:pt x="2302" y="2821"/>
                    <a:pt x="2409" y="2821"/>
                  </a:cubicBezTo>
                  <a:cubicBezTo>
                    <a:pt x="2690" y="2821"/>
                    <a:pt x="2960" y="2593"/>
                    <a:pt x="2981" y="2272"/>
                  </a:cubicBezTo>
                  <a:lnTo>
                    <a:pt x="2981" y="561"/>
                  </a:lnTo>
                  <a:cubicBezTo>
                    <a:pt x="2960" y="240"/>
                    <a:pt x="2690" y="12"/>
                    <a:pt x="2409" y="12"/>
                  </a:cubicBezTo>
                  <a:cubicBezTo>
                    <a:pt x="2302" y="12"/>
                    <a:pt x="2193" y="45"/>
                    <a:pt x="2096" y="118"/>
                  </a:cubicBezTo>
                  <a:cubicBezTo>
                    <a:pt x="1919" y="30"/>
                    <a:pt x="1742" y="0"/>
                    <a:pt x="15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701493" y="2073387"/>
              <a:ext cx="51647" cy="44168"/>
            </a:xfrm>
            <a:custGeom>
              <a:avLst/>
              <a:gdLst/>
              <a:ahLst/>
              <a:cxnLst/>
              <a:rect l="l" t="t" r="r" b="b"/>
              <a:pathLst>
                <a:path w="1830" h="1565" extrusionOk="0">
                  <a:moveTo>
                    <a:pt x="1033" y="473"/>
                  </a:moveTo>
                  <a:cubicBezTo>
                    <a:pt x="1476" y="473"/>
                    <a:pt x="1476" y="1122"/>
                    <a:pt x="1033" y="1122"/>
                  </a:cubicBezTo>
                  <a:cubicBezTo>
                    <a:pt x="620" y="1122"/>
                    <a:pt x="620" y="473"/>
                    <a:pt x="1033" y="473"/>
                  </a:cubicBezTo>
                  <a:close/>
                  <a:moveTo>
                    <a:pt x="1033" y="1"/>
                  </a:moveTo>
                  <a:cubicBezTo>
                    <a:pt x="354" y="1"/>
                    <a:pt x="0" y="856"/>
                    <a:pt x="502" y="1329"/>
                  </a:cubicBezTo>
                  <a:cubicBezTo>
                    <a:pt x="656" y="1492"/>
                    <a:pt x="851" y="1565"/>
                    <a:pt x="1043" y="1565"/>
                  </a:cubicBezTo>
                  <a:cubicBezTo>
                    <a:pt x="1441" y="1565"/>
                    <a:pt x="1830" y="1255"/>
                    <a:pt x="1830" y="797"/>
                  </a:cubicBezTo>
                  <a:cubicBezTo>
                    <a:pt x="1830" y="355"/>
                    <a:pt x="1476" y="1"/>
                    <a:pt x="10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71"/>
          <p:cNvGrpSpPr/>
          <p:nvPr/>
        </p:nvGrpSpPr>
        <p:grpSpPr>
          <a:xfrm>
            <a:off x="5598162" y="2234226"/>
            <a:ext cx="416423" cy="432651"/>
            <a:chOff x="4738819" y="1814000"/>
            <a:chExt cx="416423" cy="432651"/>
          </a:xfrm>
        </p:grpSpPr>
        <p:sp>
          <p:nvSpPr>
            <p:cNvPr id="2926" name="Google Shape;2926;p71"/>
            <p:cNvSpPr/>
            <p:nvPr/>
          </p:nvSpPr>
          <p:spPr>
            <a:xfrm>
              <a:off x="4744661" y="1865195"/>
              <a:ext cx="333138" cy="374795"/>
            </a:xfrm>
            <a:custGeom>
              <a:avLst/>
              <a:gdLst/>
              <a:ahLst/>
              <a:cxnLst/>
              <a:rect l="l" t="t" r="r" b="b"/>
              <a:pathLst>
                <a:path w="11804" h="13280" extrusionOk="0">
                  <a:moveTo>
                    <a:pt x="2066" y="1"/>
                  </a:moveTo>
                  <a:cubicBezTo>
                    <a:pt x="915" y="1"/>
                    <a:pt x="0" y="916"/>
                    <a:pt x="0" y="2037"/>
                  </a:cubicBezTo>
                  <a:lnTo>
                    <a:pt x="0" y="11243"/>
                  </a:lnTo>
                  <a:cubicBezTo>
                    <a:pt x="0" y="12364"/>
                    <a:pt x="915" y="13279"/>
                    <a:pt x="2066" y="13279"/>
                  </a:cubicBezTo>
                  <a:lnTo>
                    <a:pt x="9767" y="13279"/>
                  </a:lnTo>
                  <a:cubicBezTo>
                    <a:pt x="10889" y="13279"/>
                    <a:pt x="11803" y="12364"/>
                    <a:pt x="11803" y="11243"/>
                  </a:cubicBezTo>
                  <a:lnTo>
                    <a:pt x="11803" y="2037"/>
                  </a:lnTo>
                  <a:cubicBezTo>
                    <a:pt x="11803" y="916"/>
                    <a:pt x="10889" y="1"/>
                    <a:pt x="9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4744661" y="1865195"/>
              <a:ext cx="84978" cy="374795"/>
            </a:xfrm>
            <a:custGeom>
              <a:avLst/>
              <a:gdLst/>
              <a:ahLst/>
              <a:cxnLst/>
              <a:rect l="l" t="t" r="r" b="b"/>
              <a:pathLst>
                <a:path w="3011" h="13280" extrusionOk="0">
                  <a:moveTo>
                    <a:pt x="2066" y="1"/>
                  </a:moveTo>
                  <a:cubicBezTo>
                    <a:pt x="915" y="1"/>
                    <a:pt x="0" y="916"/>
                    <a:pt x="0" y="2037"/>
                  </a:cubicBezTo>
                  <a:lnTo>
                    <a:pt x="0" y="11243"/>
                  </a:lnTo>
                  <a:cubicBezTo>
                    <a:pt x="0" y="12364"/>
                    <a:pt x="915" y="13279"/>
                    <a:pt x="2066" y="13279"/>
                  </a:cubicBezTo>
                  <a:lnTo>
                    <a:pt x="3010" y="13279"/>
                  </a:lnTo>
                  <a:cubicBezTo>
                    <a:pt x="1889" y="13279"/>
                    <a:pt x="974" y="12364"/>
                    <a:pt x="974" y="11243"/>
                  </a:cubicBezTo>
                  <a:lnTo>
                    <a:pt x="974" y="2037"/>
                  </a:lnTo>
                  <a:cubicBezTo>
                    <a:pt x="974" y="916"/>
                    <a:pt x="1889" y="1"/>
                    <a:pt x="3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4796279" y="1820435"/>
              <a:ext cx="231537" cy="105580"/>
            </a:xfrm>
            <a:custGeom>
              <a:avLst/>
              <a:gdLst/>
              <a:ahLst/>
              <a:cxnLst/>
              <a:rect l="l" t="t" r="r" b="b"/>
              <a:pathLst>
                <a:path w="8204" h="3741" extrusionOk="0">
                  <a:moveTo>
                    <a:pt x="4084" y="1"/>
                  </a:moveTo>
                  <a:cubicBezTo>
                    <a:pt x="3372" y="1"/>
                    <a:pt x="2656" y="392"/>
                    <a:pt x="2332" y="1174"/>
                  </a:cubicBezTo>
                  <a:lnTo>
                    <a:pt x="1712" y="1174"/>
                  </a:lnTo>
                  <a:cubicBezTo>
                    <a:pt x="1" y="1174"/>
                    <a:pt x="1" y="3741"/>
                    <a:pt x="1712" y="3741"/>
                  </a:cubicBezTo>
                  <a:lnTo>
                    <a:pt x="6492" y="3741"/>
                  </a:lnTo>
                  <a:cubicBezTo>
                    <a:pt x="8204" y="3741"/>
                    <a:pt x="8204" y="1203"/>
                    <a:pt x="6492" y="1203"/>
                  </a:cubicBezTo>
                  <a:lnTo>
                    <a:pt x="5814" y="1174"/>
                  </a:lnTo>
                  <a:cubicBezTo>
                    <a:pt x="5504" y="392"/>
                    <a:pt x="4796" y="1"/>
                    <a:pt x="4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4796279" y="1820237"/>
              <a:ext cx="132448" cy="105778"/>
            </a:xfrm>
            <a:custGeom>
              <a:avLst/>
              <a:gdLst/>
              <a:ahLst/>
              <a:cxnLst/>
              <a:rect l="l" t="t" r="r" b="b"/>
              <a:pathLst>
                <a:path w="4693" h="3748" extrusionOk="0">
                  <a:moveTo>
                    <a:pt x="4073" y="0"/>
                  </a:moveTo>
                  <a:cubicBezTo>
                    <a:pt x="3335" y="0"/>
                    <a:pt x="2627" y="473"/>
                    <a:pt x="2361" y="1181"/>
                  </a:cubicBezTo>
                  <a:lnTo>
                    <a:pt x="1712" y="1181"/>
                  </a:lnTo>
                  <a:cubicBezTo>
                    <a:pt x="1" y="1181"/>
                    <a:pt x="1" y="3748"/>
                    <a:pt x="1712" y="3748"/>
                  </a:cubicBezTo>
                  <a:lnTo>
                    <a:pt x="2893" y="3748"/>
                  </a:lnTo>
                  <a:cubicBezTo>
                    <a:pt x="1211" y="3748"/>
                    <a:pt x="1211" y="1181"/>
                    <a:pt x="2893" y="1181"/>
                  </a:cubicBezTo>
                  <a:lnTo>
                    <a:pt x="3571" y="1181"/>
                  </a:lnTo>
                  <a:cubicBezTo>
                    <a:pt x="3748" y="679"/>
                    <a:pt x="4161" y="296"/>
                    <a:pt x="4692" y="119"/>
                  </a:cubicBezTo>
                  <a:cubicBezTo>
                    <a:pt x="4486" y="60"/>
                    <a:pt x="4309" y="0"/>
                    <a:pt x="4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4882891" y="1851874"/>
              <a:ext cx="49982" cy="42983"/>
            </a:xfrm>
            <a:custGeom>
              <a:avLst/>
              <a:gdLst/>
              <a:ahLst/>
              <a:cxnLst/>
              <a:rect l="l" t="t" r="r" b="b"/>
              <a:pathLst>
                <a:path w="1771" h="1523" extrusionOk="0">
                  <a:moveTo>
                    <a:pt x="1004" y="1"/>
                  </a:moveTo>
                  <a:cubicBezTo>
                    <a:pt x="325" y="1"/>
                    <a:pt x="1" y="827"/>
                    <a:pt x="473" y="1299"/>
                  </a:cubicBezTo>
                  <a:cubicBezTo>
                    <a:pt x="626" y="1453"/>
                    <a:pt x="818" y="1522"/>
                    <a:pt x="1006" y="1522"/>
                  </a:cubicBezTo>
                  <a:cubicBezTo>
                    <a:pt x="1395" y="1522"/>
                    <a:pt x="1771" y="1226"/>
                    <a:pt x="1771" y="768"/>
                  </a:cubicBezTo>
                  <a:cubicBezTo>
                    <a:pt x="1771" y="325"/>
                    <a:pt x="1417" y="1"/>
                    <a:pt x="1004"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4957848" y="2016068"/>
              <a:ext cx="177407" cy="170605"/>
            </a:xfrm>
            <a:custGeom>
              <a:avLst/>
              <a:gdLst/>
              <a:ahLst/>
              <a:cxnLst/>
              <a:rect l="l" t="t" r="r" b="b"/>
              <a:pathLst>
                <a:path w="6286" h="6045" extrusionOk="0">
                  <a:moveTo>
                    <a:pt x="5075" y="0"/>
                  </a:moveTo>
                  <a:cubicBezTo>
                    <a:pt x="4629" y="0"/>
                    <a:pt x="4187" y="176"/>
                    <a:pt x="3866" y="497"/>
                  </a:cubicBezTo>
                  <a:lnTo>
                    <a:pt x="89" y="4274"/>
                  </a:lnTo>
                  <a:cubicBezTo>
                    <a:pt x="59" y="4304"/>
                    <a:pt x="30" y="4333"/>
                    <a:pt x="0" y="4363"/>
                  </a:cubicBezTo>
                  <a:lnTo>
                    <a:pt x="472" y="5484"/>
                  </a:lnTo>
                  <a:lnTo>
                    <a:pt x="708" y="6045"/>
                  </a:lnTo>
                  <a:lnTo>
                    <a:pt x="6285" y="497"/>
                  </a:lnTo>
                  <a:cubicBezTo>
                    <a:pt x="6138" y="350"/>
                    <a:pt x="5990" y="261"/>
                    <a:pt x="5813" y="173"/>
                  </a:cubicBezTo>
                  <a:cubicBezTo>
                    <a:pt x="5580" y="56"/>
                    <a:pt x="5327" y="0"/>
                    <a:pt x="5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4977829" y="2030094"/>
              <a:ext cx="175742" cy="176560"/>
            </a:xfrm>
            <a:custGeom>
              <a:avLst/>
              <a:gdLst/>
              <a:ahLst/>
              <a:cxnLst/>
              <a:rect l="l" t="t" r="r" b="b"/>
              <a:pathLst>
                <a:path w="6227" h="6256" extrusionOk="0">
                  <a:moveTo>
                    <a:pt x="5577" y="0"/>
                  </a:moveTo>
                  <a:lnTo>
                    <a:pt x="0" y="5548"/>
                  </a:lnTo>
                  <a:lnTo>
                    <a:pt x="591" y="5784"/>
                  </a:lnTo>
                  <a:lnTo>
                    <a:pt x="1682" y="6256"/>
                  </a:lnTo>
                  <a:cubicBezTo>
                    <a:pt x="1712" y="6226"/>
                    <a:pt x="1741" y="6197"/>
                    <a:pt x="1771" y="6167"/>
                  </a:cubicBezTo>
                  <a:lnTo>
                    <a:pt x="5577" y="2420"/>
                  </a:lnTo>
                  <a:cubicBezTo>
                    <a:pt x="6226" y="1741"/>
                    <a:pt x="6226" y="679"/>
                    <a:pt x="5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4960332" y="2020104"/>
              <a:ext cx="184067" cy="184067"/>
            </a:xfrm>
            <a:custGeom>
              <a:avLst/>
              <a:gdLst/>
              <a:ahLst/>
              <a:cxnLst/>
              <a:rect l="l" t="t" r="r" b="b"/>
              <a:pathLst>
                <a:path w="6522" h="6522" extrusionOk="0">
                  <a:moveTo>
                    <a:pt x="5725" y="0"/>
                  </a:moveTo>
                  <a:lnTo>
                    <a:pt x="1" y="5725"/>
                  </a:lnTo>
                  <a:lnTo>
                    <a:pt x="797" y="6521"/>
                  </a:lnTo>
                  <a:lnTo>
                    <a:pt x="6522" y="797"/>
                  </a:lnTo>
                  <a:cubicBezTo>
                    <a:pt x="6433" y="620"/>
                    <a:pt x="6315" y="472"/>
                    <a:pt x="6197" y="325"/>
                  </a:cubicBezTo>
                  <a:cubicBezTo>
                    <a:pt x="6050" y="207"/>
                    <a:pt x="5902" y="89"/>
                    <a:pt x="5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4951188" y="2171655"/>
              <a:ext cx="41656" cy="42503"/>
            </a:xfrm>
            <a:custGeom>
              <a:avLst/>
              <a:gdLst/>
              <a:ahLst/>
              <a:cxnLst/>
              <a:rect l="l" t="t" r="r" b="b"/>
              <a:pathLst>
                <a:path w="1476" h="1506" extrusionOk="0">
                  <a:moveTo>
                    <a:pt x="30" y="1"/>
                  </a:moveTo>
                  <a:lnTo>
                    <a:pt x="0" y="1033"/>
                  </a:lnTo>
                  <a:cubicBezTo>
                    <a:pt x="0" y="1122"/>
                    <a:pt x="30" y="1210"/>
                    <a:pt x="89" y="1299"/>
                  </a:cubicBezTo>
                  <a:cubicBezTo>
                    <a:pt x="177" y="1417"/>
                    <a:pt x="295" y="1476"/>
                    <a:pt x="443" y="1505"/>
                  </a:cubicBezTo>
                  <a:lnTo>
                    <a:pt x="1476" y="1446"/>
                  </a:lnTo>
                  <a:lnTo>
                    <a:pt x="1417" y="148"/>
                  </a:lnTo>
                  <a:lnTo>
                    <a:pt x="767" y="89"/>
                  </a:lnTo>
                  <a:lnTo>
                    <a:pt x="30" y="1"/>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4950341" y="2171655"/>
              <a:ext cx="22522" cy="36661"/>
            </a:xfrm>
            <a:custGeom>
              <a:avLst/>
              <a:gdLst/>
              <a:ahLst/>
              <a:cxnLst/>
              <a:rect l="l" t="t" r="r" b="b"/>
              <a:pathLst>
                <a:path w="798" h="1299" extrusionOk="0">
                  <a:moveTo>
                    <a:pt x="60" y="1"/>
                  </a:moveTo>
                  <a:lnTo>
                    <a:pt x="30" y="1033"/>
                  </a:lnTo>
                  <a:cubicBezTo>
                    <a:pt x="1" y="1122"/>
                    <a:pt x="30" y="1210"/>
                    <a:pt x="89" y="1299"/>
                  </a:cubicBezTo>
                  <a:lnTo>
                    <a:pt x="797" y="89"/>
                  </a:lnTo>
                  <a:lnTo>
                    <a:pt x="60"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4952007" y="2135305"/>
              <a:ext cx="83793" cy="78007"/>
            </a:xfrm>
            <a:custGeom>
              <a:avLst/>
              <a:gdLst/>
              <a:ahLst/>
              <a:cxnLst/>
              <a:rect l="l" t="t" r="r" b="b"/>
              <a:pathLst>
                <a:path w="2969" h="2764" extrusionOk="0">
                  <a:moveTo>
                    <a:pt x="560" y="0"/>
                  </a:moveTo>
                  <a:cubicBezTo>
                    <a:pt x="444" y="0"/>
                    <a:pt x="322" y="41"/>
                    <a:pt x="207" y="138"/>
                  </a:cubicBezTo>
                  <a:cubicBezTo>
                    <a:pt x="89" y="285"/>
                    <a:pt x="30" y="492"/>
                    <a:pt x="30" y="669"/>
                  </a:cubicBezTo>
                  <a:lnTo>
                    <a:pt x="1" y="1289"/>
                  </a:lnTo>
                  <a:lnTo>
                    <a:pt x="1447" y="2764"/>
                  </a:lnTo>
                  <a:lnTo>
                    <a:pt x="2066" y="2734"/>
                  </a:lnTo>
                  <a:cubicBezTo>
                    <a:pt x="2273" y="2734"/>
                    <a:pt x="2450" y="2646"/>
                    <a:pt x="2597" y="2557"/>
                  </a:cubicBezTo>
                  <a:cubicBezTo>
                    <a:pt x="2969" y="2121"/>
                    <a:pt x="2580" y="1603"/>
                    <a:pt x="2161" y="1603"/>
                  </a:cubicBezTo>
                  <a:cubicBezTo>
                    <a:pt x="2049" y="1603"/>
                    <a:pt x="1935" y="1640"/>
                    <a:pt x="1832" y="1726"/>
                  </a:cubicBezTo>
                  <a:lnTo>
                    <a:pt x="1832" y="1726"/>
                  </a:lnTo>
                  <a:cubicBezTo>
                    <a:pt x="2071" y="1387"/>
                    <a:pt x="1629" y="862"/>
                    <a:pt x="1249" y="862"/>
                  </a:cubicBezTo>
                  <a:cubicBezTo>
                    <a:pt x="1170" y="862"/>
                    <a:pt x="1093" y="885"/>
                    <a:pt x="1025" y="938"/>
                  </a:cubicBezTo>
                  <a:lnTo>
                    <a:pt x="1025" y="938"/>
                  </a:lnTo>
                  <a:cubicBezTo>
                    <a:pt x="1339" y="541"/>
                    <a:pt x="984" y="0"/>
                    <a:pt x="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4952007" y="2135700"/>
              <a:ext cx="39116" cy="50970"/>
            </a:xfrm>
            <a:custGeom>
              <a:avLst/>
              <a:gdLst/>
              <a:ahLst/>
              <a:cxnLst/>
              <a:rect l="l" t="t" r="r" b="b"/>
              <a:pathLst>
                <a:path w="1386" h="1806" extrusionOk="0">
                  <a:moveTo>
                    <a:pt x="576" y="1"/>
                  </a:moveTo>
                  <a:cubicBezTo>
                    <a:pt x="455" y="1"/>
                    <a:pt x="327" y="46"/>
                    <a:pt x="207" y="153"/>
                  </a:cubicBezTo>
                  <a:cubicBezTo>
                    <a:pt x="89" y="301"/>
                    <a:pt x="30" y="478"/>
                    <a:pt x="30" y="655"/>
                  </a:cubicBezTo>
                  <a:lnTo>
                    <a:pt x="1" y="1304"/>
                  </a:lnTo>
                  <a:lnTo>
                    <a:pt x="502" y="1806"/>
                  </a:lnTo>
                  <a:lnTo>
                    <a:pt x="945" y="1009"/>
                  </a:lnTo>
                  <a:cubicBezTo>
                    <a:pt x="1386" y="614"/>
                    <a:pt x="1024" y="1"/>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023633" y="2206622"/>
              <a:ext cx="1693" cy="2540"/>
            </a:xfrm>
            <a:custGeom>
              <a:avLst/>
              <a:gdLst/>
              <a:ahLst/>
              <a:cxnLst/>
              <a:rect l="l" t="t" r="r" b="b"/>
              <a:pathLst>
                <a:path w="60" h="90" extrusionOk="0">
                  <a:moveTo>
                    <a:pt x="59" y="1"/>
                  </a:moveTo>
                  <a:cubicBezTo>
                    <a:pt x="45" y="16"/>
                    <a:pt x="37" y="30"/>
                    <a:pt x="30" y="45"/>
                  </a:cubicBezTo>
                  <a:lnTo>
                    <a:pt x="59" y="1"/>
                  </a:lnTo>
                  <a:close/>
                  <a:moveTo>
                    <a:pt x="30" y="45"/>
                  </a:moveTo>
                  <a:lnTo>
                    <a:pt x="0" y="89"/>
                  </a:lnTo>
                  <a:cubicBezTo>
                    <a:pt x="15" y="75"/>
                    <a:pt x="22" y="60"/>
                    <a:pt x="30" y="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4955337" y="2139172"/>
              <a:ext cx="2540" cy="1693"/>
            </a:xfrm>
            <a:custGeom>
              <a:avLst/>
              <a:gdLst/>
              <a:ahLst/>
              <a:cxnLst/>
              <a:rect l="l" t="t" r="r" b="b"/>
              <a:pathLst>
                <a:path w="90" h="60" extrusionOk="0">
                  <a:moveTo>
                    <a:pt x="89" y="1"/>
                  </a:moveTo>
                  <a:cubicBezTo>
                    <a:pt x="60" y="1"/>
                    <a:pt x="30" y="30"/>
                    <a:pt x="1" y="60"/>
                  </a:cubicBezTo>
                  <a:lnTo>
                    <a:pt x="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4779628" y="1985956"/>
              <a:ext cx="77471" cy="66662"/>
            </a:xfrm>
            <a:custGeom>
              <a:avLst/>
              <a:gdLst/>
              <a:ahLst/>
              <a:cxnLst/>
              <a:rect l="l" t="t" r="r" b="b"/>
              <a:pathLst>
                <a:path w="2745" h="2362" extrusionOk="0">
                  <a:moveTo>
                    <a:pt x="1569" y="648"/>
                  </a:moveTo>
                  <a:cubicBezTo>
                    <a:pt x="1846" y="648"/>
                    <a:pt x="2116" y="867"/>
                    <a:pt x="2096" y="1210"/>
                  </a:cubicBezTo>
                  <a:cubicBezTo>
                    <a:pt x="2096" y="1476"/>
                    <a:pt x="1830" y="1712"/>
                    <a:pt x="1565" y="1712"/>
                  </a:cubicBezTo>
                  <a:cubicBezTo>
                    <a:pt x="1063" y="1712"/>
                    <a:pt x="856" y="1122"/>
                    <a:pt x="1210" y="797"/>
                  </a:cubicBezTo>
                  <a:cubicBezTo>
                    <a:pt x="1313" y="695"/>
                    <a:pt x="1442" y="648"/>
                    <a:pt x="1569" y="648"/>
                  </a:cubicBezTo>
                  <a:close/>
                  <a:moveTo>
                    <a:pt x="1565" y="0"/>
                  </a:moveTo>
                  <a:cubicBezTo>
                    <a:pt x="1" y="0"/>
                    <a:pt x="1" y="2361"/>
                    <a:pt x="1565" y="2361"/>
                  </a:cubicBezTo>
                  <a:cubicBezTo>
                    <a:pt x="1771" y="2361"/>
                    <a:pt x="1978" y="2302"/>
                    <a:pt x="2155" y="2213"/>
                  </a:cubicBezTo>
                  <a:cubicBezTo>
                    <a:pt x="2214" y="2302"/>
                    <a:pt x="2302" y="2361"/>
                    <a:pt x="2420" y="2361"/>
                  </a:cubicBezTo>
                  <a:cubicBezTo>
                    <a:pt x="2597" y="2361"/>
                    <a:pt x="2745" y="2213"/>
                    <a:pt x="2745" y="2036"/>
                  </a:cubicBezTo>
                  <a:lnTo>
                    <a:pt x="2745" y="325"/>
                  </a:lnTo>
                  <a:cubicBezTo>
                    <a:pt x="2745" y="148"/>
                    <a:pt x="2597" y="0"/>
                    <a:pt x="2420" y="0"/>
                  </a:cubicBezTo>
                  <a:cubicBezTo>
                    <a:pt x="2302" y="0"/>
                    <a:pt x="2214" y="59"/>
                    <a:pt x="2155" y="148"/>
                  </a:cubicBezTo>
                  <a:cubicBezTo>
                    <a:pt x="1978" y="59"/>
                    <a:pt x="1771" y="0"/>
                    <a:pt x="1565"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4957848" y="1960358"/>
              <a:ext cx="74141" cy="92796"/>
            </a:xfrm>
            <a:custGeom>
              <a:avLst/>
              <a:gdLst/>
              <a:ahLst/>
              <a:cxnLst/>
              <a:rect l="l" t="t" r="r" b="b"/>
              <a:pathLst>
                <a:path w="2627" h="3288" extrusionOk="0">
                  <a:moveTo>
                    <a:pt x="1254" y="1505"/>
                  </a:moveTo>
                  <a:cubicBezTo>
                    <a:pt x="1535" y="1505"/>
                    <a:pt x="1800" y="1722"/>
                    <a:pt x="1800" y="2058"/>
                  </a:cubicBezTo>
                  <a:cubicBezTo>
                    <a:pt x="1800" y="2353"/>
                    <a:pt x="1564" y="2589"/>
                    <a:pt x="1240" y="2589"/>
                  </a:cubicBezTo>
                  <a:cubicBezTo>
                    <a:pt x="767" y="2589"/>
                    <a:pt x="502" y="1999"/>
                    <a:pt x="856" y="1675"/>
                  </a:cubicBezTo>
                  <a:cubicBezTo>
                    <a:pt x="973" y="1558"/>
                    <a:pt x="1115" y="1505"/>
                    <a:pt x="1254" y="1505"/>
                  </a:cubicBezTo>
                  <a:close/>
                  <a:moveTo>
                    <a:pt x="358" y="0"/>
                  </a:moveTo>
                  <a:cubicBezTo>
                    <a:pt x="177" y="0"/>
                    <a:pt x="0" y="126"/>
                    <a:pt x="30" y="376"/>
                  </a:cubicBezTo>
                  <a:lnTo>
                    <a:pt x="30" y="2943"/>
                  </a:lnTo>
                  <a:cubicBezTo>
                    <a:pt x="30" y="3160"/>
                    <a:pt x="195" y="3288"/>
                    <a:pt x="363" y="3288"/>
                  </a:cubicBezTo>
                  <a:cubicBezTo>
                    <a:pt x="471" y="3288"/>
                    <a:pt x="580" y="3235"/>
                    <a:pt x="649" y="3120"/>
                  </a:cubicBezTo>
                  <a:cubicBezTo>
                    <a:pt x="845" y="3227"/>
                    <a:pt x="1053" y="3276"/>
                    <a:pt x="1255" y="3276"/>
                  </a:cubicBezTo>
                  <a:cubicBezTo>
                    <a:pt x="1782" y="3276"/>
                    <a:pt x="2270" y="2938"/>
                    <a:pt x="2420" y="2383"/>
                  </a:cubicBezTo>
                  <a:cubicBezTo>
                    <a:pt x="2626" y="1586"/>
                    <a:pt x="2036" y="848"/>
                    <a:pt x="1240" y="848"/>
                  </a:cubicBezTo>
                  <a:lnTo>
                    <a:pt x="1240" y="819"/>
                  </a:lnTo>
                  <a:cubicBezTo>
                    <a:pt x="1062" y="819"/>
                    <a:pt x="856" y="878"/>
                    <a:pt x="708" y="966"/>
                  </a:cubicBezTo>
                  <a:lnTo>
                    <a:pt x="708" y="376"/>
                  </a:lnTo>
                  <a:cubicBezTo>
                    <a:pt x="723" y="126"/>
                    <a:pt x="539" y="0"/>
                    <a:pt x="358"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4872901" y="1986153"/>
              <a:ext cx="69145" cy="62908"/>
            </a:xfrm>
            <a:custGeom>
              <a:avLst/>
              <a:gdLst/>
              <a:ahLst/>
              <a:cxnLst/>
              <a:rect l="l" t="t" r="r" b="b"/>
              <a:pathLst>
                <a:path w="2450" h="2229" extrusionOk="0">
                  <a:moveTo>
                    <a:pt x="1225" y="1"/>
                  </a:moveTo>
                  <a:cubicBezTo>
                    <a:pt x="1041" y="1"/>
                    <a:pt x="856" y="126"/>
                    <a:pt x="856" y="377"/>
                  </a:cubicBezTo>
                  <a:lnTo>
                    <a:pt x="856" y="731"/>
                  </a:lnTo>
                  <a:lnTo>
                    <a:pt x="473" y="731"/>
                  </a:lnTo>
                  <a:cubicBezTo>
                    <a:pt x="0" y="731"/>
                    <a:pt x="0" y="1469"/>
                    <a:pt x="473" y="1469"/>
                  </a:cubicBezTo>
                  <a:lnTo>
                    <a:pt x="856" y="1469"/>
                  </a:lnTo>
                  <a:lnTo>
                    <a:pt x="856" y="1852"/>
                  </a:lnTo>
                  <a:cubicBezTo>
                    <a:pt x="856" y="2103"/>
                    <a:pt x="1041" y="2229"/>
                    <a:pt x="1225" y="2229"/>
                  </a:cubicBezTo>
                  <a:cubicBezTo>
                    <a:pt x="1409" y="2229"/>
                    <a:pt x="1594" y="2103"/>
                    <a:pt x="1594" y="1852"/>
                  </a:cubicBezTo>
                  <a:lnTo>
                    <a:pt x="1594" y="1469"/>
                  </a:lnTo>
                  <a:lnTo>
                    <a:pt x="1948" y="1469"/>
                  </a:lnTo>
                  <a:cubicBezTo>
                    <a:pt x="2450" y="1469"/>
                    <a:pt x="2450" y="731"/>
                    <a:pt x="1948" y="731"/>
                  </a:cubicBezTo>
                  <a:lnTo>
                    <a:pt x="1594" y="731"/>
                  </a:lnTo>
                  <a:lnTo>
                    <a:pt x="1594" y="377"/>
                  </a:lnTo>
                  <a:cubicBezTo>
                    <a:pt x="1594" y="126"/>
                    <a:pt x="1409" y="1"/>
                    <a:pt x="1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4883738" y="1845355"/>
              <a:ext cx="64968" cy="55683"/>
            </a:xfrm>
            <a:custGeom>
              <a:avLst/>
              <a:gdLst/>
              <a:ahLst/>
              <a:cxnLst/>
              <a:rect l="l" t="t" r="r" b="b"/>
              <a:pathLst>
                <a:path w="2302" h="1973" extrusionOk="0">
                  <a:moveTo>
                    <a:pt x="974" y="438"/>
                  </a:moveTo>
                  <a:cubicBezTo>
                    <a:pt x="1446" y="438"/>
                    <a:pt x="1711" y="1028"/>
                    <a:pt x="1357" y="1353"/>
                  </a:cubicBezTo>
                  <a:cubicBezTo>
                    <a:pt x="1249" y="1471"/>
                    <a:pt x="1112" y="1524"/>
                    <a:pt x="976" y="1524"/>
                  </a:cubicBezTo>
                  <a:cubicBezTo>
                    <a:pt x="705" y="1524"/>
                    <a:pt x="443" y="1314"/>
                    <a:pt x="443" y="999"/>
                  </a:cubicBezTo>
                  <a:cubicBezTo>
                    <a:pt x="443" y="674"/>
                    <a:pt x="679" y="438"/>
                    <a:pt x="974" y="438"/>
                  </a:cubicBezTo>
                  <a:close/>
                  <a:moveTo>
                    <a:pt x="992" y="1"/>
                  </a:moveTo>
                  <a:cubicBezTo>
                    <a:pt x="486" y="1"/>
                    <a:pt x="0" y="391"/>
                    <a:pt x="0" y="969"/>
                  </a:cubicBezTo>
                  <a:cubicBezTo>
                    <a:pt x="0" y="1530"/>
                    <a:pt x="443" y="1973"/>
                    <a:pt x="974" y="1973"/>
                  </a:cubicBezTo>
                  <a:cubicBezTo>
                    <a:pt x="1859" y="1973"/>
                    <a:pt x="2302" y="910"/>
                    <a:pt x="1682" y="291"/>
                  </a:cubicBezTo>
                  <a:cubicBezTo>
                    <a:pt x="1481" y="90"/>
                    <a:pt x="1234" y="1"/>
                    <a:pt x="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4738819" y="1814000"/>
              <a:ext cx="416423" cy="432651"/>
            </a:xfrm>
            <a:custGeom>
              <a:avLst/>
              <a:gdLst/>
              <a:ahLst/>
              <a:cxnLst/>
              <a:rect l="l" t="t" r="r" b="b"/>
              <a:pathLst>
                <a:path w="14755" h="15330" extrusionOk="0">
                  <a:moveTo>
                    <a:pt x="12836" y="7362"/>
                  </a:moveTo>
                  <a:cubicBezTo>
                    <a:pt x="12925" y="7362"/>
                    <a:pt x="13043" y="7362"/>
                    <a:pt x="13161" y="7392"/>
                  </a:cubicBezTo>
                  <a:lnTo>
                    <a:pt x="8823" y="11729"/>
                  </a:lnTo>
                  <a:cubicBezTo>
                    <a:pt x="8794" y="11611"/>
                    <a:pt x="8735" y="11493"/>
                    <a:pt x="8646" y="11405"/>
                  </a:cubicBezTo>
                  <a:cubicBezTo>
                    <a:pt x="8558" y="11316"/>
                    <a:pt x="8469" y="11257"/>
                    <a:pt x="8351" y="11228"/>
                  </a:cubicBezTo>
                  <a:lnTo>
                    <a:pt x="11774" y="7775"/>
                  </a:lnTo>
                  <a:cubicBezTo>
                    <a:pt x="12069" y="7510"/>
                    <a:pt x="12423" y="7362"/>
                    <a:pt x="12836" y="7362"/>
                  </a:cubicBezTo>
                  <a:close/>
                  <a:moveTo>
                    <a:pt x="13604" y="7598"/>
                  </a:moveTo>
                  <a:cubicBezTo>
                    <a:pt x="13692" y="7657"/>
                    <a:pt x="13781" y="7716"/>
                    <a:pt x="13869" y="7805"/>
                  </a:cubicBezTo>
                  <a:cubicBezTo>
                    <a:pt x="13958" y="7864"/>
                    <a:pt x="14046" y="7982"/>
                    <a:pt x="14105" y="8070"/>
                  </a:cubicBezTo>
                  <a:lnTo>
                    <a:pt x="9650" y="12526"/>
                  </a:lnTo>
                  <a:cubicBezTo>
                    <a:pt x="9561" y="12290"/>
                    <a:pt x="9384" y="12113"/>
                    <a:pt x="9148" y="12054"/>
                  </a:cubicBezTo>
                  <a:lnTo>
                    <a:pt x="13604" y="7598"/>
                  </a:lnTo>
                  <a:close/>
                  <a:moveTo>
                    <a:pt x="8135" y="11636"/>
                  </a:moveTo>
                  <a:cubicBezTo>
                    <a:pt x="8403" y="11636"/>
                    <a:pt x="8591" y="11992"/>
                    <a:pt x="8351" y="12231"/>
                  </a:cubicBezTo>
                  <a:cubicBezTo>
                    <a:pt x="8292" y="12260"/>
                    <a:pt x="8292" y="12319"/>
                    <a:pt x="8292" y="12379"/>
                  </a:cubicBezTo>
                  <a:cubicBezTo>
                    <a:pt x="8292" y="12438"/>
                    <a:pt x="8292" y="12497"/>
                    <a:pt x="8351" y="12556"/>
                  </a:cubicBezTo>
                  <a:cubicBezTo>
                    <a:pt x="8396" y="12600"/>
                    <a:pt x="8447" y="12622"/>
                    <a:pt x="8499" y="12622"/>
                  </a:cubicBezTo>
                  <a:cubicBezTo>
                    <a:pt x="8551" y="12622"/>
                    <a:pt x="8602" y="12600"/>
                    <a:pt x="8646" y="12556"/>
                  </a:cubicBezTo>
                  <a:cubicBezTo>
                    <a:pt x="8720" y="12482"/>
                    <a:pt x="8809" y="12445"/>
                    <a:pt x="8897" y="12445"/>
                  </a:cubicBezTo>
                  <a:cubicBezTo>
                    <a:pt x="8986" y="12445"/>
                    <a:pt x="9074" y="12482"/>
                    <a:pt x="9148" y="12556"/>
                  </a:cubicBezTo>
                  <a:cubicBezTo>
                    <a:pt x="9296" y="12674"/>
                    <a:pt x="9296" y="12910"/>
                    <a:pt x="9148" y="13028"/>
                  </a:cubicBezTo>
                  <a:cubicBezTo>
                    <a:pt x="9089" y="13057"/>
                    <a:pt x="9089" y="13116"/>
                    <a:pt x="9089" y="13175"/>
                  </a:cubicBezTo>
                  <a:cubicBezTo>
                    <a:pt x="9089" y="13234"/>
                    <a:pt x="9089" y="13293"/>
                    <a:pt x="9148" y="13352"/>
                  </a:cubicBezTo>
                  <a:cubicBezTo>
                    <a:pt x="9192" y="13397"/>
                    <a:pt x="9251" y="13419"/>
                    <a:pt x="9310" y="13419"/>
                  </a:cubicBezTo>
                  <a:cubicBezTo>
                    <a:pt x="9369" y="13419"/>
                    <a:pt x="9428" y="13397"/>
                    <a:pt x="9473" y="13352"/>
                  </a:cubicBezTo>
                  <a:cubicBezTo>
                    <a:pt x="9532" y="13278"/>
                    <a:pt x="9620" y="13242"/>
                    <a:pt x="9709" y="13242"/>
                  </a:cubicBezTo>
                  <a:cubicBezTo>
                    <a:pt x="9797" y="13242"/>
                    <a:pt x="9886" y="13278"/>
                    <a:pt x="9945" y="13352"/>
                  </a:cubicBezTo>
                  <a:cubicBezTo>
                    <a:pt x="10063" y="13441"/>
                    <a:pt x="10092" y="13618"/>
                    <a:pt x="10004" y="13765"/>
                  </a:cubicBezTo>
                  <a:cubicBezTo>
                    <a:pt x="9886" y="13824"/>
                    <a:pt x="9768" y="13883"/>
                    <a:pt x="9650" y="13883"/>
                  </a:cubicBezTo>
                  <a:lnTo>
                    <a:pt x="9119" y="13883"/>
                  </a:lnTo>
                  <a:lnTo>
                    <a:pt x="7791" y="12585"/>
                  </a:lnTo>
                  <a:lnTo>
                    <a:pt x="7820" y="12054"/>
                  </a:lnTo>
                  <a:cubicBezTo>
                    <a:pt x="7820" y="11936"/>
                    <a:pt x="7850" y="11788"/>
                    <a:pt x="7938" y="11700"/>
                  </a:cubicBezTo>
                  <a:cubicBezTo>
                    <a:pt x="8005" y="11655"/>
                    <a:pt x="8072" y="11636"/>
                    <a:pt x="8135" y="11636"/>
                  </a:cubicBezTo>
                  <a:close/>
                  <a:moveTo>
                    <a:pt x="7761" y="13205"/>
                  </a:moveTo>
                  <a:lnTo>
                    <a:pt x="8499" y="13942"/>
                  </a:lnTo>
                  <a:lnTo>
                    <a:pt x="7997" y="13942"/>
                  </a:lnTo>
                  <a:cubicBezTo>
                    <a:pt x="7850" y="13942"/>
                    <a:pt x="7732" y="13824"/>
                    <a:pt x="7761" y="13706"/>
                  </a:cubicBezTo>
                  <a:lnTo>
                    <a:pt x="7761" y="13205"/>
                  </a:lnTo>
                  <a:close/>
                  <a:moveTo>
                    <a:pt x="6112" y="480"/>
                  </a:moveTo>
                  <a:cubicBezTo>
                    <a:pt x="6736" y="480"/>
                    <a:pt x="7363" y="826"/>
                    <a:pt x="7643" y="1520"/>
                  </a:cubicBezTo>
                  <a:cubicBezTo>
                    <a:pt x="7673" y="1579"/>
                    <a:pt x="7761" y="1638"/>
                    <a:pt x="7850" y="1638"/>
                  </a:cubicBezTo>
                  <a:lnTo>
                    <a:pt x="8499" y="1638"/>
                  </a:lnTo>
                  <a:cubicBezTo>
                    <a:pt x="8764" y="1638"/>
                    <a:pt x="9030" y="1756"/>
                    <a:pt x="9237" y="1962"/>
                  </a:cubicBezTo>
                  <a:cubicBezTo>
                    <a:pt x="9886" y="2612"/>
                    <a:pt x="9443" y="3733"/>
                    <a:pt x="8499" y="3762"/>
                  </a:cubicBezTo>
                  <a:lnTo>
                    <a:pt x="3748" y="3762"/>
                  </a:lnTo>
                  <a:cubicBezTo>
                    <a:pt x="3571" y="3762"/>
                    <a:pt x="3424" y="3703"/>
                    <a:pt x="3306" y="3644"/>
                  </a:cubicBezTo>
                  <a:cubicBezTo>
                    <a:pt x="3262" y="3618"/>
                    <a:pt x="3220" y="3607"/>
                    <a:pt x="3180" y="3607"/>
                  </a:cubicBezTo>
                  <a:cubicBezTo>
                    <a:pt x="2953" y="3607"/>
                    <a:pt x="2823" y="3982"/>
                    <a:pt x="3099" y="4057"/>
                  </a:cubicBezTo>
                  <a:cubicBezTo>
                    <a:pt x="3306" y="4146"/>
                    <a:pt x="3512" y="4205"/>
                    <a:pt x="3748" y="4205"/>
                  </a:cubicBezTo>
                  <a:lnTo>
                    <a:pt x="8528" y="4205"/>
                  </a:lnTo>
                  <a:cubicBezTo>
                    <a:pt x="9620" y="4205"/>
                    <a:pt x="10358" y="3054"/>
                    <a:pt x="9886" y="2051"/>
                  </a:cubicBezTo>
                  <a:lnTo>
                    <a:pt x="10004" y="2051"/>
                  </a:lnTo>
                  <a:cubicBezTo>
                    <a:pt x="11007" y="2051"/>
                    <a:pt x="11804" y="2877"/>
                    <a:pt x="11804" y="3880"/>
                  </a:cubicBezTo>
                  <a:lnTo>
                    <a:pt x="11804" y="7244"/>
                  </a:lnTo>
                  <a:cubicBezTo>
                    <a:pt x="11686" y="7303"/>
                    <a:pt x="11597" y="7392"/>
                    <a:pt x="11509" y="7480"/>
                  </a:cubicBezTo>
                  <a:lnTo>
                    <a:pt x="7673" y="11257"/>
                  </a:lnTo>
                  <a:cubicBezTo>
                    <a:pt x="7466" y="11464"/>
                    <a:pt x="7348" y="11759"/>
                    <a:pt x="7348" y="12054"/>
                  </a:cubicBezTo>
                  <a:lnTo>
                    <a:pt x="7289" y="13677"/>
                  </a:lnTo>
                  <a:cubicBezTo>
                    <a:pt x="7289" y="13883"/>
                    <a:pt x="7348" y="14060"/>
                    <a:pt x="7496" y="14178"/>
                  </a:cubicBezTo>
                  <a:cubicBezTo>
                    <a:pt x="7614" y="14326"/>
                    <a:pt x="7791" y="14385"/>
                    <a:pt x="7968" y="14385"/>
                  </a:cubicBezTo>
                  <a:lnTo>
                    <a:pt x="7997" y="14385"/>
                  </a:lnTo>
                  <a:lnTo>
                    <a:pt x="9650" y="14326"/>
                  </a:lnTo>
                  <a:cubicBezTo>
                    <a:pt x="9915" y="14326"/>
                    <a:pt x="10210" y="14208"/>
                    <a:pt x="10417" y="14001"/>
                  </a:cubicBezTo>
                  <a:lnTo>
                    <a:pt x="11774" y="12615"/>
                  </a:lnTo>
                  <a:lnTo>
                    <a:pt x="11774" y="13057"/>
                  </a:lnTo>
                  <a:cubicBezTo>
                    <a:pt x="11774" y="14031"/>
                    <a:pt x="10978" y="14857"/>
                    <a:pt x="9974" y="14857"/>
                  </a:cubicBezTo>
                  <a:lnTo>
                    <a:pt x="2273" y="14857"/>
                  </a:lnTo>
                  <a:cubicBezTo>
                    <a:pt x="1270" y="14857"/>
                    <a:pt x="443" y="14031"/>
                    <a:pt x="443" y="13057"/>
                  </a:cubicBezTo>
                  <a:lnTo>
                    <a:pt x="443" y="3851"/>
                  </a:lnTo>
                  <a:cubicBezTo>
                    <a:pt x="443" y="2848"/>
                    <a:pt x="1270" y="2051"/>
                    <a:pt x="2273" y="2051"/>
                  </a:cubicBezTo>
                  <a:lnTo>
                    <a:pt x="2361" y="2051"/>
                  </a:lnTo>
                  <a:cubicBezTo>
                    <a:pt x="2273" y="2228"/>
                    <a:pt x="2214" y="2464"/>
                    <a:pt x="2214" y="2700"/>
                  </a:cubicBezTo>
                  <a:cubicBezTo>
                    <a:pt x="2214" y="2907"/>
                    <a:pt x="2273" y="3113"/>
                    <a:pt x="2361" y="3320"/>
                  </a:cubicBezTo>
                  <a:cubicBezTo>
                    <a:pt x="2406" y="3410"/>
                    <a:pt x="2486" y="3448"/>
                    <a:pt x="2574" y="3448"/>
                  </a:cubicBezTo>
                  <a:cubicBezTo>
                    <a:pt x="2601" y="3448"/>
                    <a:pt x="2629" y="3445"/>
                    <a:pt x="2656" y="3438"/>
                  </a:cubicBezTo>
                  <a:cubicBezTo>
                    <a:pt x="2774" y="3379"/>
                    <a:pt x="2833" y="3231"/>
                    <a:pt x="2774" y="3113"/>
                  </a:cubicBezTo>
                  <a:cubicBezTo>
                    <a:pt x="2450" y="2435"/>
                    <a:pt x="2952" y="1667"/>
                    <a:pt x="3719" y="1638"/>
                  </a:cubicBezTo>
                  <a:lnTo>
                    <a:pt x="4368" y="1638"/>
                  </a:lnTo>
                  <a:cubicBezTo>
                    <a:pt x="4456" y="1638"/>
                    <a:pt x="4545" y="1608"/>
                    <a:pt x="4604" y="1520"/>
                  </a:cubicBezTo>
                  <a:cubicBezTo>
                    <a:pt x="4869" y="826"/>
                    <a:pt x="5489" y="480"/>
                    <a:pt x="6112" y="480"/>
                  </a:cubicBezTo>
                  <a:close/>
                  <a:moveTo>
                    <a:pt x="6112" y="0"/>
                  </a:moveTo>
                  <a:cubicBezTo>
                    <a:pt x="5364" y="0"/>
                    <a:pt x="4619" y="399"/>
                    <a:pt x="4250" y="1195"/>
                  </a:cubicBezTo>
                  <a:lnTo>
                    <a:pt x="3748" y="1195"/>
                  </a:lnTo>
                  <a:cubicBezTo>
                    <a:pt x="3365" y="1195"/>
                    <a:pt x="2981" y="1343"/>
                    <a:pt x="2715" y="1608"/>
                  </a:cubicBezTo>
                  <a:lnTo>
                    <a:pt x="2273" y="1608"/>
                  </a:lnTo>
                  <a:cubicBezTo>
                    <a:pt x="1004" y="1608"/>
                    <a:pt x="1" y="2612"/>
                    <a:pt x="1" y="3851"/>
                  </a:cubicBezTo>
                  <a:lnTo>
                    <a:pt x="1" y="13057"/>
                  </a:lnTo>
                  <a:cubicBezTo>
                    <a:pt x="1" y="14296"/>
                    <a:pt x="1004" y="15329"/>
                    <a:pt x="2273" y="15329"/>
                  </a:cubicBezTo>
                  <a:lnTo>
                    <a:pt x="9974" y="15329"/>
                  </a:lnTo>
                  <a:cubicBezTo>
                    <a:pt x="11214" y="15329"/>
                    <a:pt x="12246" y="14296"/>
                    <a:pt x="12246" y="13057"/>
                  </a:cubicBezTo>
                  <a:lnTo>
                    <a:pt x="12246" y="12172"/>
                  </a:lnTo>
                  <a:lnTo>
                    <a:pt x="13869" y="10520"/>
                  </a:lnTo>
                  <a:cubicBezTo>
                    <a:pt x="13958" y="10431"/>
                    <a:pt x="13958" y="10283"/>
                    <a:pt x="13869" y="10195"/>
                  </a:cubicBezTo>
                  <a:cubicBezTo>
                    <a:pt x="13825" y="10151"/>
                    <a:pt x="13773" y="10129"/>
                    <a:pt x="13722" y="10129"/>
                  </a:cubicBezTo>
                  <a:cubicBezTo>
                    <a:pt x="13670" y="10129"/>
                    <a:pt x="13618" y="10151"/>
                    <a:pt x="13574" y="10195"/>
                  </a:cubicBezTo>
                  <a:lnTo>
                    <a:pt x="10446" y="13323"/>
                  </a:lnTo>
                  <a:cubicBezTo>
                    <a:pt x="10387" y="13205"/>
                    <a:pt x="10328" y="13116"/>
                    <a:pt x="10240" y="13028"/>
                  </a:cubicBezTo>
                  <a:cubicBezTo>
                    <a:pt x="10181" y="12939"/>
                    <a:pt x="10063" y="12880"/>
                    <a:pt x="9945" y="12851"/>
                  </a:cubicBezTo>
                  <a:lnTo>
                    <a:pt x="14282" y="8513"/>
                  </a:lnTo>
                  <a:cubicBezTo>
                    <a:pt x="14312" y="8631"/>
                    <a:pt x="14312" y="8749"/>
                    <a:pt x="14312" y="8838"/>
                  </a:cubicBezTo>
                  <a:cubicBezTo>
                    <a:pt x="14312" y="9103"/>
                    <a:pt x="14253" y="9369"/>
                    <a:pt x="14105" y="9575"/>
                  </a:cubicBezTo>
                  <a:cubicBezTo>
                    <a:pt x="14046" y="9693"/>
                    <a:pt x="14076" y="9841"/>
                    <a:pt x="14194" y="9900"/>
                  </a:cubicBezTo>
                  <a:cubicBezTo>
                    <a:pt x="14227" y="9916"/>
                    <a:pt x="14260" y="9924"/>
                    <a:pt x="14292" y="9924"/>
                  </a:cubicBezTo>
                  <a:cubicBezTo>
                    <a:pt x="14375" y="9924"/>
                    <a:pt x="14455" y="9875"/>
                    <a:pt x="14518" y="9811"/>
                  </a:cubicBezTo>
                  <a:cubicBezTo>
                    <a:pt x="14666" y="9516"/>
                    <a:pt x="14754" y="9192"/>
                    <a:pt x="14754" y="8838"/>
                  </a:cubicBezTo>
                  <a:cubicBezTo>
                    <a:pt x="14754" y="8336"/>
                    <a:pt x="14548" y="7834"/>
                    <a:pt x="14194" y="7480"/>
                  </a:cubicBezTo>
                  <a:cubicBezTo>
                    <a:pt x="13840" y="7126"/>
                    <a:pt x="13338" y="6920"/>
                    <a:pt x="12836" y="6920"/>
                  </a:cubicBezTo>
                  <a:cubicBezTo>
                    <a:pt x="12630" y="6920"/>
                    <a:pt x="12423" y="6949"/>
                    <a:pt x="12246" y="7008"/>
                  </a:cubicBezTo>
                  <a:lnTo>
                    <a:pt x="12246" y="3851"/>
                  </a:lnTo>
                  <a:cubicBezTo>
                    <a:pt x="12246" y="2612"/>
                    <a:pt x="11214" y="1608"/>
                    <a:pt x="9974" y="1608"/>
                  </a:cubicBezTo>
                  <a:lnTo>
                    <a:pt x="9532" y="1608"/>
                  </a:lnTo>
                  <a:cubicBezTo>
                    <a:pt x="9266" y="1343"/>
                    <a:pt x="8883" y="1195"/>
                    <a:pt x="8499" y="1195"/>
                  </a:cubicBezTo>
                  <a:lnTo>
                    <a:pt x="7997" y="1195"/>
                  </a:lnTo>
                  <a:cubicBezTo>
                    <a:pt x="7614" y="399"/>
                    <a:pt x="6861" y="0"/>
                    <a:pt x="61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4783805" y="1979295"/>
              <a:ext cx="79954" cy="79983"/>
            </a:xfrm>
            <a:custGeom>
              <a:avLst/>
              <a:gdLst/>
              <a:ahLst/>
              <a:cxnLst/>
              <a:rect l="l" t="t" r="r" b="b"/>
              <a:pathLst>
                <a:path w="2833" h="2834" extrusionOk="0">
                  <a:moveTo>
                    <a:pt x="2272" y="443"/>
                  </a:moveTo>
                  <a:cubicBezTo>
                    <a:pt x="2331" y="443"/>
                    <a:pt x="2390" y="502"/>
                    <a:pt x="2390" y="561"/>
                  </a:cubicBezTo>
                  <a:lnTo>
                    <a:pt x="2390" y="2272"/>
                  </a:lnTo>
                  <a:cubicBezTo>
                    <a:pt x="2390" y="2331"/>
                    <a:pt x="2331" y="2361"/>
                    <a:pt x="2272" y="2361"/>
                  </a:cubicBezTo>
                  <a:cubicBezTo>
                    <a:pt x="2243" y="2361"/>
                    <a:pt x="2213" y="2361"/>
                    <a:pt x="2184" y="2331"/>
                  </a:cubicBezTo>
                  <a:cubicBezTo>
                    <a:pt x="2144" y="2253"/>
                    <a:pt x="2079" y="2213"/>
                    <a:pt x="2004" y="2213"/>
                  </a:cubicBezTo>
                  <a:cubicBezTo>
                    <a:pt x="1967" y="2213"/>
                    <a:pt x="1928" y="2223"/>
                    <a:pt x="1889" y="2243"/>
                  </a:cubicBezTo>
                  <a:cubicBezTo>
                    <a:pt x="1741" y="2331"/>
                    <a:pt x="1594" y="2361"/>
                    <a:pt x="1417" y="2361"/>
                  </a:cubicBezTo>
                  <a:cubicBezTo>
                    <a:pt x="797" y="2361"/>
                    <a:pt x="325" y="1771"/>
                    <a:pt x="502" y="1181"/>
                  </a:cubicBezTo>
                  <a:cubicBezTo>
                    <a:pt x="608" y="735"/>
                    <a:pt x="989" y="457"/>
                    <a:pt x="1403" y="457"/>
                  </a:cubicBezTo>
                  <a:cubicBezTo>
                    <a:pt x="1565" y="457"/>
                    <a:pt x="1731" y="499"/>
                    <a:pt x="1889" y="591"/>
                  </a:cubicBezTo>
                  <a:cubicBezTo>
                    <a:pt x="1922" y="607"/>
                    <a:pt x="1955" y="614"/>
                    <a:pt x="1986" y="614"/>
                  </a:cubicBezTo>
                  <a:cubicBezTo>
                    <a:pt x="2068" y="614"/>
                    <a:pt x="2141" y="566"/>
                    <a:pt x="2184" y="502"/>
                  </a:cubicBezTo>
                  <a:cubicBezTo>
                    <a:pt x="2213" y="473"/>
                    <a:pt x="2243" y="443"/>
                    <a:pt x="2272" y="443"/>
                  </a:cubicBezTo>
                  <a:close/>
                  <a:moveTo>
                    <a:pt x="2272" y="0"/>
                  </a:moveTo>
                  <a:cubicBezTo>
                    <a:pt x="2154" y="0"/>
                    <a:pt x="2036" y="30"/>
                    <a:pt x="1948" y="118"/>
                  </a:cubicBezTo>
                  <a:cubicBezTo>
                    <a:pt x="1771" y="44"/>
                    <a:pt x="1589" y="10"/>
                    <a:pt x="1412" y="10"/>
                  </a:cubicBezTo>
                  <a:cubicBezTo>
                    <a:pt x="672" y="10"/>
                    <a:pt x="0" y="608"/>
                    <a:pt x="0" y="1417"/>
                  </a:cubicBezTo>
                  <a:cubicBezTo>
                    <a:pt x="0" y="2226"/>
                    <a:pt x="672" y="2824"/>
                    <a:pt x="1412" y="2824"/>
                  </a:cubicBezTo>
                  <a:cubicBezTo>
                    <a:pt x="1589" y="2824"/>
                    <a:pt x="1771" y="2789"/>
                    <a:pt x="1948" y="2715"/>
                  </a:cubicBezTo>
                  <a:cubicBezTo>
                    <a:pt x="2036" y="2774"/>
                    <a:pt x="2154" y="2833"/>
                    <a:pt x="2272" y="2833"/>
                  </a:cubicBezTo>
                  <a:cubicBezTo>
                    <a:pt x="2567" y="2833"/>
                    <a:pt x="2833" y="2568"/>
                    <a:pt x="2833" y="2272"/>
                  </a:cubicBezTo>
                  <a:lnTo>
                    <a:pt x="2833" y="561"/>
                  </a:lnTo>
                  <a:cubicBezTo>
                    <a:pt x="2833" y="236"/>
                    <a:pt x="2567" y="0"/>
                    <a:pt x="22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4794021" y="1997583"/>
              <a:ext cx="50603" cy="42983"/>
            </a:xfrm>
            <a:custGeom>
              <a:avLst/>
              <a:gdLst/>
              <a:ahLst/>
              <a:cxnLst/>
              <a:rect l="l" t="t" r="r" b="b"/>
              <a:pathLst>
                <a:path w="1793" h="1523" extrusionOk="0">
                  <a:moveTo>
                    <a:pt x="1025" y="455"/>
                  </a:moveTo>
                  <a:cubicBezTo>
                    <a:pt x="1191" y="455"/>
                    <a:pt x="1350" y="583"/>
                    <a:pt x="1350" y="769"/>
                  </a:cubicBezTo>
                  <a:cubicBezTo>
                    <a:pt x="1350" y="946"/>
                    <a:pt x="1202" y="1064"/>
                    <a:pt x="1055" y="1064"/>
                  </a:cubicBezTo>
                  <a:cubicBezTo>
                    <a:pt x="759" y="1064"/>
                    <a:pt x="612" y="739"/>
                    <a:pt x="818" y="533"/>
                  </a:cubicBezTo>
                  <a:cubicBezTo>
                    <a:pt x="881" y="479"/>
                    <a:pt x="954" y="455"/>
                    <a:pt x="1025" y="455"/>
                  </a:cubicBezTo>
                  <a:close/>
                  <a:moveTo>
                    <a:pt x="1018" y="1"/>
                  </a:moveTo>
                  <a:cubicBezTo>
                    <a:pt x="334" y="1"/>
                    <a:pt x="0" y="807"/>
                    <a:pt x="464" y="1300"/>
                  </a:cubicBezTo>
                  <a:cubicBezTo>
                    <a:pt x="618" y="1454"/>
                    <a:pt x="810" y="1523"/>
                    <a:pt x="999" y="1523"/>
                  </a:cubicBezTo>
                  <a:cubicBezTo>
                    <a:pt x="1390" y="1523"/>
                    <a:pt x="1772" y="1226"/>
                    <a:pt x="1792" y="769"/>
                  </a:cubicBezTo>
                  <a:cubicBezTo>
                    <a:pt x="1763" y="356"/>
                    <a:pt x="1438" y="31"/>
                    <a:pt x="1055" y="2"/>
                  </a:cubicBezTo>
                  <a:cubicBezTo>
                    <a:pt x="1042" y="1"/>
                    <a:pt x="1030" y="1"/>
                    <a:pt x="10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4971169" y="1996765"/>
              <a:ext cx="50829" cy="44168"/>
            </a:xfrm>
            <a:custGeom>
              <a:avLst/>
              <a:gdLst/>
              <a:ahLst/>
              <a:cxnLst/>
              <a:rect l="l" t="t" r="r" b="b"/>
              <a:pathLst>
                <a:path w="1801" h="1565" extrusionOk="0">
                  <a:moveTo>
                    <a:pt x="768" y="444"/>
                  </a:moveTo>
                  <a:cubicBezTo>
                    <a:pt x="1210" y="444"/>
                    <a:pt x="1210" y="1093"/>
                    <a:pt x="768" y="1093"/>
                  </a:cubicBezTo>
                  <a:cubicBezTo>
                    <a:pt x="354" y="1093"/>
                    <a:pt x="354" y="444"/>
                    <a:pt x="768" y="444"/>
                  </a:cubicBezTo>
                  <a:close/>
                  <a:moveTo>
                    <a:pt x="774" y="1"/>
                  </a:moveTo>
                  <a:cubicBezTo>
                    <a:pt x="376" y="1"/>
                    <a:pt x="0" y="311"/>
                    <a:pt x="0" y="768"/>
                  </a:cubicBezTo>
                  <a:cubicBezTo>
                    <a:pt x="0" y="1211"/>
                    <a:pt x="354" y="1565"/>
                    <a:pt x="768" y="1565"/>
                  </a:cubicBezTo>
                  <a:cubicBezTo>
                    <a:pt x="1476" y="1535"/>
                    <a:pt x="1800" y="709"/>
                    <a:pt x="1328" y="237"/>
                  </a:cubicBezTo>
                  <a:cubicBezTo>
                    <a:pt x="1165" y="74"/>
                    <a:pt x="966" y="1"/>
                    <a:pt x="7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4952853" y="1957226"/>
              <a:ext cx="94122" cy="102053"/>
            </a:xfrm>
            <a:custGeom>
              <a:avLst/>
              <a:gdLst/>
              <a:ahLst/>
              <a:cxnLst/>
              <a:rect l="l" t="t" r="r" b="b"/>
              <a:pathLst>
                <a:path w="3335" h="3616" extrusionOk="0">
                  <a:moveTo>
                    <a:pt x="546" y="377"/>
                  </a:moveTo>
                  <a:cubicBezTo>
                    <a:pt x="605" y="377"/>
                    <a:pt x="664" y="414"/>
                    <a:pt x="649" y="487"/>
                  </a:cubicBezTo>
                  <a:lnTo>
                    <a:pt x="649" y="1077"/>
                  </a:lnTo>
                  <a:cubicBezTo>
                    <a:pt x="649" y="1218"/>
                    <a:pt x="760" y="1302"/>
                    <a:pt x="880" y="1302"/>
                  </a:cubicBezTo>
                  <a:cubicBezTo>
                    <a:pt x="911" y="1302"/>
                    <a:pt x="943" y="1296"/>
                    <a:pt x="974" y="1284"/>
                  </a:cubicBezTo>
                  <a:cubicBezTo>
                    <a:pt x="1124" y="1209"/>
                    <a:pt x="1281" y="1174"/>
                    <a:pt x="1433" y="1174"/>
                  </a:cubicBezTo>
                  <a:cubicBezTo>
                    <a:pt x="1876" y="1174"/>
                    <a:pt x="2280" y="1472"/>
                    <a:pt x="2390" y="1933"/>
                  </a:cubicBezTo>
                  <a:cubicBezTo>
                    <a:pt x="2538" y="2553"/>
                    <a:pt x="2066" y="3143"/>
                    <a:pt x="1417" y="3143"/>
                  </a:cubicBezTo>
                  <a:cubicBezTo>
                    <a:pt x="1269" y="3143"/>
                    <a:pt x="1092" y="3113"/>
                    <a:pt x="944" y="3025"/>
                  </a:cubicBezTo>
                  <a:cubicBezTo>
                    <a:pt x="915" y="2995"/>
                    <a:pt x="885" y="2995"/>
                    <a:pt x="826" y="2995"/>
                  </a:cubicBezTo>
                  <a:cubicBezTo>
                    <a:pt x="767" y="2995"/>
                    <a:pt x="679" y="3025"/>
                    <a:pt x="649" y="3113"/>
                  </a:cubicBezTo>
                  <a:cubicBezTo>
                    <a:pt x="629" y="3144"/>
                    <a:pt x="597" y="3157"/>
                    <a:pt x="565" y="3157"/>
                  </a:cubicBezTo>
                  <a:cubicBezTo>
                    <a:pt x="505" y="3157"/>
                    <a:pt x="443" y="3112"/>
                    <a:pt x="443" y="3054"/>
                  </a:cubicBezTo>
                  <a:lnTo>
                    <a:pt x="443" y="487"/>
                  </a:lnTo>
                  <a:cubicBezTo>
                    <a:pt x="428" y="414"/>
                    <a:pt x="487" y="377"/>
                    <a:pt x="546" y="377"/>
                  </a:cubicBezTo>
                  <a:close/>
                  <a:moveTo>
                    <a:pt x="544" y="3615"/>
                  </a:moveTo>
                  <a:lnTo>
                    <a:pt x="544" y="3615"/>
                  </a:lnTo>
                  <a:cubicBezTo>
                    <a:pt x="540" y="3615"/>
                    <a:pt x="535" y="3615"/>
                    <a:pt x="531" y="3615"/>
                  </a:cubicBezTo>
                  <a:lnTo>
                    <a:pt x="561" y="3615"/>
                  </a:lnTo>
                  <a:cubicBezTo>
                    <a:pt x="555" y="3615"/>
                    <a:pt x="549" y="3615"/>
                    <a:pt x="544" y="3615"/>
                  </a:cubicBezTo>
                  <a:close/>
                  <a:moveTo>
                    <a:pt x="546" y="0"/>
                  </a:moveTo>
                  <a:cubicBezTo>
                    <a:pt x="295" y="0"/>
                    <a:pt x="44" y="163"/>
                    <a:pt x="0" y="487"/>
                  </a:cubicBezTo>
                  <a:lnTo>
                    <a:pt x="0" y="3054"/>
                  </a:lnTo>
                  <a:cubicBezTo>
                    <a:pt x="0" y="3373"/>
                    <a:pt x="228" y="3607"/>
                    <a:pt x="544" y="3615"/>
                  </a:cubicBezTo>
                  <a:lnTo>
                    <a:pt x="544" y="3615"/>
                  </a:lnTo>
                  <a:cubicBezTo>
                    <a:pt x="658" y="3611"/>
                    <a:pt x="772" y="3554"/>
                    <a:pt x="885" y="3497"/>
                  </a:cubicBezTo>
                  <a:cubicBezTo>
                    <a:pt x="1062" y="3556"/>
                    <a:pt x="1239" y="3615"/>
                    <a:pt x="1417" y="3615"/>
                  </a:cubicBezTo>
                  <a:cubicBezTo>
                    <a:pt x="3335" y="3615"/>
                    <a:pt x="3335" y="723"/>
                    <a:pt x="1417" y="723"/>
                  </a:cubicBezTo>
                  <a:cubicBezTo>
                    <a:pt x="1328" y="723"/>
                    <a:pt x="1210" y="723"/>
                    <a:pt x="1092" y="753"/>
                  </a:cubicBezTo>
                  <a:lnTo>
                    <a:pt x="1092" y="487"/>
                  </a:lnTo>
                  <a:cubicBezTo>
                    <a:pt x="1048" y="163"/>
                    <a:pt x="797" y="0"/>
                    <a:pt x="5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4866240" y="1980114"/>
              <a:ext cx="86107" cy="75185"/>
            </a:xfrm>
            <a:custGeom>
              <a:avLst/>
              <a:gdLst/>
              <a:ahLst/>
              <a:cxnLst/>
              <a:rect l="l" t="t" r="r" b="b"/>
              <a:pathLst>
                <a:path w="3051" h="2664" extrusionOk="0">
                  <a:moveTo>
                    <a:pt x="1446" y="429"/>
                  </a:moveTo>
                  <a:cubicBezTo>
                    <a:pt x="1520" y="429"/>
                    <a:pt x="1594" y="473"/>
                    <a:pt x="1594" y="562"/>
                  </a:cubicBezTo>
                  <a:lnTo>
                    <a:pt x="1594" y="945"/>
                  </a:lnTo>
                  <a:cubicBezTo>
                    <a:pt x="1594" y="1063"/>
                    <a:pt x="1712" y="1181"/>
                    <a:pt x="1830" y="1181"/>
                  </a:cubicBezTo>
                  <a:lnTo>
                    <a:pt x="2184" y="1181"/>
                  </a:lnTo>
                  <a:cubicBezTo>
                    <a:pt x="2361" y="1181"/>
                    <a:pt x="2361" y="1447"/>
                    <a:pt x="2184" y="1476"/>
                  </a:cubicBezTo>
                  <a:lnTo>
                    <a:pt x="1830" y="1476"/>
                  </a:lnTo>
                  <a:cubicBezTo>
                    <a:pt x="1712" y="1476"/>
                    <a:pt x="1594" y="1565"/>
                    <a:pt x="1594" y="1712"/>
                  </a:cubicBezTo>
                  <a:lnTo>
                    <a:pt x="1594" y="2066"/>
                  </a:lnTo>
                  <a:cubicBezTo>
                    <a:pt x="1594" y="2170"/>
                    <a:pt x="1520" y="2221"/>
                    <a:pt x="1446" y="2221"/>
                  </a:cubicBezTo>
                  <a:cubicBezTo>
                    <a:pt x="1372" y="2221"/>
                    <a:pt x="1299" y="2170"/>
                    <a:pt x="1299" y="2066"/>
                  </a:cubicBezTo>
                  <a:lnTo>
                    <a:pt x="1299" y="1712"/>
                  </a:lnTo>
                  <a:cubicBezTo>
                    <a:pt x="1299" y="1565"/>
                    <a:pt x="1181" y="1476"/>
                    <a:pt x="1063" y="1476"/>
                  </a:cubicBezTo>
                  <a:lnTo>
                    <a:pt x="709" y="1476"/>
                  </a:lnTo>
                  <a:cubicBezTo>
                    <a:pt x="532" y="1447"/>
                    <a:pt x="532" y="1181"/>
                    <a:pt x="709" y="1181"/>
                  </a:cubicBezTo>
                  <a:lnTo>
                    <a:pt x="1063" y="1181"/>
                  </a:lnTo>
                  <a:cubicBezTo>
                    <a:pt x="1181" y="1181"/>
                    <a:pt x="1299" y="1063"/>
                    <a:pt x="1299" y="945"/>
                  </a:cubicBezTo>
                  <a:lnTo>
                    <a:pt x="1299" y="562"/>
                  </a:lnTo>
                  <a:cubicBezTo>
                    <a:pt x="1299" y="473"/>
                    <a:pt x="1372" y="429"/>
                    <a:pt x="1446" y="429"/>
                  </a:cubicBezTo>
                  <a:close/>
                  <a:moveTo>
                    <a:pt x="1461" y="1"/>
                  </a:moveTo>
                  <a:cubicBezTo>
                    <a:pt x="1159" y="1"/>
                    <a:pt x="856" y="207"/>
                    <a:pt x="856" y="621"/>
                  </a:cubicBezTo>
                  <a:lnTo>
                    <a:pt x="856" y="739"/>
                  </a:lnTo>
                  <a:lnTo>
                    <a:pt x="738" y="739"/>
                  </a:lnTo>
                  <a:cubicBezTo>
                    <a:pt x="0" y="798"/>
                    <a:pt x="0" y="1889"/>
                    <a:pt x="738" y="1948"/>
                  </a:cubicBezTo>
                  <a:lnTo>
                    <a:pt x="856" y="1948"/>
                  </a:lnTo>
                  <a:lnTo>
                    <a:pt x="856" y="2066"/>
                  </a:lnTo>
                  <a:cubicBezTo>
                    <a:pt x="856" y="2465"/>
                    <a:pt x="1159" y="2664"/>
                    <a:pt x="1461" y="2664"/>
                  </a:cubicBezTo>
                  <a:cubicBezTo>
                    <a:pt x="1763" y="2664"/>
                    <a:pt x="2066" y="2465"/>
                    <a:pt x="2066" y="2066"/>
                  </a:cubicBezTo>
                  <a:lnTo>
                    <a:pt x="2066" y="1948"/>
                  </a:lnTo>
                  <a:lnTo>
                    <a:pt x="2184" y="1948"/>
                  </a:lnTo>
                  <a:cubicBezTo>
                    <a:pt x="2203" y="1950"/>
                    <a:pt x="2222" y="1950"/>
                    <a:pt x="2240" y="1950"/>
                  </a:cubicBezTo>
                  <a:cubicBezTo>
                    <a:pt x="3050" y="1950"/>
                    <a:pt x="3050" y="737"/>
                    <a:pt x="2240" y="737"/>
                  </a:cubicBezTo>
                  <a:cubicBezTo>
                    <a:pt x="2222" y="737"/>
                    <a:pt x="2203" y="737"/>
                    <a:pt x="2184" y="739"/>
                  </a:cubicBezTo>
                  <a:lnTo>
                    <a:pt x="2066" y="739"/>
                  </a:lnTo>
                  <a:lnTo>
                    <a:pt x="2066" y="621"/>
                  </a:lnTo>
                  <a:cubicBezTo>
                    <a:pt x="2066" y="207"/>
                    <a:pt x="1763" y="1"/>
                    <a:pt x="14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0" name="Google Shape;2950;p71"/>
          <p:cNvGrpSpPr/>
          <p:nvPr/>
        </p:nvGrpSpPr>
        <p:grpSpPr>
          <a:xfrm>
            <a:off x="4749123" y="2222914"/>
            <a:ext cx="478878" cy="431550"/>
            <a:chOff x="4015156" y="1815101"/>
            <a:chExt cx="478878" cy="431550"/>
          </a:xfrm>
        </p:grpSpPr>
        <p:sp>
          <p:nvSpPr>
            <p:cNvPr id="2951" name="Google Shape;2951;p71"/>
            <p:cNvSpPr/>
            <p:nvPr/>
          </p:nvSpPr>
          <p:spPr>
            <a:xfrm>
              <a:off x="4060141" y="1820773"/>
              <a:ext cx="427232" cy="419217"/>
            </a:xfrm>
            <a:custGeom>
              <a:avLst/>
              <a:gdLst/>
              <a:ahLst/>
              <a:cxnLst/>
              <a:rect l="l" t="t" r="r" b="b"/>
              <a:pathLst>
                <a:path w="15138" h="14854" extrusionOk="0">
                  <a:moveTo>
                    <a:pt x="870" y="1"/>
                  </a:moveTo>
                  <a:cubicBezTo>
                    <a:pt x="423" y="1"/>
                    <a:pt x="0" y="345"/>
                    <a:pt x="0" y="867"/>
                  </a:cubicBezTo>
                  <a:lnTo>
                    <a:pt x="0" y="13850"/>
                  </a:lnTo>
                  <a:cubicBezTo>
                    <a:pt x="0" y="14411"/>
                    <a:pt x="443" y="14853"/>
                    <a:pt x="1003" y="14853"/>
                  </a:cubicBezTo>
                  <a:lnTo>
                    <a:pt x="13987" y="14853"/>
                  </a:lnTo>
                  <a:cubicBezTo>
                    <a:pt x="14754" y="14853"/>
                    <a:pt x="15138" y="13909"/>
                    <a:pt x="14606" y="13378"/>
                  </a:cubicBezTo>
                  <a:lnTo>
                    <a:pt x="1476" y="247"/>
                  </a:lnTo>
                  <a:cubicBezTo>
                    <a:pt x="1296" y="77"/>
                    <a:pt x="1080" y="1"/>
                    <a:pt x="8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4060141" y="1820745"/>
              <a:ext cx="54159" cy="419245"/>
            </a:xfrm>
            <a:custGeom>
              <a:avLst/>
              <a:gdLst/>
              <a:ahLst/>
              <a:cxnLst/>
              <a:rect l="l" t="t" r="r" b="b"/>
              <a:pathLst>
                <a:path w="1919" h="14855" extrusionOk="0">
                  <a:moveTo>
                    <a:pt x="869" y="0"/>
                  </a:moveTo>
                  <a:cubicBezTo>
                    <a:pt x="414" y="0"/>
                    <a:pt x="0" y="360"/>
                    <a:pt x="0" y="868"/>
                  </a:cubicBezTo>
                  <a:lnTo>
                    <a:pt x="0" y="13851"/>
                  </a:lnTo>
                  <a:cubicBezTo>
                    <a:pt x="0" y="14412"/>
                    <a:pt x="443" y="14854"/>
                    <a:pt x="1003" y="14854"/>
                  </a:cubicBezTo>
                  <a:lnTo>
                    <a:pt x="1918" y="14854"/>
                  </a:lnTo>
                  <a:cubicBezTo>
                    <a:pt x="1358" y="14854"/>
                    <a:pt x="885" y="14412"/>
                    <a:pt x="915" y="13851"/>
                  </a:cubicBezTo>
                  <a:lnTo>
                    <a:pt x="915" y="868"/>
                  </a:lnTo>
                  <a:cubicBezTo>
                    <a:pt x="885" y="573"/>
                    <a:pt x="1062" y="278"/>
                    <a:pt x="1328" y="130"/>
                  </a:cubicBezTo>
                  <a:cubicBezTo>
                    <a:pt x="1180" y="41"/>
                    <a:pt x="1022" y="0"/>
                    <a:pt x="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4060141" y="2108382"/>
              <a:ext cx="131602" cy="131602"/>
            </a:xfrm>
            <a:custGeom>
              <a:avLst/>
              <a:gdLst/>
              <a:ahLst/>
              <a:cxnLst/>
              <a:rect l="l" t="t" r="r" b="b"/>
              <a:pathLst>
                <a:path w="4663" h="4663" extrusionOk="0">
                  <a:moveTo>
                    <a:pt x="0" y="0"/>
                  </a:moveTo>
                  <a:lnTo>
                    <a:pt x="0" y="3659"/>
                  </a:lnTo>
                  <a:cubicBezTo>
                    <a:pt x="0" y="4220"/>
                    <a:pt x="443" y="4662"/>
                    <a:pt x="1003" y="4662"/>
                  </a:cubicBezTo>
                  <a:lnTo>
                    <a:pt x="4662" y="4662"/>
                  </a:lnTo>
                  <a:lnTo>
                    <a:pt x="46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4060141" y="1820745"/>
              <a:ext cx="105778" cy="115261"/>
            </a:xfrm>
            <a:custGeom>
              <a:avLst/>
              <a:gdLst/>
              <a:ahLst/>
              <a:cxnLst/>
              <a:rect l="l" t="t" r="r" b="b"/>
              <a:pathLst>
                <a:path w="3748" h="4084" extrusionOk="0">
                  <a:moveTo>
                    <a:pt x="857" y="0"/>
                  </a:moveTo>
                  <a:cubicBezTo>
                    <a:pt x="414" y="0"/>
                    <a:pt x="0" y="360"/>
                    <a:pt x="0" y="868"/>
                  </a:cubicBezTo>
                  <a:lnTo>
                    <a:pt x="0" y="4025"/>
                  </a:lnTo>
                  <a:cubicBezTo>
                    <a:pt x="177" y="4054"/>
                    <a:pt x="384" y="4084"/>
                    <a:pt x="561" y="4084"/>
                  </a:cubicBezTo>
                  <a:lnTo>
                    <a:pt x="915" y="4084"/>
                  </a:lnTo>
                  <a:cubicBezTo>
                    <a:pt x="2036" y="3966"/>
                    <a:pt x="3069" y="3435"/>
                    <a:pt x="3748" y="2550"/>
                  </a:cubicBezTo>
                  <a:lnTo>
                    <a:pt x="1476" y="248"/>
                  </a:lnTo>
                  <a:cubicBezTo>
                    <a:pt x="1417" y="189"/>
                    <a:pt x="1358" y="160"/>
                    <a:pt x="1299" y="130"/>
                  </a:cubicBezTo>
                  <a:cubicBezTo>
                    <a:pt x="1158" y="41"/>
                    <a:pt x="1005" y="0"/>
                    <a:pt x="8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4364090" y="2135023"/>
              <a:ext cx="123276" cy="104959"/>
            </a:xfrm>
            <a:custGeom>
              <a:avLst/>
              <a:gdLst/>
              <a:ahLst/>
              <a:cxnLst/>
              <a:rect l="l" t="t" r="r" b="b"/>
              <a:pathLst>
                <a:path w="4368" h="3719" extrusionOk="0">
                  <a:moveTo>
                    <a:pt x="1594" y="0"/>
                  </a:moveTo>
                  <a:cubicBezTo>
                    <a:pt x="591" y="767"/>
                    <a:pt x="0" y="1948"/>
                    <a:pt x="0" y="3217"/>
                  </a:cubicBezTo>
                  <a:cubicBezTo>
                    <a:pt x="0" y="3394"/>
                    <a:pt x="0" y="3541"/>
                    <a:pt x="30" y="3718"/>
                  </a:cubicBezTo>
                  <a:lnTo>
                    <a:pt x="3217" y="3718"/>
                  </a:lnTo>
                  <a:cubicBezTo>
                    <a:pt x="3984" y="3718"/>
                    <a:pt x="4368" y="2774"/>
                    <a:pt x="3836" y="2243"/>
                  </a:cubicBezTo>
                  <a:lnTo>
                    <a:pt x="15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4015156" y="1976784"/>
              <a:ext cx="307343" cy="263485"/>
            </a:xfrm>
            <a:custGeom>
              <a:avLst/>
              <a:gdLst/>
              <a:ahLst/>
              <a:cxnLst/>
              <a:rect l="l" t="t" r="r" b="b"/>
              <a:pathLst>
                <a:path w="10890" h="9336" extrusionOk="0">
                  <a:moveTo>
                    <a:pt x="6256" y="1"/>
                  </a:moveTo>
                  <a:cubicBezTo>
                    <a:pt x="2096" y="1"/>
                    <a:pt x="1" y="5017"/>
                    <a:pt x="2952" y="7968"/>
                  </a:cubicBezTo>
                  <a:cubicBezTo>
                    <a:pt x="3896" y="8912"/>
                    <a:pt x="5059" y="9335"/>
                    <a:pt x="6200" y="9335"/>
                  </a:cubicBezTo>
                  <a:cubicBezTo>
                    <a:pt x="8591" y="9335"/>
                    <a:pt x="10889" y="7479"/>
                    <a:pt x="10889" y="4663"/>
                  </a:cubicBezTo>
                  <a:cubicBezTo>
                    <a:pt x="10889" y="2096"/>
                    <a:pt x="8824" y="1"/>
                    <a:pt x="6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4055964" y="1976755"/>
              <a:ext cx="150765" cy="263288"/>
            </a:xfrm>
            <a:custGeom>
              <a:avLst/>
              <a:gdLst/>
              <a:ahLst/>
              <a:cxnLst/>
              <a:rect l="l" t="t" r="r" b="b"/>
              <a:pathLst>
                <a:path w="5342" h="9329" extrusionOk="0">
                  <a:moveTo>
                    <a:pt x="4702" y="1"/>
                  </a:moveTo>
                  <a:cubicBezTo>
                    <a:pt x="2124" y="1"/>
                    <a:pt x="1" y="2074"/>
                    <a:pt x="1" y="4664"/>
                  </a:cubicBezTo>
                  <a:cubicBezTo>
                    <a:pt x="1" y="7237"/>
                    <a:pt x="2097" y="9329"/>
                    <a:pt x="4652" y="9329"/>
                  </a:cubicBezTo>
                  <a:cubicBezTo>
                    <a:pt x="4705" y="9329"/>
                    <a:pt x="4757" y="9328"/>
                    <a:pt x="4810" y="9326"/>
                  </a:cubicBezTo>
                  <a:cubicBezTo>
                    <a:pt x="4987" y="9326"/>
                    <a:pt x="5164" y="9326"/>
                    <a:pt x="5342" y="9297"/>
                  </a:cubicBezTo>
                  <a:cubicBezTo>
                    <a:pt x="2981" y="9031"/>
                    <a:pt x="1210" y="7025"/>
                    <a:pt x="1210" y="4664"/>
                  </a:cubicBezTo>
                  <a:cubicBezTo>
                    <a:pt x="1210" y="2303"/>
                    <a:pt x="2981" y="297"/>
                    <a:pt x="5342" y="31"/>
                  </a:cubicBezTo>
                  <a:cubicBezTo>
                    <a:pt x="5164" y="31"/>
                    <a:pt x="4987" y="2"/>
                    <a:pt x="4810" y="2"/>
                  </a:cubicBezTo>
                  <a:cubicBezTo>
                    <a:pt x="4774" y="1"/>
                    <a:pt x="4738" y="1"/>
                    <a:pt x="47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4060141" y="2108382"/>
              <a:ext cx="131602" cy="131602"/>
            </a:xfrm>
            <a:custGeom>
              <a:avLst/>
              <a:gdLst/>
              <a:ahLst/>
              <a:cxnLst/>
              <a:rect l="l" t="t" r="r" b="b"/>
              <a:pathLst>
                <a:path w="4663" h="4663" extrusionOk="0">
                  <a:moveTo>
                    <a:pt x="0" y="0"/>
                  </a:moveTo>
                  <a:cubicBezTo>
                    <a:pt x="0" y="2567"/>
                    <a:pt x="2066" y="4662"/>
                    <a:pt x="4662" y="4662"/>
                  </a:cubicBezTo>
                  <a:lnTo>
                    <a:pt x="4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4060141" y="2108382"/>
              <a:ext cx="131602" cy="131602"/>
            </a:xfrm>
            <a:custGeom>
              <a:avLst/>
              <a:gdLst/>
              <a:ahLst/>
              <a:cxnLst/>
              <a:rect l="l" t="t" r="r" b="b"/>
              <a:pathLst>
                <a:path w="4663" h="4663" extrusionOk="0">
                  <a:moveTo>
                    <a:pt x="0" y="0"/>
                  </a:moveTo>
                  <a:cubicBezTo>
                    <a:pt x="0" y="2567"/>
                    <a:pt x="2066" y="4662"/>
                    <a:pt x="4662" y="4662"/>
                  </a:cubicBezTo>
                  <a:lnTo>
                    <a:pt x="4662" y="4544"/>
                  </a:lnTo>
                  <a:cubicBezTo>
                    <a:pt x="2538" y="4043"/>
                    <a:pt x="1062" y="2154"/>
                    <a:pt x="1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4053481" y="1815101"/>
              <a:ext cx="440553" cy="431550"/>
            </a:xfrm>
            <a:custGeom>
              <a:avLst/>
              <a:gdLst/>
              <a:ahLst/>
              <a:cxnLst/>
              <a:rect l="l" t="t" r="r" b="b"/>
              <a:pathLst>
                <a:path w="15610" h="15291" extrusionOk="0">
                  <a:moveTo>
                    <a:pt x="1113" y="416"/>
                  </a:moveTo>
                  <a:cubicBezTo>
                    <a:pt x="1269" y="416"/>
                    <a:pt x="1420" y="481"/>
                    <a:pt x="1535" y="596"/>
                  </a:cubicBezTo>
                  <a:lnTo>
                    <a:pt x="3689" y="2750"/>
                  </a:lnTo>
                  <a:cubicBezTo>
                    <a:pt x="2951" y="3576"/>
                    <a:pt x="1918" y="4048"/>
                    <a:pt x="797" y="4048"/>
                  </a:cubicBezTo>
                  <a:lnTo>
                    <a:pt x="443" y="4048"/>
                  </a:lnTo>
                  <a:lnTo>
                    <a:pt x="443" y="1068"/>
                  </a:lnTo>
                  <a:cubicBezTo>
                    <a:pt x="443" y="802"/>
                    <a:pt x="620" y="566"/>
                    <a:pt x="856" y="478"/>
                  </a:cubicBezTo>
                  <a:cubicBezTo>
                    <a:pt x="939" y="436"/>
                    <a:pt x="1027" y="416"/>
                    <a:pt x="1113" y="416"/>
                  </a:cubicBezTo>
                  <a:close/>
                  <a:moveTo>
                    <a:pt x="4013" y="3045"/>
                  </a:moveTo>
                  <a:lnTo>
                    <a:pt x="6875" y="5936"/>
                  </a:lnTo>
                  <a:cubicBezTo>
                    <a:pt x="6256" y="5641"/>
                    <a:pt x="5577" y="5494"/>
                    <a:pt x="4898" y="5494"/>
                  </a:cubicBezTo>
                  <a:cubicBezTo>
                    <a:pt x="3748" y="5494"/>
                    <a:pt x="2656" y="5877"/>
                    <a:pt x="1771" y="6615"/>
                  </a:cubicBezTo>
                  <a:cubicBezTo>
                    <a:pt x="1682" y="6674"/>
                    <a:pt x="1682" y="6822"/>
                    <a:pt x="1741" y="6940"/>
                  </a:cubicBezTo>
                  <a:cubicBezTo>
                    <a:pt x="1790" y="6988"/>
                    <a:pt x="1856" y="7010"/>
                    <a:pt x="1921" y="7010"/>
                  </a:cubicBezTo>
                  <a:cubicBezTo>
                    <a:pt x="1974" y="7010"/>
                    <a:pt x="2026" y="6996"/>
                    <a:pt x="2066" y="6969"/>
                  </a:cubicBezTo>
                  <a:cubicBezTo>
                    <a:pt x="2905" y="6278"/>
                    <a:pt x="3898" y="5955"/>
                    <a:pt x="4875" y="5955"/>
                  </a:cubicBezTo>
                  <a:cubicBezTo>
                    <a:pt x="6612" y="5955"/>
                    <a:pt x="8301" y="6976"/>
                    <a:pt x="9000" y="8769"/>
                  </a:cubicBezTo>
                  <a:cubicBezTo>
                    <a:pt x="10092" y="11572"/>
                    <a:pt x="8115" y="14641"/>
                    <a:pt x="5105" y="14789"/>
                  </a:cubicBezTo>
                  <a:lnTo>
                    <a:pt x="5105" y="14435"/>
                  </a:lnTo>
                  <a:cubicBezTo>
                    <a:pt x="5120" y="14302"/>
                    <a:pt x="5002" y="14235"/>
                    <a:pt x="4884" y="14235"/>
                  </a:cubicBezTo>
                  <a:cubicBezTo>
                    <a:pt x="4766" y="14235"/>
                    <a:pt x="4648" y="14302"/>
                    <a:pt x="4662" y="14435"/>
                  </a:cubicBezTo>
                  <a:lnTo>
                    <a:pt x="4662" y="14789"/>
                  </a:lnTo>
                  <a:cubicBezTo>
                    <a:pt x="2390" y="14700"/>
                    <a:pt x="561" y="12871"/>
                    <a:pt x="472" y="10599"/>
                  </a:cubicBezTo>
                  <a:lnTo>
                    <a:pt x="826" y="10599"/>
                  </a:lnTo>
                  <a:cubicBezTo>
                    <a:pt x="1121" y="10599"/>
                    <a:pt x="1121" y="10156"/>
                    <a:pt x="826" y="10156"/>
                  </a:cubicBezTo>
                  <a:lnTo>
                    <a:pt x="472" y="10156"/>
                  </a:lnTo>
                  <a:cubicBezTo>
                    <a:pt x="502" y="9212"/>
                    <a:pt x="856" y="8297"/>
                    <a:pt x="1476" y="7559"/>
                  </a:cubicBezTo>
                  <a:cubicBezTo>
                    <a:pt x="1535" y="7471"/>
                    <a:pt x="1535" y="7323"/>
                    <a:pt x="1446" y="7264"/>
                  </a:cubicBezTo>
                  <a:cubicBezTo>
                    <a:pt x="1391" y="7223"/>
                    <a:pt x="1336" y="7201"/>
                    <a:pt x="1285" y="7201"/>
                  </a:cubicBezTo>
                  <a:cubicBezTo>
                    <a:pt x="1225" y="7201"/>
                    <a:pt x="1169" y="7231"/>
                    <a:pt x="1121" y="7294"/>
                  </a:cubicBezTo>
                  <a:cubicBezTo>
                    <a:pt x="856" y="7618"/>
                    <a:pt x="620" y="7972"/>
                    <a:pt x="443" y="8356"/>
                  </a:cubicBezTo>
                  <a:lnTo>
                    <a:pt x="443" y="4491"/>
                  </a:lnTo>
                  <a:lnTo>
                    <a:pt x="797" y="4491"/>
                  </a:lnTo>
                  <a:cubicBezTo>
                    <a:pt x="2036" y="4491"/>
                    <a:pt x="3187" y="3959"/>
                    <a:pt x="4013" y="3045"/>
                  </a:cubicBezTo>
                  <a:close/>
                  <a:moveTo>
                    <a:pt x="443" y="12428"/>
                  </a:moveTo>
                  <a:cubicBezTo>
                    <a:pt x="944" y="13490"/>
                    <a:pt x="1800" y="14346"/>
                    <a:pt x="2833" y="14818"/>
                  </a:cubicBezTo>
                  <a:lnTo>
                    <a:pt x="1239" y="14818"/>
                  </a:lnTo>
                  <a:cubicBezTo>
                    <a:pt x="797" y="14818"/>
                    <a:pt x="443" y="14464"/>
                    <a:pt x="443" y="14051"/>
                  </a:cubicBezTo>
                  <a:lnTo>
                    <a:pt x="443" y="12428"/>
                  </a:lnTo>
                  <a:close/>
                  <a:moveTo>
                    <a:pt x="9354" y="8386"/>
                  </a:moveTo>
                  <a:lnTo>
                    <a:pt x="12246" y="11307"/>
                  </a:lnTo>
                  <a:cubicBezTo>
                    <a:pt x="11301" y="12133"/>
                    <a:pt x="10770" y="13313"/>
                    <a:pt x="10770" y="14553"/>
                  </a:cubicBezTo>
                  <a:lnTo>
                    <a:pt x="10770" y="14818"/>
                  </a:lnTo>
                  <a:lnTo>
                    <a:pt x="6934" y="14818"/>
                  </a:lnTo>
                  <a:cubicBezTo>
                    <a:pt x="9354" y="13697"/>
                    <a:pt x="10446" y="10835"/>
                    <a:pt x="9354" y="8386"/>
                  </a:cubicBezTo>
                  <a:close/>
                  <a:moveTo>
                    <a:pt x="1117" y="1"/>
                  </a:moveTo>
                  <a:cubicBezTo>
                    <a:pt x="560" y="1"/>
                    <a:pt x="20" y="425"/>
                    <a:pt x="0" y="1068"/>
                  </a:cubicBezTo>
                  <a:lnTo>
                    <a:pt x="0" y="14051"/>
                  </a:lnTo>
                  <a:cubicBezTo>
                    <a:pt x="0" y="14730"/>
                    <a:pt x="561" y="15290"/>
                    <a:pt x="1239" y="15290"/>
                  </a:cubicBezTo>
                  <a:lnTo>
                    <a:pt x="14223" y="15290"/>
                  </a:lnTo>
                  <a:cubicBezTo>
                    <a:pt x="15137" y="15231"/>
                    <a:pt x="15610" y="14139"/>
                    <a:pt x="14990" y="13431"/>
                  </a:cubicBezTo>
                  <a:lnTo>
                    <a:pt x="14223" y="12635"/>
                  </a:lnTo>
                  <a:cubicBezTo>
                    <a:pt x="14178" y="12590"/>
                    <a:pt x="14119" y="12568"/>
                    <a:pt x="14060" y="12568"/>
                  </a:cubicBezTo>
                  <a:cubicBezTo>
                    <a:pt x="14001" y="12568"/>
                    <a:pt x="13942" y="12590"/>
                    <a:pt x="13898" y="12635"/>
                  </a:cubicBezTo>
                  <a:cubicBezTo>
                    <a:pt x="13810" y="12723"/>
                    <a:pt x="13810" y="12871"/>
                    <a:pt x="13898" y="12959"/>
                  </a:cubicBezTo>
                  <a:lnTo>
                    <a:pt x="14665" y="13726"/>
                  </a:lnTo>
                  <a:cubicBezTo>
                    <a:pt x="15108" y="14139"/>
                    <a:pt x="14813" y="14848"/>
                    <a:pt x="14223" y="14848"/>
                  </a:cubicBezTo>
                  <a:lnTo>
                    <a:pt x="11242" y="14848"/>
                  </a:lnTo>
                  <a:lnTo>
                    <a:pt x="11242" y="14582"/>
                  </a:lnTo>
                  <a:cubicBezTo>
                    <a:pt x="11213" y="13431"/>
                    <a:pt x="11715" y="12369"/>
                    <a:pt x="12570" y="11631"/>
                  </a:cubicBezTo>
                  <a:lnTo>
                    <a:pt x="13278" y="12340"/>
                  </a:lnTo>
                  <a:cubicBezTo>
                    <a:pt x="13323" y="12378"/>
                    <a:pt x="13371" y="12394"/>
                    <a:pt x="13418" y="12394"/>
                  </a:cubicBezTo>
                  <a:cubicBezTo>
                    <a:pt x="13590" y="12394"/>
                    <a:pt x="13742" y="12177"/>
                    <a:pt x="13603" y="12015"/>
                  </a:cubicBezTo>
                  <a:lnTo>
                    <a:pt x="1859" y="301"/>
                  </a:lnTo>
                  <a:cubicBezTo>
                    <a:pt x="1643" y="93"/>
                    <a:pt x="1378" y="1"/>
                    <a:pt x="11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4185051" y="2151674"/>
              <a:ext cx="12503" cy="44168"/>
            </a:xfrm>
            <a:custGeom>
              <a:avLst/>
              <a:gdLst/>
              <a:ahLst/>
              <a:cxnLst/>
              <a:rect l="l" t="t" r="r" b="b"/>
              <a:pathLst>
                <a:path w="443" h="1565" extrusionOk="0">
                  <a:moveTo>
                    <a:pt x="236" y="0"/>
                  </a:moveTo>
                  <a:cubicBezTo>
                    <a:pt x="89" y="0"/>
                    <a:pt x="0" y="89"/>
                    <a:pt x="0" y="236"/>
                  </a:cubicBezTo>
                  <a:lnTo>
                    <a:pt x="0" y="1387"/>
                  </a:lnTo>
                  <a:cubicBezTo>
                    <a:pt x="15" y="1505"/>
                    <a:pt x="118" y="1564"/>
                    <a:pt x="222" y="1564"/>
                  </a:cubicBezTo>
                  <a:cubicBezTo>
                    <a:pt x="325" y="1564"/>
                    <a:pt x="428" y="1505"/>
                    <a:pt x="443" y="1387"/>
                  </a:cubicBezTo>
                  <a:lnTo>
                    <a:pt x="443" y="236"/>
                  </a:lnTo>
                  <a:cubicBezTo>
                    <a:pt x="443" y="89"/>
                    <a:pt x="354"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4165888" y="2102399"/>
              <a:ext cx="32089" cy="28279"/>
            </a:xfrm>
            <a:custGeom>
              <a:avLst/>
              <a:gdLst/>
              <a:ahLst/>
              <a:cxnLst/>
              <a:rect l="l" t="t" r="r" b="b"/>
              <a:pathLst>
                <a:path w="1137" h="1002" extrusionOk="0">
                  <a:moveTo>
                    <a:pt x="952" y="1"/>
                  </a:moveTo>
                  <a:cubicBezTo>
                    <a:pt x="940" y="1"/>
                    <a:pt x="928" y="2"/>
                    <a:pt x="915" y="5"/>
                  </a:cubicBezTo>
                  <a:lnTo>
                    <a:pt x="296" y="5"/>
                  </a:lnTo>
                  <a:cubicBezTo>
                    <a:pt x="1" y="5"/>
                    <a:pt x="1" y="448"/>
                    <a:pt x="296" y="448"/>
                  </a:cubicBezTo>
                  <a:lnTo>
                    <a:pt x="679" y="448"/>
                  </a:lnTo>
                  <a:lnTo>
                    <a:pt x="679" y="802"/>
                  </a:lnTo>
                  <a:cubicBezTo>
                    <a:pt x="665" y="935"/>
                    <a:pt x="783" y="1001"/>
                    <a:pt x="901" y="1001"/>
                  </a:cubicBezTo>
                  <a:cubicBezTo>
                    <a:pt x="1019" y="1001"/>
                    <a:pt x="1137" y="935"/>
                    <a:pt x="1122" y="802"/>
                  </a:cubicBezTo>
                  <a:lnTo>
                    <a:pt x="1122" y="212"/>
                  </a:lnTo>
                  <a:cubicBezTo>
                    <a:pt x="1122" y="106"/>
                    <a:pt x="1051" y="1"/>
                    <a:pt x="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4100950" y="2102512"/>
              <a:ext cx="49135" cy="12559"/>
            </a:xfrm>
            <a:custGeom>
              <a:avLst/>
              <a:gdLst/>
              <a:ahLst/>
              <a:cxnLst/>
              <a:rect l="l" t="t" r="r" b="b"/>
              <a:pathLst>
                <a:path w="1741" h="445" extrusionOk="0">
                  <a:moveTo>
                    <a:pt x="1472" y="0"/>
                  </a:moveTo>
                  <a:cubicBezTo>
                    <a:pt x="1464" y="0"/>
                    <a:pt x="1455" y="1"/>
                    <a:pt x="1446" y="1"/>
                  </a:cubicBezTo>
                  <a:lnTo>
                    <a:pt x="295" y="1"/>
                  </a:lnTo>
                  <a:cubicBezTo>
                    <a:pt x="0" y="1"/>
                    <a:pt x="0" y="444"/>
                    <a:pt x="295" y="444"/>
                  </a:cubicBezTo>
                  <a:lnTo>
                    <a:pt x="1446" y="444"/>
                  </a:lnTo>
                  <a:cubicBezTo>
                    <a:pt x="1732" y="444"/>
                    <a:pt x="1741" y="0"/>
                    <a:pt x="14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 name="Google Shape;2964;p71"/>
          <p:cNvGrpSpPr/>
          <p:nvPr/>
        </p:nvGrpSpPr>
        <p:grpSpPr>
          <a:xfrm>
            <a:off x="3925426" y="2212378"/>
            <a:ext cx="433893" cy="419076"/>
            <a:chOff x="3311502" y="1820915"/>
            <a:chExt cx="433893" cy="419076"/>
          </a:xfrm>
        </p:grpSpPr>
        <p:sp>
          <p:nvSpPr>
            <p:cNvPr id="2965" name="Google Shape;2965;p71"/>
            <p:cNvSpPr/>
            <p:nvPr/>
          </p:nvSpPr>
          <p:spPr>
            <a:xfrm>
              <a:off x="3623776" y="2043415"/>
              <a:ext cx="25852" cy="24384"/>
            </a:xfrm>
            <a:custGeom>
              <a:avLst/>
              <a:gdLst/>
              <a:ahLst/>
              <a:cxnLst/>
              <a:rect l="l" t="t" r="r" b="b"/>
              <a:pathLst>
                <a:path w="916" h="864" extrusionOk="0">
                  <a:moveTo>
                    <a:pt x="0" y="0"/>
                  </a:moveTo>
                  <a:lnTo>
                    <a:pt x="0" y="443"/>
                  </a:lnTo>
                  <a:cubicBezTo>
                    <a:pt x="15" y="723"/>
                    <a:pt x="229" y="864"/>
                    <a:pt x="447" y="864"/>
                  </a:cubicBezTo>
                  <a:cubicBezTo>
                    <a:pt x="664" y="864"/>
                    <a:pt x="886" y="723"/>
                    <a:pt x="915" y="443"/>
                  </a:cubicBezTo>
                  <a:lnTo>
                    <a:pt x="915"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3556326" y="2043415"/>
              <a:ext cx="25824" cy="25005"/>
            </a:xfrm>
            <a:custGeom>
              <a:avLst/>
              <a:gdLst/>
              <a:ahLst/>
              <a:cxnLst/>
              <a:rect l="l" t="t" r="r" b="b"/>
              <a:pathLst>
                <a:path w="915" h="886" extrusionOk="0">
                  <a:moveTo>
                    <a:pt x="0" y="0"/>
                  </a:moveTo>
                  <a:lnTo>
                    <a:pt x="0" y="443"/>
                  </a:lnTo>
                  <a:cubicBezTo>
                    <a:pt x="0" y="738"/>
                    <a:pt x="229" y="886"/>
                    <a:pt x="458" y="886"/>
                  </a:cubicBezTo>
                  <a:cubicBezTo>
                    <a:pt x="686" y="886"/>
                    <a:pt x="915" y="738"/>
                    <a:pt x="915" y="443"/>
                  </a:cubicBezTo>
                  <a:lnTo>
                    <a:pt x="915"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3370626" y="1861864"/>
              <a:ext cx="28335" cy="25852"/>
            </a:xfrm>
            <a:custGeom>
              <a:avLst/>
              <a:gdLst/>
              <a:ahLst/>
              <a:cxnLst/>
              <a:rect l="l" t="t" r="r" b="b"/>
              <a:pathLst>
                <a:path w="1004" h="916" extrusionOk="0">
                  <a:moveTo>
                    <a:pt x="0" y="1"/>
                  </a:moveTo>
                  <a:lnTo>
                    <a:pt x="0" y="916"/>
                  </a:lnTo>
                  <a:lnTo>
                    <a:pt x="443" y="916"/>
                  </a:lnTo>
                  <a:cubicBezTo>
                    <a:pt x="1003" y="857"/>
                    <a:pt x="1003" y="60"/>
                    <a:pt x="443"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3370626" y="1928496"/>
              <a:ext cx="30001" cy="25852"/>
            </a:xfrm>
            <a:custGeom>
              <a:avLst/>
              <a:gdLst/>
              <a:ahLst/>
              <a:cxnLst/>
              <a:rect l="l" t="t" r="r" b="b"/>
              <a:pathLst>
                <a:path w="1063" h="916" extrusionOk="0">
                  <a:moveTo>
                    <a:pt x="0" y="0"/>
                  </a:moveTo>
                  <a:lnTo>
                    <a:pt x="0" y="915"/>
                  </a:lnTo>
                  <a:lnTo>
                    <a:pt x="443" y="915"/>
                  </a:lnTo>
                  <a:cubicBezTo>
                    <a:pt x="1062" y="915"/>
                    <a:pt x="1062" y="0"/>
                    <a:pt x="443"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3370626" y="2110047"/>
              <a:ext cx="30001" cy="25824"/>
            </a:xfrm>
            <a:custGeom>
              <a:avLst/>
              <a:gdLst/>
              <a:ahLst/>
              <a:cxnLst/>
              <a:rect l="l" t="t" r="r" b="b"/>
              <a:pathLst>
                <a:path w="1063" h="915" extrusionOk="0">
                  <a:moveTo>
                    <a:pt x="0" y="0"/>
                  </a:moveTo>
                  <a:lnTo>
                    <a:pt x="0" y="915"/>
                  </a:lnTo>
                  <a:lnTo>
                    <a:pt x="443" y="915"/>
                  </a:lnTo>
                  <a:cubicBezTo>
                    <a:pt x="1062" y="915"/>
                    <a:pt x="1062" y="0"/>
                    <a:pt x="443"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3370626" y="2176650"/>
              <a:ext cx="28335" cy="25852"/>
            </a:xfrm>
            <a:custGeom>
              <a:avLst/>
              <a:gdLst/>
              <a:ahLst/>
              <a:cxnLst/>
              <a:rect l="l" t="t" r="r" b="b"/>
              <a:pathLst>
                <a:path w="1004" h="916" extrusionOk="0">
                  <a:moveTo>
                    <a:pt x="0" y="1"/>
                  </a:moveTo>
                  <a:lnTo>
                    <a:pt x="0" y="915"/>
                  </a:lnTo>
                  <a:lnTo>
                    <a:pt x="443" y="915"/>
                  </a:lnTo>
                  <a:cubicBezTo>
                    <a:pt x="1003" y="886"/>
                    <a:pt x="1003" y="60"/>
                    <a:pt x="443"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3489694" y="2043415"/>
              <a:ext cx="25852" cy="25005"/>
            </a:xfrm>
            <a:custGeom>
              <a:avLst/>
              <a:gdLst/>
              <a:ahLst/>
              <a:cxnLst/>
              <a:rect l="l" t="t" r="r" b="b"/>
              <a:pathLst>
                <a:path w="916" h="886" extrusionOk="0">
                  <a:moveTo>
                    <a:pt x="1" y="0"/>
                  </a:moveTo>
                  <a:lnTo>
                    <a:pt x="1" y="443"/>
                  </a:lnTo>
                  <a:cubicBezTo>
                    <a:pt x="1" y="738"/>
                    <a:pt x="229" y="886"/>
                    <a:pt x="458" y="886"/>
                  </a:cubicBezTo>
                  <a:cubicBezTo>
                    <a:pt x="687" y="886"/>
                    <a:pt x="915" y="738"/>
                    <a:pt x="915" y="443"/>
                  </a:cubicBezTo>
                  <a:lnTo>
                    <a:pt x="915"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3423091" y="2043415"/>
              <a:ext cx="26670" cy="24384"/>
            </a:xfrm>
            <a:custGeom>
              <a:avLst/>
              <a:gdLst/>
              <a:ahLst/>
              <a:cxnLst/>
              <a:rect l="l" t="t" r="r" b="b"/>
              <a:pathLst>
                <a:path w="945" h="864" extrusionOk="0">
                  <a:moveTo>
                    <a:pt x="0" y="0"/>
                  </a:moveTo>
                  <a:lnTo>
                    <a:pt x="0" y="443"/>
                  </a:lnTo>
                  <a:cubicBezTo>
                    <a:pt x="30" y="723"/>
                    <a:pt x="251" y="864"/>
                    <a:pt x="472" y="864"/>
                  </a:cubicBezTo>
                  <a:cubicBezTo>
                    <a:pt x="693" y="864"/>
                    <a:pt x="915" y="723"/>
                    <a:pt x="944" y="443"/>
                  </a:cubicBezTo>
                  <a:lnTo>
                    <a:pt x="944"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3343138" y="1923501"/>
              <a:ext cx="107443" cy="120990"/>
            </a:xfrm>
            <a:custGeom>
              <a:avLst/>
              <a:gdLst/>
              <a:ahLst/>
              <a:cxnLst/>
              <a:rect l="l" t="t" r="r" b="b"/>
              <a:pathLst>
                <a:path w="3807" h="4287" extrusionOk="0">
                  <a:moveTo>
                    <a:pt x="3807" y="0"/>
                  </a:moveTo>
                  <a:cubicBezTo>
                    <a:pt x="1712" y="0"/>
                    <a:pt x="30" y="1682"/>
                    <a:pt x="30" y="3777"/>
                  </a:cubicBezTo>
                  <a:cubicBezTo>
                    <a:pt x="0" y="4117"/>
                    <a:pt x="251" y="4286"/>
                    <a:pt x="502" y="4286"/>
                  </a:cubicBezTo>
                  <a:cubicBezTo>
                    <a:pt x="753" y="4286"/>
                    <a:pt x="1004" y="4117"/>
                    <a:pt x="974" y="3777"/>
                  </a:cubicBezTo>
                  <a:cubicBezTo>
                    <a:pt x="974" y="2213"/>
                    <a:pt x="2243" y="945"/>
                    <a:pt x="3807" y="945"/>
                  </a:cubicBezTo>
                  <a:lnTo>
                    <a:pt x="38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3317315" y="1826898"/>
              <a:ext cx="421418" cy="405586"/>
            </a:xfrm>
            <a:custGeom>
              <a:avLst/>
              <a:gdLst/>
              <a:ahLst/>
              <a:cxnLst/>
              <a:rect l="l" t="t" r="r" b="b"/>
              <a:pathLst>
                <a:path w="14932" h="14371" extrusionOk="0">
                  <a:moveTo>
                    <a:pt x="1446" y="1"/>
                  </a:moveTo>
                  <a:cubicBezTo>
                    <a:pt x="1181" y="1"/>
                    <a:pt x="945" y="207"/>
                    <a:pt x="945" y="473"/>
                  </a:cubicBezTo>
                  <a:lnTo>
                    <a:pt x="945" y="6728"/>
                  </a:lnTo>
                  <a:lnTo>
                    <a:pt x="502" y="6728"/>
                  </a:lnTo>
                  <a:cubicBezTo>
                    <a:pt x="266" y="6728"/>
                    <a:pt x="30" y="6905"/>
                    <a:pt x="30" y="7171"/>
                  </a:cubicBezTo>
                  <a:cubicBezTo>
                    <a:pt x="1" y="7436"/>
                    <a:pt x="237" y="7672"/>
                    <a:pt x="502" y="7672"/>
                  </a:cubicBezTo>
                  <a:lnTo>
                    <a:pt x="945" y="7672"/>
                  </a:lnTo>
                  <a:lnTo>
                    <a:pt x="945" y="13928"/>
                  </a:lnTo>
                  <a:cubicBezTo>
                    <a:pt x="974" y="14223"/>
                    <a:pt x="1203" y="14371"/>
                    <a:pt x="1428" y="14371"/>
                  </a:cubicBezTo>
                  <a:cubicBezTo>
                    <a:pt x="1653" y="14371"/>
                    <a:pt x="1874" y="14223"/>
                    <a:pt x="1889" y="13928"/>
                  </a:cubicBezTo>
                  <a:lnTo>
                    <a:pt x="1889" y="7672"/>
                  </a:lnTo>
                  <a:lnTo>
                    <a:pt x="13279" y="7672"/>
                  </a:lnTo>
                  <a:lnTo>
                    <a:pt x="13131" y="7790"/>
                  </a:lnTo>
                  <a:cubicBezTo>
                    <a:pt x="13043" y="7879"/>
                    <a:pt x="12984" y="7997"/>
                    <a:pt x="12984" y="8145"/>
                  </a:cubicBezTo>
                  <a:cubicBezTo>
                    <a:pt x="12984" y="8263"/>
                    <a:pt x="13043" y="8381"/>
                    <a:pt x="13131" y="8469"/>
                  </a:cubicBezTo>
                  <a:cubicBezTo>
                    <a:pt x="13235" y="8558"/>
                    <a:pt x="13360" y="8602"/>
                    <a:pt x="13482" y="8602"/>
                  </a:cubicBezTo>
                  <a:cubicBezTo>
                    <a:pt x="13603" y="8602"/>
                    <a:pt x="13722" y="8558"/>
                    <a:pt x="13810" y="8469"/>
                  </a:cubicBezTo>
                  <a:lnTo>
                    <a:pt x="14754" y="7525"/>
                  </a:lnTo>
                  <a:cubicBezTo>
                    <a:pt x="14931" y="7348"/>
                    <a:pt x="14931" y="7053"/>
                    <a:pt x="14754" y="6876"/>
                  </a:cubicBezTo>
                  <a:lnTo>
                    <a:pt x="13810" y="5932"/>
                  </a:lnTo>
                  <a:cubicBezTo>
                    <a:pt x="13706" y="5827"/>
                    <a:pt x="13588" y="5784"/>
                    <a:pt x="13475" y="5784"/>
                  </a:cubicBezTo>
                  <a:cubicBezTo>
                    <a:pt x="13110" y="5784"/>
                    <a:pt x="12793" y="6242"/>
                    <a:pt x="13131" y="6581"/>
                  </a:cubicBezTo>
                  <a:lnTo>
                    <a:pt x="13279" y="6728"/>
                  </a:lnTo>
                  <a:lnTo>
                    <a:pt x="1889" y="6728"/>
                  </a:lnTo>
                  <a:lnTo>
                    <a:pt x="1889" y="502"/>
                  </a:lnTo>
                  <a:cubicBezTo>
                    <a:pt x="1889" y="237"/>
                    <a:pt x="1712" y="30"/>
                    <a:pt x="1446"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3428904" y="1923501"/>
              <a:ext cx="289422" cy="213757"/>
            </a:xfrm>
            <a:custGeom>
              <a:avLst/>
              <a:gdLst/>
              <a:ahLst/>
              <a:cxnLst/>
              <a:rect l="l" t="t" r="r" b="b"/>
              <a:pathLst>
                <a:path w="10255" h="7574" extrusionOk="0">
                  <a:moveTo>
                    <a:pt x="768" y="0"/>
                  </a:moveTo>
                  <a:lnTo>
                    <a:pt x="1" y="502"/>
                  </a:lnTo>
                  <a:lnTo>
                    <a:pt x="768" y="945"/>
                  </a:lnTo>
                  <a:cubicBezTo>
                    <a:pt x="2332" y="945"/>
                    <a:pt x="3600" y="2213"/>
                    <a:pt x="3600" y="3777"/>
                  </a:cubicBezTo>
                  <a:cubicBezTo>
                    <a:pt x="3600" y="3807"/>
                    <a:pt x="3600" y="3836"/>
                    <a:pt x="3600" y="3895"/>
                  </a:cubicBezTo>
                  <a:cubicBezTo>
                    <a:pt x="3662" y="6102"/>
                    <a:pt x="5492" y="7574"/>
                    <a:pt x="7416" y="7574"/>
                  </a:cubicBezTo>
                  <a:cubicBezTo>
                    <a:pt x="8270" y="7574"/>
                    <a:pt x="9142" y="7284"/>
                    <a:pt x="9886" y="6640"/>
                  </a:cubicBezTo>
                  <a:cubicBezTo>
                    <a:pt x="10255" y="6316"/>
                    <a:pt x="9938" y="5795"/>
                    <a:pt x="9557" y="5795"/>
                  </a:cubicBezTo>
                  <a:cubicBezTo>
                    <a:pt x="9450" y="5795"/>
                    <a:pt x="9339" y="5835"/>
                    <a:pt x="9236" y="5931"/>
                  </a:cubicBezTo>
                  <a:cubicBezTo>
                    <a:pt x="8686" y="6402"/>
                    <a:pt x="8045" y="6613"/>
                    <a:pt x="7417" y="6613"/>
                  </a:cubicBezTo>
                  <a:cubicBezTo>
                    <a:pt x="5957" y="6613"/>
                    <a:pt x="4565" y="5469"/>
                    <a:pt x="4545" y="3777"/>
                  </a:cubicBezTo>
                  <a:cubicBezTo>
                    <a:pt x="4574" y="3748"/>
                    <a:pt x="4574" y="3718"/>
                    <a:pt x="4545" y="3689"/>
                  </a:cubicBezTo>
                  <a:cubicBezTo>
                    <a:pt x="4515" y="1623"/>
                    <a:pt x="2833" y="0"/>
                    <a:pt x="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3311502" y="1820915"/>
              <a:ext cx="433893" cy="419076"/>
            </a:xfrm>
            <a:custGeom>
              <a:avLst/>
              <a:gdLst/>
              <a:ahLst/>
              <a:cxnLst/>
              <a:rect l="l" t="t" r="r" b="b"/>
              <a:pathLst>
                <a:path w="15374" h="14849" extrusionOk="0">
                  <a:moveTo>
                    <a:pt x="2538" y="1688"/>
                  </a:moveTo>
                  <a:cubicBezTo>
                    <a:pt x="2803" y="1717"/>
                    <a:pt x="2803" y="2101"/>
                    <a:pt x="2538" y="2131"/>
                  </a:cubicBezTo>
                  <a:lnTo>
                    <a:pt x="2331" y="2131"/>
                  </a:lnTo>
                  <a:lnTo>
                    <a:pt x="2331" y="1688"/>
                  </a:lnTo>
                  <a:close/>
                  <a:moveTo>
                    <a:pt x="2538" y="4048"/>
                  </a:moveTo>
                  <a:cubicBezTo>
                    <a:pt x="2597" y="4048"/>
                    <a:pt x="2626" y="4078"/>
                    <a:pt x="2685" y="4108"/>
                  </a:cubicBezTo>
                  <a:cubicBezTo>
                    <a:pt x="2538" y="4167"/>
                    <a:pt x="2420" y="4255"/>
                    <a:pt x="2331" y="4373"/>
                  </a:cubicBezTo>
                  <a:lnTo>
                    <a:pt x="2331" y="4344"/>
                  </a:lnTo>
                  <a:lnTo>
                    <a:pt x="2331" y="4048"/>
                  </a:lnTo>
                  <a:close/>
                  <a:moveTo>
                    <a:pt x="4913" y="4785"/>
                  </a:moveTo>
                  <a:cubicBezTo>
                    <a:pt x="6026" y="4785"/>
                    <a:pt x="7106" y="5503"/>
                    <a:pt x="7436" y="6704"/>
                  </a:cubicBezTo>
                  <a:lnTo>
                    <a:pt x="2420" y="6704"/>
                  </a:lnTo>
                  <a:cubicBezTo>
                    <a:pt x="2538" y="6203"/>
                    <a:pt x="2833" y="5760"/>
                    <a:pt x="3246" y="5406"/>
                  </a:cubicBezTo>
                  <a:cubicBezTo>
                    <a:pt x="3742" y="4981"/>
                    <a:pt x="4332" y="4785"/>
                    <a:pt x="4913" y="4785"/>
                  </a:cubicBezTo>
                  <a:close/>
                  <a:moveTo>
                    <a:pt x="11744" y="8121"/>
                  </a:moveTo>
                  <a:lnTo>
                    <a:pt x="11744" y="8327"/>
                  </a:lnTo>
                  <a:cubicBezTo>
                    <a:pt x="11759" y="8460"/>
                    <a:pt x="11633" y="8526"/>
                    <a:pt x="11508" y="8526"/>
                  </a:cubicBezTo>
                  <a:cubicBezTo>
                    <a:pt x="11383" y="8526"/>
                    <a:pt x="11257" y="8460"/>
                    <a:pt x="11272" y="8327"/>
                  </a:cubicBezTo>
                  <a:lnTo>
                    <a:pt x="11272" y="8121"/>
                  </a:lnTo>
                  <a:close/>
                  <a:moveTo>
                    <a:pt x="9383" y="8091"/>
                  </a:moveTo>
                  <a:lnTo>
                    <a:pt x="9383" y="8327"/>
                  </a:lnTo>
                  <a:cubicBezTo>
                    <a:pt x="9383" y="8416"/>
                    <a:pt x="9295" y="8504"/>
                    <a:pt x="9206" y="8534"/>
                  </a:cubicBezTo>
                  <a:cubicBezTo>
                    <a:pt x="9147" y="8416"/>
                    <a:pt x="9088" y="8268"/>
                    <a:pt x="9029" y="8091"/>
                  </a:cubicBezTo>
                  <a:close/>
                  <a:moveTo>
                    <a:pt x="4633" y="8121"/>
                  </a:moveTo>
                  <a:lnTo>
                    <a:pt x="4633" y="8327"/>
                  </a:lnTo>
                  <a:cubicBezTo>
                    <a:pt x="4633" y="8445"/>
                    <a:pt x="4544" y="8563"/>
                    <a:pt x="4397" y="8563"/>
                  </a:cubicBezTo>
                  <a:cubicBezTo>
                    <a:pt x="4279" y="8563"/>
                    <a:pt x="4190" y="8445"/>
                    <a:pt x="4190" y="8327"/>
                  </a:cubicBezTo>
                  <a:lnTo>
                    <a:pt x="4190" y="8121"/>
                  </a:lnTo>
                  <a:close/>
                  <a:moveTo>
                    <a:pt x="7023" y="8121"/>
                  </a:moveTo>
                  <a:lnTo>
                    <a:pt x="7023" y="8327"/>
                  </a:lnTo>
                  <a:cubicBezTo>
                    <a:pt x="7023" y="8445"/>
                    <a:pt x="6905" y="8563"/>
                    <a:pt x="6787" y="8563"/>
                  </a:cubicBezTo>
                  <a:cubicBezTo>
                    <a:pt x="6639" y="8563"/>
                    <a:pt x="6551" y="8445"/>
                    <a:pt x="6551" y="8327"/>
                  </a:cubicBezTo>
                  <a:lnTo>
                    <a:pt x="6551" y="8121"/>
                  </a:lnTo>
                  <a:close/>
                  <a:moveTo>
                    <a:pt x="13684" y="6234"/>
                  </a:moveTo>
                  <a:cubicBezTo>
                    <a:pt x="13751" y="6234"/>
                    <a:pt x="13818" y="6260"/>
                    <a:pt x="13869" y="6321"/>
                  </a:cubicBezTo>
                  <a:lnTo>
                    <a:pt x="14813" y="7235"/>
                  </a:lnTo>
                  <a:cubicBezTo>
                    <a:pt x="14901" y="7353"/>
                    <a:pt x="14901" y="7530"/>
                    <a:pt x="14813" y="7619"/>
                  </a:cubicBezTo>
                  <a:lnTo>
                    <a:pt x="13869" y="8534"/>
                  </a:lnTo>
                  <a:cubicBezTo>
                    <a:pt x="13809" y="8578"/>
                    <a:pt x="13743" y="8600"/>
                    <a:pt x="13677" y="8600"/>
                  </a:cubicBezTo>
                  <a:cubicBezTo>
                    <a:pt x="13610" y="8600"/>
                    <a:pt x="13544" y="8578"/>
                    <a:pt x="13485" y="8534"/>
                  </a:cubicBezTo>
                  <a:cubicBezTo>
                    <a:pt x="13455" y="8475"/>
                    <a:pt x="13426" y="8416"/>
                    <a:pt x="13426" y="8357"/>
                  </a:cubicBezTo>
                  <a:cubicBezTo>
                    <a:pt x="13426" y="8268"/>
                    <a:pt x="13455" y="8209"/>
                    <a:pt x="13485" y="8180"/>
                  </a:cubicBezTo>
                  <a:lnTo>
                    <a:pt x="13632" y="8032"/>
                  </a:lnTo>
                  <a:cubicBezTo>
                    <a:pt x="13691" y="7973"/>
                    <a:pt x="13721" y="7855"/>
                    <a:pt x="13662" y="7796"/>
                  </a:cubicBezTo>
                  <a:cubicBezTo>
                    <a:pt x="13632" y="7707"/>
                    <a:pt x="13573" y="7648"/>
                    <a:pt x="13455" y="7648"/>
                  </a:cubicBezTo>
                  <a:lnTo>
                    <a:pt x="8970" y="7648"/>
                  </a:lnTo>
                  <a:cubicBezTo>
                    <a:pt x="8970" y="7530"/>
                    <a:pt x="8941" y="7383"/>
                    <a:pt x="8941" y="7235"/>
                  </a:cubicBezTo>
                  <a:lnTo>
                    <a:pt x="8941" y="7147"/>
                  </a:lnTo>
                  <a:lnTo>
                    <a:pt x="13485" y="7147"/>
                  </a:lnTo>
                  <a:cubicBezTo>
                    <a:pt x="13662" y="7147"/>
                    <a:pt x="13750" y="6940"/>
                    <a:pt x="13632" y="6793"/>
                  </a:cubicBezTo>
                  <a:lnTo>
                    <a:pt x="13514" y="6645"/>
                  </a:lnTo>
                  <a:cubicBezTo>
                    <a:pt x="13455" y="6616"/>
                    <a:pt x="13426" y="6557"/>
                    <a:pt x="13426" y="6468"/>
                  </a:cubicBezTo>
                  <a:cubicBezTo>
                    <a:pt x="13426" y="6332"/>
                    <a:pt x="13554" y="6234"/>
                    <a:pt x="13684" y="6234"/>
                  </a:cubicBezTo>
                  <a:close/>
                  <a:moveTo>
                    <a:pt x="2538" y="10481"/>
                  </a:moveTo>
                  <a:cubicBezTo>
                    <a:pt x="2656" y="10481"/>
                    <a:pt x="2774" y="10570"/>
                    <a:pt x="2774" y="10717"/>
                  </a:cubicBezTo>
                  <a:cubicBezTo>
                    <a:pt x="2774" y="10835"/>
                    <a:pt x="2656" y="10924"/>
                    <a:pt x="2538" y="10924"/>
                  </a:cubicBezTo>
                  <a:lnTo>
                    <a:pt x="2331" y="10924"/>
                  </a:lnTo>
                  <a:lnTo>
                    <a:pt x="2331" y="10481"/>
                  </a:lnTo>
                  <a:close/>
                  <a:moveTo>
                    <a:pt x="2538" y="12842"/>
                  </a:moveTo>
                  <a:cubicBezTo>
                    <a:pt x="2803" y="12871"/>
                    <a:pt x="2803" y="13284"/>
                    <a:pt x="2538" y="13314"/>
                  </a:cubicBezTo>
                  <a:lnTo>
                    <a:pt x="2331" y="13314"/>
                  </a:lnTo>
                  <a:lnTo>
                    <a:pt x="2331" y="12842"/>
                  </a:lnTo>
                  <a:close/>
                  <a:moveTo>
                    <a:pt x="1583" y="0"/>
                  </a:moveTo>
                  <a:cubicBezTo>
                    <a:pt x="1429" y="0"/>
                    <a:pt x="1279" y="81"/>
                    <a:pt x="1151" y="183"/>
                  </a:cubicBezTo>
                  <a:cubicBezTo>
                    <a:pt x="1003" y="331"/>
                    <a:pt x="944" y="508"/>
                    <a:pt x="944" y="685"/>
                  </a:cubicBezTo>
                  <a:lnTo>
                    <a:pt x="944" y="1157"/>
                  </a:lnTo>
                  <a:cubicBezTo>
                    <a:pt x="944" y="1275"/>
                    <a:pt x="1033" y="1363"/>
                    <a:pt x="1151" y="1363"/>
                  </a:cubicBezTo>
                  <a:cubicBezTo>
                    <a:pt x="1269" y="1363"/>
                    <a:pt x="1387" y="1275"/>
                    <a:pt x="1387" y="1157"/>
                  </a:cubicBezTo>
                  <a:lnTo>
                    <a:pt x="1387" y="714"/>
                  </a:lnTo>
                  <a:cubicBezTo>
                    <a:pt x="1387" y="567"/>
                    <a:pt x="1505" y="449"/>
                    <a:pt x="1652" y="449"/>
                  </a:cubicBezTo>
                  <a:cubicBezTo>
                    <a:pt x="1770" y="449"/>
                    <a:pt x="1888" y="567"/>
                    <a:pt x="1888" y="714"/>
                  </a:cubicBezTo>
                  <a:lnTo>
                    <a:pt x="1888" y="6940"/>
                  </a:lnTo>
                  <a:cubicBezTo>
                    <a:pt x="1888" y="7058"/>
                    <a:pt x="1977" y="7176"/>
                    <a:pt x="2095" y="7176"/>
                  </a:cubicBezTo>
                  <a:lnTo>
                    <a:pt x="7524" y="7176"/>
                  </a:lnTo>
                  <a:cubicBezTo>
                    <a:pt x="7524" y="7294"/>
                    <a:pt x="7554" y="7442"/>
                    <a:pt x="7554" y="7530"/>
                  </a:cubicBezTo>
                  <a:lnTo>
                    <a:pt x="7554" y="7648"/>
                  </a:lnTo>
                  <a:lnTo>
                    <a:pt x="2095" y="7648"/>
                  </a:lnTo>
                  <a:cubicBezTo>
                    <a:pt x="1977" y="7648"/>
                    <a:pt x="1888" y="7766"/>
                    <a:pt x="1888" y="7884"/>
                  </a:cubicBezTo>
                  <a:lnTo>
                    <a:pt x="1888" y="14140"/>
                  </a:lnTo>
                  <a:cubicBezTo>
                    <a:pt x="1888" y="14288"/>
                    <a:pt x="1770" y="14406"/>
                    <a:pt x="1623" y="14406"/>
                  </a:cubicBezTo>
                  <a:cubicBezTo>
                    <a:pt x="1505" y="14406"/>
                    <a:pt x="1387" y="14288"/>
                    <a:pt x="1387" y="14140"/>
                  </a:cubicBezTo>
                  <a:lnTo>
                    <a:pt x="1387" y="7884"/>
                  </a:lnTo>
                  <a:cubicBezTo>
                    <a:pt x="1387" y="7766"/>
                    <a:pt x="1269" y="7648"/>
                    <a:pt x="1151" y="7648"/>
                  </a:cubicBezTo>
                  <a:lnTo>
                    <a:pt x="708" y="7648"/>
                  </a:lnTo>
                  <a:cubicBezTo>
                    <a:pt x="649" y="7648"/>
                    <a:pt x="561" y="7619"/>
                    <a:pt x="531" y="7589"/>
                  </a:cubicBezTo>
                  <a:cubicBezTo>
                    <a:pt x="472" y="7530"/>
                    <a:pt x="472" y="7471"/>
                    <a:pt x="472" y="7412"/>
                  </a:cubicBezTo>
                  <a:cubicBezTo>
                    <a:pt x="472" y="7265"/>
                    <a:pt x="590" y="7176"/>
                    <a:pt x="708" y="7176"/>
                  </a:cubicBezTo>
                  <a:lnTo>
                    <a:pt x="1151" y="7176"/>
                  </a:lnTo>
                  <a:cubicBezTo>
                    <a:pt x="1298" y="7176"/>
                    <a:pt x="1387" y="7088"/>
                    <a:pt x="1387" y="6940"/>
                  </a:cubicBezTo>
                  <a:lnTo>
                    <a:pt x="1387" y="2042"/>
                  </a:lnTo>
                  <a:cubicBezTo>
                    <a:pt x="1387" y="1894"/>
                    <a:pt x="1298" y="1806"/>
                    <a:pt x="1151" y="1806"/>
                  </a:cubicBezTo>
                  <a:cubicBezTo>
                    <a:pt x="1033" y="1806"/>
                    <a:pt x="944" y="1894"/>
                    <a:pt x="944" y="2042"/>
                  </a:cubicBezTo>
                  <a:lnTo>
                    <a:pt x="944" y="6704"/>
                  </a:lnTo>
                  <a:lnTo>
                    <a:pt x="708" y="6704"/>
                  </a:lnTo>
                  <a:cubicBezTo>
                    <a:pt x="354" y="6704"/>
                    <a:pt x="30" y="6999"/>
                    <a:pt x="0" y="7383"/>
                  </a:cubicBezTo>
                  <a:cubicBezTo>
                    <a:pt x="0" y="7560"/>
                    <a:pt x="59" y="7766"/>
                    <a:pt x="207" y="7884"/>
                  </a:cubicBezTo>
                  <a:cubicBezTo>
                    <a:pt x="325" y="8032"/>
                    <a:pt x="531" y="8091"/>
                    <a:pt x="708" y="8121"/>
                  </a:cubicBezTo>
                  <a:lnTo>
                    <a:pt x="944" y="8121"/>
                  </a:lnTo>
                  <a:lnTo>
                    <a:pt x="944" y="14140"/>
                  </a:lnTo>
                  <a:cubicBezTo>
                    <a:pt x="944" y="14524"/>
                    <a:pt x="1239" y="14848"/>
                    <a:pt x="1623" y="14848"/>
                  </a:cubicBezTo>
                  <a:cubicBezTo>
                    <a:pt x="2007" y="14848"/>
                    <a:pt x="2331" y="14524"/>
                    <a:pt x="2331" y="14140"/>
                  </a:cubicBezTo>
                  <a:lnTo>
                    <a:pt x="2331" y="13756"/>
                  </a:lnTo>
                  <a:lnTo>
                    <a:pt x="2538" y="13756"/>
                  </a:lnTo>
                  <a:cubicBezTo>
                    <a:pt x="3393" y="13697"/>
                    <a:pt x="3393" y="12458"/>
                    <a:pt x="2538" y="12399"/>
                  </a:cubicBezTo>
                  <a:lnTo>
                    <a:pt x="2331" y="12399"/>
                  </a:lnTo>
                  <a:lnTo>
                    <a:pt x="2331" y="11396"/>
                  </a:lnTo>
                  <a:lnTo>
                    <a:pt x="2538" y="11396"/>
                  </a:lnTo>
                  <a:cubicBezTo>
                    <a:pt x="3443" y="11396"/>
                    <a:pt x="3452" y="10038"/>
                    <a:pt x="2566" y="10038"/>
                  </a:cubicBezTo>
                  <a:cubicBezTo>
                    <a:pt x="2557" y="10038"/>
                    <a:pt x="2547" y="10038"/>
                    <a:pt x="2538" y="10038"/>
                  </a:cubicBezTo>
                  <a:lnTo>
                    <a:pt x="2331" y="10038"/>
                  </a:lnTo>
                  <a:lnTo>
                    <a:pt x="2331" y="8121"/>
                  </a:lnTo>
                  <a:lnTo>
                    <a:pt x="3718" y="8121"/>
                  </a:lnTo>
                  <a:lnTo>
                    <a:pt x="3718" y="8327"/>
                  </a:lnTo>
                  <a:cubicBezTo>
                    <a:pt x="3718" y="8770"/>
                    <a:pt x="4065" y="8991"/>
                    <a:pt x="4411" y="8991"/>
                  </a:cubicBezTo>
                  <a:cubicBezTo>
                    <a:pt x="4758" y="8991"/>
                    <a:pt x="5105" y="8770"/>
                    <a:pt x="5105" y="8327"/>
                  </a:cubicBezTo>
                  <a:lnTo>
                    <a:pt x="5105" y="8121"/>
                  </a:lnTo>
                  <a:lnTo>
                    <a:pt x="6108" y="8121"/>
                  </a:lnTo>
                  <a:lnTo>
                    <a:pt x="6108" y="8327"/>
                  </a:lnTo>
                  <a:cubicBezTo>
                    <a:pt x="6108" y="8770"/>
                    <a:pt x="6447" y="8991"/>
                    <a:pt x="6787" y="8991"/>
                  </a:cubicBezTo>
                  <a:cubicBezTo>
                    <a:pt x="7126" y="8991"/>
                    <a:pt x="7465" y="8770"/>
                    <a:pt x="7465" y="8327"/>
                  </a:cubicBezTo>
                  <a:lnTo>
                    <a:pt x="7465" y="8121"/>
                  </a:lnTo>
                  <a:lnTo>
                    <a:pt x="7613" y="8121"/>
                  </a:lnTo>
                  <a:cubicBezTo>
                    <a:pt x="7962" y="10065"/>
                    <a:pt x="9680" y="11420"/>
                    <a:pt x="11575" y="11420"/>
                  </a:cubicBezTo>
                  <a:cubicBezTo>
                    <a:pt x="11923" y="11420"/>
                    <a:pt x="12277" y="11374"/>
                    <a:pt x="12629" y="11278"/>
                  </a:cubicBezTo>
                  <a:cubicBezTo>
                    <a:pt x="12876" y="11168"/>
                    <a:pt x="12792" y="10829"/>
                    <a:pt x="12565" y="10829"/>
                  </a:cubicBezTo>
                  <a:cubicBezTo>
                    <a:pt x="12548" y="10829"/>
                    <a:pt x="12530" y="10831"/>
                    <a:pt x="12511" y="10835"/>
                  </a:cubicBezTo>
                  <a:cubicBezTo>
                    <a:pt x="12187" y="10926"/>
                    <a:pt x="11863" y="10970"/>
                    <a:pt x="11544" y="10970"/>
                  </a:cubicBezTo>
                  <a:cubicBezTo>
                    <a:pt x="9804" y="10970"/>
                    <a:pt x="8251" y="9676"/>
                    <a:pt x="8026" y="7855"/>
                  </a:cubicBezTo>
                  <a:cubicBezTo>
                    <a:pt x="8026" y="7796"/>
                    <a:pt x="8026" y="7648"/>
                    <a:pt x="7997" y="7501"/>
                  </a:cubicBezTo>
                  <a:cubicBezTo>
                    <a:pt x="7967" y="7206"/>
                    <a:pt x="7967" y="6999"/>
                    <a:pt x="7938" y="6911"/>
                  </a:cubicBezTo>
                  <a:cubicBezTo>
                    <a:pt x="7678" y="5266"/>
                    <a:pt x="6311" y="4343"/>
                    <a:pt x="4922" y="4343"/>
                  </a:cubicBezTo>
                  <a:cubicBezTo>
                    <a:pt x="3943" y="4343"/>
                    <a:pt x="2953" y="4801"/>
                    <a:pt x="2331" y="5789"/>
                  </a:cubicBezTo>
                  <a:lnTo>
                    <a:pt x="2331" y="4993"/>
                  </a:lnTo>
                  <a:cubicBezTo>
                    <a:pt x="3061" y="4211"/>
                    <a:pt x="3994" y="3856"/>
                    <a:pt x="4912" y="3856"/>
                  </a:cubicBezTo>
                  <a:cubicBezTo>
                    <a:pt x="6591" y="3856"/>
                    <a:pt x="8221" y="5043"/>
                    <a:pt x="8469" y="6970"/>
                  </a:cubicBezTo>
                  <a:cubicBezTo>
                    <a:pt x="8469" y="6999"/>
                    <a:pt x="8469" y="7147"/>
                    <a:pt x="8498" y="7294"/>
                  </a:cubicBezTo>
                  <a:cubicBezTo>
                    <a:pt x="8498" y="7589"/>
                    <a:pt x="8528" y="7825"/>
                    <a:pt x="8557" y="7914"/>
                  </a:cubicBezTo>
                  <a:cubicBezTo>
                    <a:pt x="8814" y="9495"/>
                    <a:pt x="10169" y="10467"/>
                    <a:pt x="11577" y="10467"/>
                  </a:cubicBezTo>
                  <a:cubicBezTo>
                    <a:pt x="12272" y="10467"/>
                    <a:pt x="12979" y="10230"/>
                    <a:pt x="13573" y="9714"/>
                  </a:cubicBezTo>
                  <a:cubicBezTo>
                    <a:pt x="13603" y="9684"/>
                    <a:pt x="13691" y="9655"/>
                    <a:pt x="13750" y="9655"/>
                  </a:cubicBezTo>
                  <a:cubicBezTo>
                    <a:pt x="13809" y="9655"/>
                    <a:pt x="13869" y="9684"/>
                    <a:pt x="13928" y="9743"/>
                  </a:cubicBezTo>
                  <a:cubicBezTo>
                    <a:pt x="13957" y="9802"/>
                    <a:pt x="13987" y="9861"/>
                    <a:pt x="13987" y="9920"/>
                  </a:cubicBezTo>
                  <a:cubicBezTo>
                    <a:pt x="13987" y="9979"/>
                    <a:pt x="13957" y="10038"/>
                    <a:pt x="13898" y="10097"/>
                  </a:cubicBezTo>
                  <a:cubicBezTo>
                    <a:pt x="13721" y="10245"/>
                    <a:pt x="13514" y="10393"/>
                    <a:pt x="13278" y="10511"/>
                  </a:cubicBezTo>
                  <a:cubicBezTo>
                    <a:pt x="13072" y="10629"/>
                    <a:pt x="13160" y="10924"/>
                    <a:pt x="13396" y="10924"/>
                  </a:cubicBezTo>
                  <a:cubicBezTo>
                    <a:pt x="13405" y="10932"/>
                    <a:pt x="13416" y="10936"/>
                    <a:pt x="13428" y="10936"/>
                  </a:cubicBezTo>
                  <a:cubicBezTo>
                    <a:pt x="13458" y="10936"/>
                    <a:pt x="13494" y="10915"/>
                    <a:pt x="13514" y="10894"/>
                  </a:cubicBezTo>
                  <a:cubicBezTo>
                    <a:pt x="13750" y="10776"/>
                    <a:pt x="13987" y="10629"/>
                    <a:pt x="14193" y="10422"/>
                  </a:cubicBezTo>
                  <a:cubicBezTo>
                    <a:pt x="14341" y="10304"/>
                    <a:pt x="14400" y="10127"/>
                    <a:pt x="14429" y="9950"/>
                  </a:cubicBezTo>
                  <a:cubicBezTo>
                    <a:pt x="14429" y="9773"/>
                    <a:pt x="14370" y="9596"/>
                    <a:pt x="14252" y="9448"/>
                  </a:cubicBezTo>
                  <a:cubicBezTo>
                    <a:pt x="14134" y="9301"/>
                    <a:pt x="13957" y="9212"/>
                    <a:pt x="13780" y="9212"/>
                  </a:cubicBezTo>
                  <a:cubicBezTo>
                    <a:pt x="13750" y="9207"/>
                    <a:pt x="13720" y="9205"/>
                    <a:pt x="13690" y="9205"/>
                  </a:cubicBezTo>
                  <a:cubicBezTo>
                    <a:pt x="13537" y="9205"/>
                    <a:pt x="13377" y="9266"/>
                    <a:pt x="13278" y="9389"/>
                  </a:cubicBezTo>
                  <a:cubicBezTo>
                    <a:pt x="12791" y="9802"/>
                    <a:pt x="12187" y="10009"/>
                    <a:pt x="11578" y="10009"/>
                  </a:cubicBezTo>
                  <a:cubicBezTo>
                    <a:pt x="10969" y="10009"/>
                    <a:pt x="10357" y="9802"/>
                    <a:pt x="9856" y="9389"/>
                  </a:cubicBezTo>
                  <a:cubicBezTo>
                    <a:pt x="9708" y="9242"/>
                    <a:pt x="9560" y="9094"/>
                    <a:pt x="9442" y="8917"/>
                  </a:cubicBezTo>
                  <a:cubicBezTo>
                    <a:pt x="9678" y="8799"/>
                    <a:pt x="9826" y="8563"/>
                    <a:pt x="9826" y="8298"/>
                  </a:cubicBezTo>
                  <a:lnTo>
                    <a:pt x="9826" y="8091"/>
                  </a:lnTo>
                  <a:lnTo>
                    <a:pt x="10829" y="8091"/>
                  </a:lnTo>
                  <a:lnTo>
                    <a:pt x="10829" y="8298"/>
                  </a:lnTo>
                  <a:cubicBezTo>
                    <a:pt x="10814" y="8755"/>
                    <a:pt x="11154" y="8984"/>
                    <a:pt x="11497" y="8984"/>
                  </a:cubicBezTo>
                  <a:cubicBezTo>
                    <a:pt x="11840" y="8984"/>
                    <a:pt x="12187" y="8755"/>
                    <a:pt x="12187" y="8298"/>
                  </a:cubicBezTo>
                  <a:lnTo>
                    <a:pt x="12187" y="8091"/>
                  </a:lnTo>
                  <a:lnTo>
                    <a:pt x="13013" y="8091"/>
                  </a:lnTo>
                  <a:cubicBezTo>
                    <a:pt x="12924" y="8357"/>
                    <a:pt x="12983" y="8652"/>
                    <a:pt x="13160" y="8829"/>
                  </a:cubicBezTo>
                  <a:lnTo>
                    <a:pt x="13190" y="8858"/>
                  </a:lnTo>
                  <a:cubicBezTo>
                    <a:pt x="13308" y="8976"/>
                    <a:pt x="13485" y="9035"/>
                    <a:pt x="13662" y="9035"/>
                  </a:cubicBezTo>
                  <a:cubicBezTo>
                    <a:pt x="13869" y="9035"/>
                    <a:pt x="14046" y="8976"/>
                    <a:pt x="14193" y="8829"/>
                  </a:cubicBezTo>
                  <a:lnTo>
                    <a:pt x="15108" y="7914"/>
                  </a:lnTo>
                  <a:cubicBezTo>
                    <a:pt x="15373" y="7619"/>
                    <a:pt x="15373" y="7176"/>
                    <a:pt x="15108" y="6911"/>
                  </a:cubicBezTo>
                  <a:lnTo>
                    <a:pt x="14164" y="5996"/>
                  </a:lnTo>
                  <a:cubicBezTo>
                    <a:pt x="14027" y="5845"/>
                    <a:pt x="13852" y="5771"/>
                    <a:pt x="13678" y="5771"/>
                  </a:cubicBezTo>
                  <a:cubicBezTo>
                    <a:pt x="13513" y="5771"/>
                    <a:pt x="13349" y="5837"/>
                    <a:pt x="13219" y="5966"/>
                  </a:cubicBezTo>
                  <a:cubicBezTo>
                    <a:pt x="12983" y="6144"/>
                    <a:pt x="12924" y="6439"/>
                    <a:pt x="13013" y="6704"/>
                  </a:cubicBezTo>
                  <a:lnTo>
                    <a:pt x="8882" y="6704"/>
                  </a:lnTo>
                  <a:cubicBezTo>
                    <a:pt x="8527" y="4706"/>
                    <a:pt x="6785" y="3393"/>
                    <a:pt x="4914" y="3393"/>
                  </a:cubicBezTo>
                  <a:cubicBezTo>
                    <a:pt x="4298" y="3393"/>
                    <a:pt x="3668" y="3535"/>
                    <a:pt x="3069" y="3842"/>
                  </a:cubicBezTo>
                  <a:cubicBezTo>
                    <a:pt x="2951" y="3694"/>
                    <a:pt x="2744" y="3606"/>
                    <a:pt x="2538" y="3606"/>
                  </a:cubicBezTo>
                  <a:lnTo>
                    <a:pt x="2331" y="3606"/>
                  </a:lnTo>
                  <a:lnTo>
                    <a:pt x="2331" y="2603"/>
                  </a:lnTo>
                  <a:lnTo>
                    <a:pt x="2538" y="2603"/>
                  </a:lnTo>
                  <a:cubicBezTo>
                    <a:pt x="3393" y="2544"/>
                    <a:pt x="3393" y="1304"/>
                    <a:pt x="2538" y="1245"/>
                  </a:cubicBezTo>
                  <a:lnTo>
                    <a:pt x="2331" y="1245"/>
                  </a:lnTo>
                  <a:lnTo>
                    <a:pt x="2331" y="714"/>
                  </a:lnTo>
                  <a:cubicBezTo>
                    <a:pt x="2331" y="331"/>
                    <a:pt x="2036" y="6"/>
                    <a:pt x="1652" y="6"/>
                  </a:cubicBezTo>
                  <a:cubicBezTo>
                    <a:pt x="1629" y="2"/>
                    <a:pt x="1606" y="0"/>
                    <a:pt x="15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71"/>
          <p:cNvGrpSpPr/>
          <p:nvPr/>
        </p:nvGrpSpPr>
        <p:grpSpPr>
          <a:xfrm>
            <a:off x="3111458" y="2209374"/>
            <a:ext cx="552172" cy="432256"/>
            <a:chOff x="2610303" y="1814395"/>
            <a:chExt cx="552172" cy="432256"/>
          </a:xfrm>
        </p:grpSpPr>
        <p:sp>
          <p:nvSpPr>
            <p:cNvPr id="2978" name="Google Shape;2978;p71"/>
            <p:cNvSpPr/>
            <p:nvPr/>
          </p:nvSpPr>
          <p:spPr>
            <a:xfrm>
              <a:off x="2610303" y="1820237"/>
              <a:ext cx="489717" cy="420035"/>
            </a:xfrm>
            <a:custGeom>
              <a:avLst/>
              <a:gdLst/>
              <a:ahLst/>
              <a:cxnLst/>
              <a:rect l="l" t="t" r="r" b="b"/>
              <a:pathLst>
                <a:path w="17352" h="14883" extrusionOk="0">
                  <a:moveTo>
                    <a:pt x="9915" y="0"/>
                  </a:moveTo>
                  <a:cubicBezTo>
                    <a:pt x="3306" y="0"/>
                    <a:pt x="1" y="7997"/>
                    <a:pt x="4663" y="12689"/>
                  </a:cubicBezTo>
                  <a:cubicBezTo>
                    <a:pt x="6179" y="14205"/>
                    <a:pt x="8041" y="14883"/>
                    <a:pt x="9866" y="14883"/>
                  </a:cubicBezTo>
                  <a:cubicBezTo>
                    <a:pt x="13688" y="14883"/>
                    <a:pt x="17351" y="11910"/>
                    <a:pt x="17351" y="7436"/>
                  </a:cubicBezTo>
                  <a:cubicBezTo>
                    <a:pt x="17351" y="3335"/>
                    <a:pt x="14017" y="0"/>
                    <a:pt x="9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2670274" y="1820237"/>
              <a:ext cx="259026" cy="419979"/>
            </a:xfrm>
            <a:custGeom>
              <a:avLst/>
              <a:gdLst/>
              <a:ahLst/>
              <a:cxnLst/>
              <a:rect l="l" t="t" r="r" b="b"/>
              <a:pathLst>
                <a:path w="9178" h="14881" extrusionOk="0">
                  <a:moveTo>
                    <a:pt x="7790" y="0"/>
                  </a:moveTo>
                  <a:cubicBezTo>
                    <a:pt x="3423" y="30"/>
                    <a:pt x="0" y="3777"/>
                    <a:pt x="413" y="8145"/>
                  </a:cubicBezTo>
                  <a:cubicBezTo>
                    <a:pt x="782" y="12018"/>
                    <a:pt x="4046" y="14880"/>
                    <a:pt x="7809" y="14880"/>
                  </a:cubicBezTo>
                  <a:cubicBezTo>
                    <a:pt x="8259" y="14880"/>
                    <a:pt x="8717" y="14839"/>
                    <a:pt x="9177" y="14754"/>
                  </a:cubicBezTo>
                  <a:cubicBezTo>
                    <a:pt x="5666" y="14075"/>
                    <a:pt x="3099" y="11007"/>
                    <a:pt x="3099" y="7436"/>
                  </a:cubicBezTo>
                  <a:cubicBezTo>
                    <a:pt x="3099" y="3866"/>
                    <a:pt x="5666" y="797"/>
                    <a:pt x="9177" y="148"/>
                  </a:cubicBezTo>
                  <a:cubicBezTo>
                    <a:pt x="8705" y="60"/>
                    <a:pt x="8262" y="0"/>
                    <a:pt x="7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2693585" y="1867706"/>
              <a:ext cx="235714" cy="201734"/>
            </a:xfrm>
            <a:custGeom>
              <a:avLst/>
              <a:gdLst/>
              <a:ahLst/>
              <a:cxnLst/>
              <a:rect l="l" t="t" r="r" b="b"/>
              <a:pathLst>
                <a:path w="8352" h="7148" extrusionOk="0">
                  <a:moveTo>
                    <a:pt x="4781" y="0"/>
                  </a:moveTo>
                  <a:cubicBezTo>
                    <a:pt x="1594" y="0"/>
                    <a:pt x="1" y="3836"/>
                    <a:pt x="2243" y="6079"/>
                  </a:cubicBezTo>
                  <a:cubicBezTo>
                    <a:pt x="2972" y="6817"/>
                    <a:pt x="3872" y="7147"/>
                    <a:pt x="4755" y="7147"/>
                  </a:cubicBezTo>
                  <a:cubicBezTo>
                    <a:pt x="6589" y="7147"/>
                    <a:pt x="8351" y="5722"/>
                    <a:pt x="8351" y="3571"/>
                  </a:cubicBezTo>
                  <a:cubicBezTo>
                    <a:pt x="8351" y="1594"/>
                    <a:pt x="6728" y="0"/>
                    <a:pt x="47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2727734" y="1867170"/>
              <a:ext cx="124941" cy="201791"/>
            </a:xfrm>
            <a:custGeom>
              <a:avLst/>
              <a:gdLst/>
              <a:ahLst/>
              <a:cxnLst/>
              <a:rect l="l" t="t" r="r" b="b"/>
              <a:pathLst>
                <a:path w="4427" h="7150" extrusionOk="0">
                  <a:moveTo>
                    <a:pt x="3554" y="1"/>
                  </a:moveTo>
                  <a:cubicBezTo>
                    <a:pt x="1633" y="1"/>
                    <a:pt x="0" y="1561"/>
                    <a:pt x="0" y="3590"/>
                  </a:cubicBezTo>
                  <a:cubicBezTo>
                    <a:pt x="0" y="5593"/>
                    <a:pt x="1632" y="7149"/>
                    <a:pt x="3553" y="7149"/>
                  </a:cubicBezTo>
                  <a:cubicBezTo>
                    <a:pt x="3840" y="7149"/>
                    <a:pt x="4132" y="7115"/>
                    <a:pt x="4426" y="7042"/>
                  </a:cubicBezTo>
                  <a:cubicBezTo>
                    <a:pt x="797" y="6157"/>
                    <a:pt x="797" y="993"/>
                    <a:pt x="4426" y="108"/>
                  </a:cubicBezTo>
                  <a:cubicBezTo>
                    <a:pt x="4132" y="35"/>
                    <a:pt x="3840" y="1"/>
                    <a:pt x="3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2779351" y="1935156"/>
              <a:ext cx="78317" cy="66662"/>
            </a:xfrm>
            <a:custGeom>
              <a:avLst/>
              <a:gdLst/>
              <a:ahLst/>
              <a:cxnLst/>
              <a:rect l="l" t="t" r="r" b="b"/>
              <a:pathLst>
                <a:path w="2775" h="2362" extrusionOk="0">
                  <a:moveTo>
                    <a:pt x="1574" y="647"/>
                  </a:moveTo>
                  <a:cubicBezTo>
                    <a:pt x="1852" y="647"/>
                    <a:pt x="2125" y="859"/>
                    <a:pt x="2125" y="1181"/>
                  </a:cubicBezTo>
                  <a:cubicBezTo>
                    <a:pt x="2125" y="1476"/>
                    <a:pt x="1889" y="1712"/>
                    <a:pt x="1594" y="1712"/>
                  </a:cubicBezTo>
                  <a:cubicBezTo>
                    <a:pt x="1093" y="1712"/>
                    <a:pt x="856" y="1122"/>
                    <a:pt x="1211" y="797"/>
                  </a:cubicBezTo>
                  <a:cubicBezTo>
                    <a:pt x="1314" y="694"/>
                    <a:pt x="1445" y="647"/>
                    <a:pt x="1574" y="647"/>
                  </a:cubicBezTo>
                  <a:close/>
                  <a:moveTo>
                    <a:pt x="1594" y="0"/>
                  </a:moveTo>
                  <a:cubicBezTo>
                    <a:pt x="1" y="0"/>
                    <a:pt x="1" y="2361"/>
                    <a:pt x="1594" y="2361"/>
                  </a:cubicBezTo>
                  <a:cubicBezTo>
                    <a:pt x="1801" y="2361"/>
                    <a:pt x="1978" y="2302"/>
                    <a:pt x="2155" y="2214"/>
                  </a:cubicBezTo>
                  <a:cubicBezTo>
                    <a:pt x="2214" y="2302"/>
                    <a:pt x="2332" y="2361"/>
                    <a:pt x="2450" y="2361"/>
                  </a:cubicBezTo>
                  <a:cubicBezTo>
                    <a:pt x="2627" y="2361"/>
                    <a:pt x="2774" y="2214"/>
                    <a:pt x="2774" y="2037"/>
                  </a:cubicBezTo>
                  <a:lnTo>
                    <a:pt x="2774" y="325"/>
                  </a:lnTo>
                  <a:cubicBezTo>
                    <a:pt x="2774" y="148"/>
                    <a:pt x="2627" y="0"/>
                    <a:pt x="2450" y="0"/>
                  </a:cubicBezTo>
                  <a:cubicBezTo>
                    <a:pt x="2332" y="0"/>
                    <a:pt x="2214" y="60"/>
                    <a:pt x="2155" y="148"/>
                  </a:cubicBezTo>
                  <a:cubicBezTo>
                    <a:pt x="1978" y="30"/>
                    <a:pt x="1801" y="0"/>
                    <a:pt x="1594"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2936744" y="2050273"/>
              <a:ext cx="74141" cy="92824"/>
            </a:xfrm>
            <a:custGeom>
              <a:avLst/>
              <a:gdLst/>
              <a:ahLst/>
              <a:cxnLst/>
              <a:rect l="l" t="t" r="r" b="b"/>
              <a:pathLst>
                <a:path w="2627" h="3289" extrusionOk="0">
                  <a:moveTo>
                    <a:pt x="1254" y="1506"/>
                  </a:moveTo>
                  <a:cubicBezTo>
                    <a:pt x="1536" y="1506"/>
                    <a:pt x="1801" y="1723"/>
                    <a:pt x="1801" y="2059"/>
                  </a:cubicBezTo>
                  <a:cubicBezTo>
                    <a:pt x="1801" y="2354"/>
                    <a:pt x="1535" y="2620"/>
                    <a:pt x="1240" y="2620"/>
                  </a:cubicBezTo>
                  <a:lnTo>
                    <a:pt x="1240" y="2590"/>
                  </a:lnTo>
                  <a:cubicBezTo>
                    <a:pt x="738" y="2590"/>
                    <a:pt x="502" y="2000"/>
                    <a:pt x="856" y="1675"/>
                  </a:cubicBezTo>
                  <a:cubicBezTo>
                    <a:pt x="973" y="1559"/>
                    <a:pt x="1116" y="1506"/>
                    <a:pt x="1254" y="1506"/>
                  </a:cubicBezTo>
                  <a:close/>
                  <a:moveTo>
                    <a:pt x="355" y="1"/>
                  </a:moveTo>
                  <a:cubicBezTo>
                    <a:pt x="178" y="1"/>
                    <a:pt x="1" y="126"/>
                    <a:pt x="30" y="377"/>
                  </a:cubicBezTo>
                  <a:lnTo>
                    <a:pt x="30" y="2944"/>
                  </a:lnTo>
                  <a:cubicBezTo>
                    <a:pt x="30" y="3160"/>
                    <a:pt x="195" y="3289"/>
                    <a:pt x="364" y="3289"/>
                  </a:cubicBezTo>
                  <a:cubicBezTo>
                    <a:pt x="472" y="3289"/>
                    <a:pt x="581" y="3236"/>
                    <a:pt x="650" y="3121"/>
                  </a:cubicBezTo>
                  <a:cubicBezTo>
                    <a:pt x="838" y="3227"/>
                    <a:pt x="1041" y="3277"/>
                    <a:pt x="1242" y="3277"/>
                  </a:cubicBezTo>
                  <a:cubicBezTo>
                    <a:pt x="1767" y="3277"/>
                    <a:pt x="2271" y="2938"/>
                    <a:pt x="2420" y="2384"/>
                  </a:cubicBezTo>
                  <a:cubicBezTo>
                    <a:pt x="2627" y="1587"/>
                    <a:pt x="2037" y="849"/>
                    <a:pt x="1240" y="849"/>
                  </a:cubicBezTo>
                  <a:lnTo>
                    <a:pt x="1240" y="820"/>
                  </a:lnTo>
                  <a:cubicBezTo>
                    <a:pt x="1063" y="820"/>
                    <a:pt x="856" y="879"/>
                    <a:pt x="679" y="967"/>
                  </a:cubicBezTo>
                  <a:lnTo>
                    <a:pt x="679" y="377"/>
                  </a:lnTo>
                  <a:cubicBezTo>
                    <a:pt x="709" y="126"/>
                    <a:pt x="532" y="1"/>
                    <a:pt x="355"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2784347" y="1928496"/>
              <a:ext cx="79164" cy="79983"/>
            </a:xfrm>
            <a:custGeom>
              <a:avLst/>
              <a:gdLst/>
              <a:ahLst/>
              <a:cxnLst/>
              <a:rect l="l" t="t" r="r" b="b"/>
              <a:pathLst>
                <a:path w="2805" h="2834" extrusionOk="0">
                  <a:moveTo>
                    <a:pt x="1417" y="1092"/>
                  </a:moveTo>
                  <a:cubicBezTo>
                    <a:pt x="1565" y="1092"/>
                    <a:pt x="1712" y="1240"/>
                    <a:pt x="1712" y="1417"/>
                  </a:cubicBezTo>
                  <a:cubicBezTo>
                    <a:pt x="1712" y="1595"/>
                    <a:pt x="1565" y="1721"/>
                    <a:pt x="1406" y="1721"/>
                  </a:cubicBezTo>
                  <a:cubicBezTo>
                    <a:pt x="1329" y="1721"/>
                    <a:pt x="1249" y="1691"/>
                    <a:pt x="1181" y="1623"/>
                  </a:cubicBezTo>
                  <a:cubicBezTo>
                    <a:pt x="1004" y="1446"/>
                    <a:pt x="1122" y="1092"/>
                    <a:pt x="1417" y="1092"/>
                  </a:cubicBezTo>
                  <a:close/>
                  <a:moveTo>
                    <a:pt x="1402" y="640"/>
                  </a:moveTo>
                  <a:cubicBezTo>
                    <a:pt x="1220" y="640"/>
                    <a:pt x="1035" y="707"/>
                    <a:pt x="886" y="856"/>
                  </a:cubicBezTo>
                  <a:cubicBezTo>
                    <a:pt x="384" y="1328"/>
                    <a:pt x="738" y="2154"/>
                    <a:pt x="1417" y="2154"/>
                  </a:cubicBezTo>
                  <a:cubicBezTo>
                    <a:pt x="1830" y="2154"/>
                    <a:pt x="2155" y="1830"/>
                    <a:pt x="2155" y="1417"/>
                  </a:cubicBezTo>
                  <a:cubicBezTo>
                    <a:pt x="2175" y="953"/>
                    <a:pt x="1795" y="640"/>
                    <a:pt x="1402" y="640"/>
                  </a:cubicBezTo>
                  <a:close/>
                  <a:moveTo>
                    <a:pt x="1425" y="445"/>
                  </a:moveTo>
                  <a:cubicBezTo>
                    <a:pt x="1580" y="445"/>
                    <a:pt x="1739" y="482"/>
                    <a:pt x="1889" y="561"/>
                  </a:cubicBezTo>
                  <a:cubicBezTo>
                    <a:pt x="1921" y="582"/>
                    <a:pt x="1959" y="592"/>
                    <a:pt x="1999" y="592"/>
                  </a:cubicBezTo>
                  <a:cubicBezTo>
                    <a:pt x="2071" y="592"/>
                    <a:pt x="2146" y="559"/>
                    <a:pt x="2184" y="502"/>
                  </a:cubicBezTo>
                  <a:cubicBezTo>
                    <a:pt x="2208" y="467"/>
                    <a:pt x="2240" y="451"/>
                    <a:pt x="2271" y="451"/>
                  </a:cubicBezTo>
                  <a:cubicBezTo>
                    <a:pt x="2318" y="451"/>
                    <a:pt x="2361" y="490"/>
                    <a:pt x="2361" y="561"/>
                  </a:cubicBezTo>
                  <a:lnTo>
                    <a:pt x="2361" y="2273"/>
                  </a:lnTo>
                  <a:cubicBezTo>
                    <a:pt x="2361" y="2330"/>
                    <a:pt x="2312" y="2362"/>
                    <a:pt x="2261" y="2362"/>
                  </a:cubicBezTo>
                  <a:cubicBezTo>
                    <a:pt x="2234" y="2362"/>
                    <a:pt x="2205" y="2352"/>
                    <a:pt x="2184" y="2332"/>
                  </a:cubicBezTo>
                  <a:cubicBezTo>
                    <a:pt x="2125" y="2243"/>
                    <a:pt x="2066" y="2213"/>
                    <a:pt x="1978" y="2213"/>
                  </a:cubicBezTo>
                  <a:cubicBezTo>
                    <a:pt x="1948" y="2213"/>
                    <a:pt x="1919" y="2213"/>
                    <a:pt x="1889" y="2243"/>
                  </a:cubicBezTo>
                  <a:cubicBezTo>
                    <a:pt x="1742" y="2332"/>
                    <a:pt x="1565" y="2361"/>
                    <a:pt x="1417" y="2361"/>
                  </a:cubicBezTo>
                  <a:cubicBezTo>
                    <a:pt x="768" y="2361"/>
                    <a:pt x="325" y="1771"/>
                    <a:pt x="473" y="1151"/>
                  </a:cubicBezTo>
                  <a:cubicBezTo>
                    <a:pt x="603" y="719"/>
                    <a:pt x="1001" y="445"/>
                    <a:pt x="1425" y="445"/>
                  </a:cubicBezTo>
                  <a:close/>
                  <a:moveTo>
                    <a:pt x="2273" y="0"/>
                  </a:moveTo>
                  <a:cubicBezTo>
                    <a:pt x="2155" y="0"/>
                    <a:pt x="2037" y="30"/>
                    <a:pt x="1948" y="118"/>
                  </a:cubicBezTo>
                  <a:cubicBezTo>
                    <a:pt x="1766" y="44"/>
                    <a:pt x="1581" y="10"/>
                    <a:pt x="1401" y="10"/>
                  </a:cubicBezTo>
                  <a:cubicBezTo>
                    <a:pt x="653" y="10"/>
                    <a:pt x="1" y="608"/>
                    <a:pt x="1" y="1417"/>
                  </a:cubicBezTo>
                  <a:cubicBezTo>
                    <a:pt x="1" y="2226"/>
                    <a:pt x="653" y="2824"/>
                    <a:pt x="1401" y="2824"/>
                  </a:cubicBezTo>
                  <a:cubicBezTo>
                    <a:pt x="1581" y="2824"/>
                    <a:pt x="1766" y="2789"/>
                    <a:pt x="1948" y="2715"/>
                  </a:cubicBezTo>
                  <a:cubicBezTo>
                    <a:pt x="2037" y="2774"/>
                    <a:pt x="2155" y="2833"/>
                    <a:pt x="2273" y="2833"/>
                  </a:cubicBezTo>
                  <a:cubicBezTo>
                    <a:pt x="2568" y="2833"/>
                    <a:pt x="2804" y="2568"/>
                    <a:pt x="2804" y="2273"/>
                  </a:cubicBezTo>
                  <a:lnTo>
                    <a:pt x="2804" y="561"/>
                  </a:lnTo>
                  <a:cubicBezTo>
                    <a:pt x="2804" y="236"/>
                    <a:pt x="2568" y="0"/>
                    <a:pt x="2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2930931" y="2046943"/>
              <a:ext cx="81619" cy="102250"/>
            </a:xfrm>
            <a:custGeom>
              <a:avLst/>
              <a:gdLst/>
              <a:ahLst/>
              <a:cxnLst/>
              <a:rect l="l" t="t" r="r" b="b"/>
              <a:pathLst>
                <a:path w="2892" h="3623" extrusionOk="0">
                  <a:moveTo>
                    <a:pt x="1446" y="1823"/>
                  </a:moveTo>
                  <a:cubicBezTo>
                    <a:pt x="1623" y="1823"/>
                    <a:pt x="1771" y="1970"/>
                    <a:pt x="1771" y="2148"/>
                  </a:cubicBezTo>
                  <a:cubicBezTo>
                    <a:pt x="1771" y="2348"/>
                    <a:pt x="1608" y="2480"/>
                    <a:pt x="1439" y="2480"/>
                  </a:cubicBezTo>
                  <a:cubicBezTo>
                    <a:pt x="1358" y="2480"/>
                    <a:pt x="1276" y="2450"/>
                    <a:pt x="1210" y="2384"/>
                  </a:cubicBezTo>
                  <a:cubicBezTo>
                    <a:pt x="1003" y="2177"/>
                    <a:pt x="1151" y="1823"/>
                    <a:pt x="1446" y="1823"/>
                  </a:cubicBezTo>
                  <a:close/>
                  <a:moveTo>
                    <a:pt x="1435" y="1394"/>
                  </a:moveTo>
                  <a:cubicBezTo>
                    <a:pt x="1244" y="1394"/>
                    <a:pt x="1048" y="1464"/>
                    <a:pt x="885" y="1616"/>
                  </a:cubicBezTo>
                  <a:cubicBezTo>
                    <a:pt x="413" y="2118"/>
                    <a:pt x="767" y="2944"/>
                    <a:pt x="1446" y="2944"/>
                  </a:cubicBezTo>
                  <a:cubicBezTo>
                    <a:pt x="1859" y="2944"/>
                    <a:pt x="2213" y="2590"/>
                    <a:pt x="2213" y="2177"/>
                  </a:cubicBezTo>
                  <a:cubicBezTo>
                    <a:pt x="2213" y="1698"/>
                    <a:pt x="1835" y="1394"/>
                    <a:pt x="1435" y="1394"/>
                  </a:cubicBezTo>
                  <a:close/>
                  <a:moveTo>
                    <a:pt x="561" y="1"/>
                  </a:moveTo>
                  <a:cubicBezTo>
                    <a:pt x="310" y="1"/>
                    <a:pt x="59" y="156"/>
                    <a:pt x="0" y="466"/>
                  </a:cubicBezTo>
                  <a:lnTo>
                    <a:pt x="0" y="3062"/>
                  </a:lnTo>
                  <a:cubicBezTo>
                    <a:pt x="0" y="3383"/>
                    <a:pt x="279" y="3611"/>
                    <a:pt x="567" y="3611"/>
                  </a:cubicBezTo>
                  <a:cubicBezTo>
                    <a:pt x="677" y="3611"/>
                    <a:pt x="788" y="3578"/>
                    <a:pt x="885" y="3505"/>
                  </a:cubicBezTo>
                  <a:cubicBezTo>
                    <a:pt x="1062" y="3564"/>
                    <a:pt x="1269" y="3623"/>
                    <a:pt x="1446" y="3623"/>
                  </a:cubicBezTo>
                  <a:lnTo>
                    <a:pt x="1594" y="3623"/>
                  </a:lnTo>
                  <a:cubicBezTo>
                    <a:pt x="1878" y="3566"/>
                    <a:pt x="1833" y="3179"/>
                    <a:pt x="1591" y="3179"/>
                  </a:cubicBezTo>
                  <a:cubicBezTo>
                    <a:pt x="1582" y="3179"/>
                    <a:pt x="1573" y="3179"/>
                    <a:pt x="1564" y="3180"/>
                  </a:cubicBezTo>
                  <a:lnTo>
                    <a:pt x="1446" y="3180"/>
                  </a:lnTo>
                  <a:cubicBezTo>
                    <a:pt x="1269" y="3180"/>
                    <a:pt x="1092" y="3121"/>
                    <a:pt x="944" y="3062"/>
                  </a:cubicBezTo>
                  <a:cubicBezTo>
                    <a:pt x="913" y="3031"/>
                    <a:pt x="875" y="3018"/>
                    <a:pt x="837" y="3018"/>
                  </a:cubicBezTo>
                  <a:cubicBezTo>
                    <a:pt x="764" y="3018"/>
                    <a:pt x="688" y="3064"/>
                    <a:pt x="649" y="3121"/>
                  </a:cubicBezTo>
                  <a:cubicBezTo>
                    <a:pt x="626" y="3156"/>
                    <a:pt x="589" y="3173"/>
                    <a:pt x="553" y="3173"/>
                  </a:cubicBezTo>
                  <a:cubicBezTo>
                    <a:pt x="497" y="3173"/>
                    <a:pt x="443" y="3134"/>
                    <a:pt x="443" y="3062"/>
                  </a:cubicBezTo>
                  <a:lnTo>
                    <a:pt x="443" y="495"/>
                  </a:lnTo>
                  <a:cubicBezTo>
                    <a:pt x="428" y="421"/>
                    <a:pt x="487" y="384"/>
                    <a:pt x="546" y="384"/>
                  </a:cubicBezTo>
                  <a:cubicBezTo>
                    <a:pt x="605" y="384"/>
                    <a:pt x="664" y="421"/>
                    <a:pt x="649" y="495"/>
                  </a:cubicBezTo>
                  <a:lnTo>
                    <a:pt x="649" y="1085"/>
                  </a:lnTo>
                  <a:cubicBezTo>
                    <a:pt x="649" y="1225"/>
                    <a:pt x="760" y="1310"/>
                    <a:pt x="894" y="1310"/>
                  </a:cubicBezTo>
                  <a:cubicBezTo>
                    <a:pt x="929" y="1310"/>
                    <a:pt x="966" y="1304"/>
                    <a:pt x="1003" y="1292"/>
                  </a:cubicBezTo>
                  <a:cubicBezTo>
                    <a:pt x="1160" y="1209"/>
                    <a:pt x="1316" y="1172"/>
                    <a:pt x="1465" y="1172"/>
                  </a:cubicBezTo>
                  <a:cubicBezTo>
                    <a:pt x="2215" y="1172"/>
                    <a:pt x="2774" y="2107"/>
                    <a:pt x="2184" y="2797"/>
                  </a:cubicBezTo>
                  <a:cubicBezTo>
                    <a:pt x="2125" y="2915"/>
                    <a:pt x="2125" y="3033"/>
                    <a:pt x="2213" y="3121"/>
                  </a:cubicBezTo>
                  <a:cubicBezTo>
                    <a:pt x="2250" y="3158"/>
                    <a:pt x="2298" y="3175"/>
                    <a:pt x="2347" y="3175"/>
                  </a:cubicBezTo>
                  <a:cubicBezTo>
                    <a:pt x="2415" y="3175"/>
                    <a:pt x="2486" y="3143"/>
                    <a:pt x="2538" y="3092"/>
                  </a:cubicBezTo>
                  <a:cubicBezTo>
                    <a:pt x="2744" y="2826"/>
                    <a:pt x="2892" y="2502"/>
                    <a:pt x="2892" y="2177"/>
                  </a:cubicBezTo>
                  <a:cubicBezTo>
                    <a:pt x="2892" y="1380"/>
                    <a:pt x="2243" y="702"/>
                    <a:pt x="1446" y="702"/>
                  </a:cubicBezTo>
                  <a:cubicBezTo>
                    <a:pt x="1328" y="702"/>
                    <a:pt x="1210" y="731"/>
                    <a:pt x="1121" y="761"/>
                  </a:cubicBezTo>
                  <a:lnTo>
                    <a:pt x="1121" y="466"/>
                  </a:lnTo>
                  <a:cubicBezTo>
                    <a:pt x="1062" y="156"/>
                    <a:pt x="812" y="1"/>
                    <a:pt x="5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2664432" y="1814395"/>
              <a:ext cx="498042" cy="432256"/>
            </a:xfrm>
            <a:custGeom>
              <a:avLst/>
              <a:gdLst/>
              <a:ahLst/>
              <a:cxnLst/>
              <a:rect l="l" t="t" r="r" b="b"/>
              <a:pathLst>
                <a:path w="17647" h="15316" extrusionOk="0">
                  <a:moveTo>
                    <a:pt x="7997" y="1"/>
                  </a:moveTo>
                  <a:cubicBezTo>
                    <a:pt x="7791" y="1"/>
                    <a:pt x="7584" y="30"/>
                    <a:pt x="7378" y="30"/>
                  </a:cubicBezTo>
                  <a:cubicBezTo>
                    <a:pt x="7369" y="30"/>
                    <a:pt x="7360" y="29"/>
                    <a:pt x="7352" y="29"/>
                  </a:cubicBezTo>
                  <a:cubicBezTo>
                    <a:pt x="7071" y="29"/>
                    <a:pt x="7088" y="478"/>
                    <a:pt x="7358" y="478"/>
                  </a:cubicBezTo>
                  <a:cubicBezTo>
                    <a:pt x="7374" y="478"/>
                    <a:pt x="7390" y="476"/>
                    <a:pt x="7407" y="473"/>
                  </a:cubicBezTo>
                  <a:cubicBezTo>
                    <a:pt x="7614" y="444"/>
                    <a:pt x="7820" y="444"/>
                    <a:pt x="7997" y="444"/>
                  </a:cubicBezTo>
                  <a:cubicBezTo>
                    <a:pt x="14430" y="444"/>
                    <a:pt x="17646" y="8204"/>
                    <a:pt x="13102" y="12748"/>
                  </a:cubicBezTo>
                  <a:cubicBezTo>
                    <a:pt x="11633" y="14208"/>
                    <a:pt x="9827" y="14862"/>
                    <a:pt x="8056" y="14862"/>
                  </a:cubicBezTo>
                  <a:cubicBezTo>
                    <a:pt x="4351" y="14862"/>
                    <a:pt x="797" y="11996"/>
                    <a:pt x="797" y="7643"/>
                  </a:cubicBezTo>
                  <a:cubicBezTo>
                    <a:pt x="797" y="4220"/>
                    <a:pt x="3217" y="1270"/>
                    <a:pt x="6581" y="591"/>
                  </a:cubicBezTo>
                  <a:cubicBezTo>
                    <a:pt x="6699" y="562"/>
                    <a:pt x="6758" y="444"/>
                    <a:pt x="6758" y="326"/>
                  </a:cubicBezTo>
                  <a:cubicBezTo>
                    <a:pt x="6732" y="223"/>
                    <a:pt x="6640" y="143"/>
                    <a:pt x="6539" y="143"/>
                  </a:cubicBezTo>
                  <a:cubicBezTo>
                    <a:pt x="6523" y="143"/>
                    <a:pt x="6508" y="145"/>
                    <a:pt x="6492" y="148"/>
                  </a:cubicBezTo>
                  <a:cubicBezTo>
                    <a:pt x="2627" y="916"/>
                    <a:pt x="1" y="4486"/>
                    <a:pt x="384" y="8411"/>
                  </a:cubicBezTo>
                  <a:cubicBezTo>
                    <a:pt x="768" y="12335"/>
                    <a:pt x="4073" y="15315"/>
                    <a:pt x="7997" y="15315"/>
                  </a:cubicBezTo>
                  <a:lnTo>
                    <a:pt x="7997" y="15286"/>
                  </a:lnTo>
                  <a:cubicBezTo>
                    <a:pt x="12217" y="15286"/>
                    <a:pt x="15640" y="11863"/>
                    <a:pt x="15640" y="7643"/>
                  </a:cubicBezTo>
                  <a:cubicBezTo>
                    <a:pt x="15640" y="3424"/>
                    <a:pt x="12217" y="1"/>
                    <a:pt x="79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2685260" y="1861046"/>
              <a:ext cx="249854" cy="214039"/>
            </a:xfrm>
            <a:custGeom>
              <a:avLst/>
              <a:gdLst/>
              <a:ahLst/>
              <a:cxnLst/>
              <a:rect l="l" t="t" r="r" b="b"/>
              <a:pathLst>
                <a:path w="8853" h="7584" extrusionOk="0">
                  <a:moveTo>
                    <a:pt x="5076" y="443"/>
                  </a:moveTo>
                  <a:lnTo>
                    <a:pt x="5076" y="472"/>
                  </a:lnTo>
                  <a:cubicBezTo>
                    <a:pt x="6905" y="472"/>
                    <a:pt x="8410" y="1948"/>
                    <a:pt x="8410" y="3807"/>
                  </a:cubicBezTo>
                  <a:cubicBezTo>
                    <a:pt x="8410" y="5822"/>
                    <a:pt x="6763" y="7150"/>
                    <a:pt x="5049" y="7150"/>
                  </a:cubicBezTo>
                  <a:cubicBezTo>
                    <a:pt x="4229" y="7150"/>
                    <a:pt x="3393" y="6846"/>
                    <a:pt x="2715" y="6167"/>
                  </a:cubicBezTo>
                  <a:cubicBezTo>
                    <a:pt x="591" y="4043"/>
                    <a:pt x="2095" y="443"/>
                    <a:pt x="5076" y="443"/>
                  </a:cubicBezTo>
                  <a:close/>
                  <a:moveTo>
                    <a:pt x="5047" y="1"/>
                  </a:moveTo>
                  <a:cubicBezTo>
                    <a:pt x="4115" y="1"/>
                    <a:pt x="3165" y="348"/>
                    <a:pt x="2391" y="1122"/>
                  </a:cubicBezTo>
                  <a:cubicBezTo>
                    <a:pt x="0" y="3512"/>
                    <a:pt x="1682" y="7584"/>
                    <a:pt x="5076" y="7584"/>
                  </a:cubicBezTo>
                  <a:cubicBezTo>
                    <a:pt x="7171" y="7584"/>
                    <a:pt x="8853" y="5902"/>
                    <a:pt x="8853" y="3807"/>
                  </a:cubicBezTo>
                  <a:cubicBezTo>
                    <a:pt x="8853" y="1512"/>
                    <a:pt x="6991" y="1"/>
                    <a:pt x="50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71"/>
          <p:cNvGrpSpPr/>
          <p:nvPr/>
        </p:nvGrpSpPr>
        <p:grpSpPr>
          <a:xfrm>
            <a:off x="2351245" y="2216410"/>
            <a:ext cx="432228" cy="409762"/>
            <a:chOff x="1953271" y="1825232"/>
            <a:chExt cx="432228" cy="409762"/>
          </a:xfrm>
        </p:grpSpPr>
        <p:sp>
          <p:nvSpPr>
            <p:cNvPr id="2989" name="Google Shape;2989;p71"/>
            <p:cNvSpPr/>
            <p:nvPr/>
          </p:nvSpPr>
          <p:spPr>
            <a:xfrm>
              <a:off x="1959085" y="1831893"/>
              <a:ext cx="419753" cy="396413"/>
            </a:xfrm>
            <a:custGeom>
              <a:avLst/>
              <a:gdLst/>
              <a:ahLst/>
              <a:cxnLst/>
              <a:rect l="l" t="t" r="r" b="b"/>
              <a:pathLst>
                <a:path w="14873" h="14046" extrusionOk="0">
                  <a:moveTo>
                    <a:pt x="3984" y="1"/>
                  </a:moveTo>
                  <a:cubicBezTo>
                    <a:pt x="1801" y="1"/>
                    <a:pt x="1" y="1771"/>
                    <a:pt x="1" y="3984"/>
                  </a:cubicBezTo>
                  <a:lnTo>
                    <a:pt x="1" y="7495"/>
                  </a:lnTo>
                  <a:cubicBezTo>
                    <a:pt x="1" y="9413"/>
                    <a:pt x="1388" y="11066"/>
                    <a:pt x="3276" y="11420"/>
                  </a:cubicBezTo>
                  <a:lnTo>
                    <a:pt x="3276" y="13338"/>
                  </a:lnTo>
                  <a:cubicBezTo>
                    <a:pt x="3297" y="13759"/>
                    <a:pt x="3635" y="14045"/>
                    <a:pt x="3998" y="14045"/>
                  </a:cubicBezTo>
                  <a:cubicBezTo>
                    <a:pt x="4143" y="14045"/>
                    <a:pt x="4292" y="14000"/>
                    <a:pt x="4427" y="13899"/>
                  </a:cubicBezTo>
                  <a:lnTo>
                    <a:pt x="7496" y="11479"/>
                  </a:lnTo>
                  <a:lnTo>
                    <a:pt x="10889" y="11479"/>
                  </a:lnTo>
                  <a:cubicBezTo>
                    <a:pt x="13102" y="11479"/>
                    <a:pt x="14873" y="9708"/>
                    <a:pt x="14873" y="7495"/>
                  </a:cubicBezTo>
                  <a:lnTo>
                    <a:pt x="14873" y="3984"/>
                  </a:lnTo>
                  <a:cubicBezTo>
                    <a:pt x="14873" y="1771"/>
                    <a:pt x="13102" y="1"/>
                    <a:pt x="10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2041549" y="1928496"/>
              <a:ext cx="273166" cy="163239"/>
            </a:xfrm>
            <a:custGeom>
              <a:avLst/>
              <a:gdLst/>
              <a:ahLst/>
              <a:cxnLst/>
              <a:rect l="l" t="t" r="r" b="b"/>
              <a:pathLst>
                <a:path w="9679" h="5784" extrusionOk="0">
                  <a:moveTo>
                    <a:pt x="4780" y="0"/>
                  </a:moveTo>
                  <a:cubicBezTo>
                    <a:pt x="4574" y="0"/>
                    <a:pt x="4397" y="148"/>
                    <a:pt x="4338" y="325"/>
                  </a:cubicBezTo>
                  <a:lnTo>
                    <a:pt x="3246" y="4190"/>
                  </a:lnTo>
                  <a:lnTo>
                    <a:pt x="2508" y="2892"/>
                  </a:lnTo>
                  <a:cubicBezTo>
                    <a:pt x="2420" y="2745"/>
                    <a:pt x="2272" y="2686"/>
                    <a:pt x="2095" y="2656"/>
                  </a:cubicBezTo>
                  <a:lnTo>
                    <a:pt x="561" y="2656"/>
                  </a:lnTo>
                  <a:cubicBezTo>
                    <a:pt x="0" y="2715"/>
                    <a:pt x="0" y="3512"/>
                    <a:pt x="561" y="3571"/>
                  </a:cubicBezTo>
                  <a:lnTo>
                    <a:pt x="1859" y="3571"/>
                  </a:lnTo>
                  <a:lnTo>
                    <a:pt x="2951" y="5548"/>
                  </a:lnTo>
                  <a:cubicBezTo>
                    <a:pt x="3039" y="5695"/>
                    <a:pt x="3187" y="5784"/>
                    <a:pt x="3335" y="5784"/>
                  </a:cubicBezTo>
                  <a:lnTo>
                    <a:pt x="3423" y="5754"/>
                  </a:lnTo>
                  <a:cubicBezTo>
                    <a:pt x="3571" y="5754"/>
                    <a:pt x="3718" y="5607"/>
                    <a:pt x="3777" y="5459"/>
                  </a:cubicBezTo>
                  <a:lnTo>
                    <a:pt x="5105" y="915"/>
                  </a:lnTo>
                  <a:lnTo>
                    <a:pt x="9118" y="915"/>
                  </a:lnTo>
                  <a:cubicBezTo>
                    <a:pt x="9679" y="856"/>
                    <a:pt x="9679" y="59"/>
                    <a:pt x="9118"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2036610" y="1914808"/>
              <a:ext cx="74903" cy="67847"/>
            </a:xfrm>
            <a:custGeom>
              <a:avLst/>
              <a:gdLst/>
              <a:ahLst/>
              <a:cxnLst/>
              <a:rect l="l" t="t" r="r" b="b"/>
              <a:pathLst>
                <a:path w="2654" h="2404" extrusionOk="0">
                  <a:moveTo>
                    <a:pt x="687" y="1"/>
                  </a:moveTo>
                  <a:cubicBezTo>
                    <a:pt x="318" y="1"/>
                    <a:pt x="0" y="474"/>
                    <a:pt x="382" y="810"/>
                  </a:cubicBezTo>
                  <a:lnTo>
                    <a:pt x="795" y="1223"/>
                  </a:lnTo>
                  <a:lnTo>
                    <a:pt x="382" y="1636"/>
                  </a:lnTo>
                  <a:cubicBezTo>
                    <a:pt x="205" y="1813"/>
                    <a:pt x="205" y="2079"/>
                    <a:pt x="382" y="2256"/>
                  </a:cubicBezTo>
                  <a:cubicBezTo>
                    <a:pt x="470" y="2344"/>
                    <a:pt x="588" y="2389"/>
                    <a:pt x="706" y="2389"/>
                  </a:cubicBezTo>
                  <a:cubicBezTo>
                    <a:pt x="824" y="2389"/>
                    <a:pt x="942" y="2344"/>
                    <a:pt x="1031" y="2256"/>
                  </a:cubicBezTo>
                  <a:lnTo>
                    <a:pt x="1444" y="1843"/>
                  </a:lnTo>
                  <a:lnTo>
                    <a:pt x="1857" y="2256"/>
                  </a:lnTo>
                  <a:cubicBezTo>
                    <a:pt x="1916" y="2344"/>
                    <a:pt x="2034" y="2403"/>
                    <a:pt x="2152" y="2403"/>
                  </a:cubicBezTo>
                  <a:cubicBezTo>
                    <a:pt x="2270" y="2403"/>
                    <a:pt x="2388" y="2344"/>
                    <a:pt x="2477" y="2256"/>
                  </a:cubicBezTo>
                  <a:cubicBezTo>
                    <a:pt x="2654" y="2079"/>
                    <a:pt x="2654" y="1813"/>
                    <a:pt x="2477" y="1636"/>
                  </a:cubicBezTo>
                  <a:lnTo>
                    <a:pt x="2064" y="1223"/>
                  </a:lnTo>
                  <a:lnTo>
                    <a:pt x="2477" y="810"/>
                  </a:lnTo>
                  <a:cubicBezTo>
                    <a:pt x="2654" y="633"/>
                    <a:pt x="2654" y="338"/>
                    <a:pt x="2477" y="161"/>
                  </a:cubicBezTo>
                  <a:cubicBezTo>
                    <a:pt x="2388" y="72"/>
                    <a:pt x="2270" y="28"/>
                    <a:pt x="2156" y="28"/>
                  </a:cubicBezTo>
                  <a:cubicBezTo>
                    <a:pt x="2042" y="28"/>
                    <a:pt x="1931" y="72"/>
                    <a:pt x="1857" y="161"/>
                  </a:cubicBezTo>
                  <a:lnTo>
                    <a:pt x="1444" y="574"/>
                  </a:lnTo>
                  <a:lnTo>
                    <a:pt x="1031" y="161"/>
                  </a:lnTo>
                  <a:cubicBezTo>
                    <a:pt x="925" y="48"/>
                    <a:pt x="803" y="1"/>
                    <a:pt x="687"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2205602" y="2010509"/>
              <a:ext cx="69145" cy="65815"/>
            </a:xfrm>
            <a:custGeom>
              <a:avLst/>
              <a:gdLst/>
              <a:ahLst/>
              <a:cxnLst/>
              <a:rect l="l" t="t" r="r" b="b"/>
              <a:pathLst>
                <a:path w="2450" h="2332" extrusionOk="0">
                  <a:moveTo>
                    <a:pt x="487" y="1"/>
                  </a:moveTo>
                  <a:cubicBezTo>
                    <a:pt x="376" y="1"/>
                    <a:pt x="266" y="45"/>
                    <a:pt x="177" y="134"/>
                  </a:cubicBezTo>
                  <a:cubicBezTo>
                    <a:pt x="0" y="281"/>
                    <a:pt x="0" y="576"/>
                    <a:pt x="177" y="753"/>
                  </a:cubicBezTo>
                  <a:lnTo>
                    <a:pt x="590" y="1166"/>
                  </a:lnTo>
                  <a:lnTo>
                    <a:pt x="177" y="1580"/>
                  </a:lnTo>
                  <a:cubicBezTo>
                    <a:pt x="0" y="1757"/>
                    <a:pt x="0" y="2022"/>
                    <a:pt x="177" y="2199"/>
                  </a:cubicBezTo>
                  <a:cubicBezTo>
                    <a:pt x="266" y="2288"/>
                    <a:pt x="384" y="2332"/>
                    <a:pt x="502" y="2332"/>
                  </a:cubicBezTo>
                  <a:cubicBezTo>
                    <a:pt x="620" y="2332"/>
                    <a:pt x="738" y="2288"/>
                    <a:pt x="826" y="2199"/>
                  </a:cubicBezTo>
                  <a:lnTo>
                    <a:pt x="2302" y="724"/>
                  </a:lnTo>
                  <a:cubicBezTo>
                    <a:pt x="2449" y="547"/>
                    <a:pt x="2449" y="281"/>
                    <a:pt x="2302" y="104"/>
                  </a:cubicBezTo>
                  <a:lnTo>
                    <a:pt x="2272" y="134"/>
                  </a:lnTo>
                  <a:cubicBezTo>
                    <a:pt x="2184" y="45"/>
                    <a:pt x="2066" y="1"/>
                    <a:pt x="1948" y="1"/>
                  </a:cubicBezTo>
                  <a:cubicBezTo>
                    <a:pt x="1830" y="1"/>
                    <a:pt x="1712" y="45"/>
                    <a:pt x="1623" y="134"/>
                  </a:cubicBezTo>
                  <a:lnTo>
                    <a:pt x="1210" y="517"/>
                  </a:lnTo>
                  <a:lnTo>
                    <a:pt x="797" y="134"/>
                  </a:lnTo>
                  <a:cubicBezTo>
                    <a:pt x="708" y="45"/>
                    <a:pt x="598" y="1"/>
                    <a:pt x="487"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1953271" y="1825232"/>
              <a:ext cx="432228" cy="409762"/>
            </a:xfrm>
            <a:custGeom>
              <a:avLst/>
              <a:gdLst/>
              <a:ahLst/>
              <a:cxnLst/>
              <a:rect l="l" t="t" r="r" b="b"/>
              <a:pathLst>
                <a:path w="15315" h="14519" extrusionOk="0">
                  <a:moveTo>
                    <a:pt x="4190" y="1"/>
                  </a:moveTo>
                  <a:cubicBezTo>
                    <a:pt x="1889" y="1"/>
                    <a:pt x="0" y="1889"/>
                    <a:pt x="0" y="4220"/>
                  </a:cubicBezTo>
                  <a:lnTo>
                    <a:pt x="0" y="7731"/>
                  </a:lnTo>
                  <a:cubicBezTo>
                    <a:pt x="0" y="9708"/>
                    <a:pt x="1328" y="11390"/>
                    <a:pt x="3246" y="11833"/>
                  </a:cubicBezTo>
                  <a:lnTo>
                    <a:pt x="3246" y="13574"/>
                  </a:lnTo>
                  <a:cubicBezTo>
                    <a:pt x="3246" y="13928"/>
                    <a:pt x="3453" y="14282"/>
                    <a:pt x="3777" y="14430"/>
                  </a:cubicBezTo>
                  <a:cubicBezTo>
                    <a:pt x="3895" y="14489"/>
                    <a:pt x="4043" y="14518"/>
                    <a:pt x="4190" y="14518"/>
                  </a:cubicBezTo>
                  <a:cubicBezTo>
                    <a:pt x="4427" y="14518"/>
                    <a:pt x="4633" y="14459"/>
                    <a:pt x="4781" y="14312"/>
                  </a:cubicBezTo>
                  <a:lnTo>
                    <a:pt x="7790" y="11951"/>
                  </a:lnTo>
                  <a:lnTo>
                    <a:pt x="11095" y="11951"/>
                  </a:lnTo>
                  <a:cubicBezTo>
                    <a:pt x="13426" y="11921"/>
                    <a:pt x="15285" y="10063"/>
                    <a:pt x="15315" y="7731"/>
                  </a:cubicBezTo>
                  <a:lnTo>
                    <a:pt x="15315" y="4220"/>
                  </a:lnTo>
                  <a:cubicBezTo>
                    <a:pt x="15285" y="3246"/>
                    <a:pt x="14961" y="2302"/>
                    <a:pt x="14371" y="1564"/>
                  </a:cubicBezTo>
                  <a:cubicBezTo>
                    <a:pt x="14323" y="1501"/>
                    <a:pt x="14259" y="1472"/>
                    <a:pt x="14196" y="1472"/>
                  </a:cubicBezTo>
                  <a:cubicBezTo>
                    <a:pt x="14141" y="1472"/>
                    <a:pt x="14087" y="1494"/>
                    <a:pt x="14046" y="1535"/>
                  </a:cubicBezTo>
                  <a:cubicBezTo>
                    <a:pt x="13957" y="1594"/>
                    <a:pt x="13928" y="1741"/>
                    <a:pt x="14016" y="1830"/>
                  </a:cubicBezTo>
                  <a:cubicBezTo>
                    <a:pt x="14548" y="2509"/>
                    <a:pt x="14843" y="3335"/>
                    <a:pt x="14843" y="4220"/>
                  </a:cubicBezTo>
                  <a:lnTo>
                    <a:pt x="14843" y="7731"/>
                  </a:lnTo>
                  <a:cubicBezTo>
                    <a:pt x="14843" y="9797"/>
                    <a:pt x="13161" y="11479"/>
                    <a:pt x="11095" y="11479"/>
                  </a:cubicBezTo>
                  <a:lnTo>
                    <a:pt x="7702" y="11479"/>
                  </a:lnTo>
                  <a:cubicBezTo>
                    <a:pt x="7643" y="11479"/>
                    <a:pt x="7584" y="11508"/>
                    <a:pt x="7554" y="11538"/>
                  </a:cubicBezTo>
                  <a:lnTo>
                    <a:pt x="4515" y="13957"/>
                  </a:lnTo>
                  <a:cubicBezTo>
                    <a:pt x="4412" y="14035"/>
                    <a:pt x="4298" y="14070"/>
                    <a:pt x="4189" y="14070"/>
                  </a:cubicBezTo>
                  <a:cubicBezTo>
                    <a:pt x="3925" y="14070"/>
                    <a:pt x="3689" y="13866"/>
                    <a:pt x="3689" y="13574"/>
                  </a:cubicBezTo>
                  <a:lnTo>
                    <a:pt x="3689" y="11656"/>
                  </a:lnTo>
                  <a:cubicBezTo>
                    <a:pt x="3689" y="11538"/>
                    <a:pt x="3630" y="11449"/>
                    <a:pt x="3512" y="11420"/>
                  </a:cubicBezTo>
                  <a:cubicBezTo>
                    <a:pt x="1741" y="11095"/>
                    <a:pt x="443" y="9561"/>
                    <a:pt x="443" y="7731"/>
                  </a:cubicBezTo>
                  <a:lnTo>
                    <a:pt x="443" y="4220"/>
                  </a:lnTo>
                  <a:cubicBezTo>
                    <a:pt x="443" y="2125"/>
                    <a:pt x="2125" y="443"/>
                    <a:pt x="4190" y="443"/>
                  </a:cubicBezTo>
                  <a:lnTo>
                    <a:pt x="11125" y="443"/>
                  </a:lnTo>
                  <a:cubicBezTo>
                    <a:pt x="11951" y="443"/>
                    <a:pt x="12748" y="738"/>
                    <a:pt x="13426" y="1240"/>
                  </a:cubicBezTo>
                  <a:cubicBezTo>
                    <a:pt x="13463" y="1277"/>
                    <a:pt x="13511" y="1293"/>
                    <a:pt x="13558" y="1293"/>
                  </a:cubicBezTo>
                  <a:cubicBezTo>
                    <a:pt x="13623" y="1293"/>
                    <a:pt x="13687" y="1262"/>
                    <a:pt x="13721" y="1210"/>
                  </a:cubicBezTo>
                  <a:cubicBezTo>
                    <a:pt x="13810" y="1092"/>
                    <a:pt x="13780" y="974"/>
                    <a:pt x="13692" y="886"/>
                  </a:cubicBezTo>
                  <a:cubicBezTo>
                    <a:pt x="12954" y="325"/>
                    <a:pt x="12039" y="1"/>
                    <a:pt x="110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2033223" y="1922654"/>
              <a:ext cx="290664" cy="174923"/>
            </a:xfrm>
            <a:custGeom>
              <a:avLst/>
              <a:gdLst/>
              <a:ahLst/>
              <a:cxnLst/>
              <a:rect l="l" t="t" r="r" b="b"/>
              <a:pathLst>
                <a:path w="10299" h="6198" extrusionOk="0">
                  <a:moveTo>
                    <a:pt x="5046" y="1"/>
                  </a:moveTo>
                  <a:cubicBezTo>
                    <a:pt x="4751" y="1"/>
                    <a:pt x="4485" y="207"/>
                    <a:pt x="4397" y="503"/>
                  </a:cubicBezTo>
                  <a:lnTo>
                    <a:pt x="3452" y="3807"/>
                  </a:lnTo>
                  <a:lnTo>
                    <a:pt x="2980" y="2981"/>
                  </a:lnTo>
                  <a:cubicBezTo>
                    <a:pt x="2862" y="2775"/>
                    <a:pt x="2626" y="2657"/>
                    <a:pt x="2390" y="2657"/>
                  </a:cubicBezTo>
                  <a:lnTo>
                    <a:pt x="826" y="2657"/>
                  </a:lnTo>
                  <a:cubicBezTo>
                    <a:pt x="0" y="2716"/>
                    <a:pt x="0" y="3925"/>
                    <a:pt x="826" y="3984"/>
                  </a:cubicBezTo>
                  <a:lnTo>
                    <a:pt x="2007" y="3984"/>
                  </a:lnTo>
                  <a:lnTo>
                    <a:pt x="2125" y="4250"/>
                  </a:lnTo>
                  <a:cubicBezTo>
                    <a:pt x="2164" y="4329"/>
                    <a:pt x="2243" y="4368"/>
                    <a:pt x="2326" y="4368"/>
                  </a:cubicBezTo>
                  <a:cubicBezTo>
                    <a:pt x="2367" y="4368"/>
                    <a:pt x="2410" y="4358"/>
                    <a:pt x="2449" y="4338"/>
                  </a:cubicBezTo>
                  <a:cubicBezTo>
                    <a:pt x="2538" y="4279"/>
                    <a:pt x="2597" y="4132"/>
                    <a:pt x="2538" y="4043"/>
                  </a:cubicBezTo>
                  <a:lnTo>
                    <a:pt x="2331" y="3660"/>
                  </a:lnTo>
                  <a:cubicBezTo>
                    <a:pt x="2272" y="3601"/>
                    <a:pt x="2213" y="3542"/>
                    <a:pt x="2125" y="3542"/>
                  </a:cubicBezTo>
                  <a:lnTo>
                    <a:pt x="826" y="3542"/>
                  </a:lnTo>
                  <a:cubicBezTo>
                    <a:pt x="708" y="3542"/>
                    <a:pt x="620" y="3453"/>
                    <a:pt x="620" y="3335"/>
                  </a:cubicBezTo>
                  <a:cubicBezTo>
                    <a:pt x="620" y="3217"/>
                    <a:pt x="708" y="3099"/>
                    <a:pt x="826" y="3099"/>
                  </a:cubicBezTo>
                  <a:lnTo>
                    <a:pt x="2390" y="3099"/>
                  </a:lnTo>
                  <a:cubicBezTo>
                    <a:pt x="2449" y="3099"/>
                    <a:pt x="2538" y="3158"/>
                    <a:pt x="2567" y="3217"/>
                  </a:cubicBezTo>
                  <a:lnTo>
                    <a:pt x="3305" y="4486"/>
                  </a:lnTo>
                  <a:cubicBezTo>
                    <a:pt x="3364" y="4575"/>
                    <a:pt x="3452" y="4604"/>
                    <a:pt x="3541" y="4604"/>
                  </a:cubicBezTo>
                  <a:cubicBezTo>
                    <a:pt x="3630" y="4604"/>
                    <a:pt x="3689" y="4545"/>
                    <a:pt x="3718" y="4456"/>
                  </a:cubicBezTo>
                  <a:lnTo>
                    <a:pt x="4839" y="591"/>
                  </a:lnTo>
                  <a:cubicBezTo>
                    <a:pt x="4869" y="503"/>
                    <a:pt x="4957" y="443"/>
                    <a:pt x="5046" y="443"/>
                  </a:cubicBezTo>
                  <a:lnTo>
                    <a:pt x="9413" y="443"/>
                  </a:lnTo>
                  <a:cubicBezTo>
                    <a:pt x="9531" y="443"/>
                    <a:pt x="9649" y="532"/>
                    <a:pt x="9649" y="680"/>
                  </a:cubicBezTo>
                  <a:cubicBezTo>
                    <a:pt x="9649" y="798"/>
                    <a:pt x="9531" y="886"/>
                    <a:pt x="9413" y="886"/>
                  </a:cubicBezTo>
                  <a:lnTo>
                    <a:pt x="5400" y="886"/>
                  </a:lnTo>
                  <a:cubicBezTo>
                    <a:pt x="5282" y="886"/>
                    <a:pt x="5193" y="945"/>
                    <a:pt x="5193" y="1063"/>
                  </a:cubicBezTo>
                  <a:lnTo>
                    <a:pt x="3866" y="5607"/>
                  </a:lnTo>
                  <a:cubicBezTo>
                    <a:pt x="3836" y="5696"/>
                    <a:pt x="3748" y="5755"/>
                    <a:pt x="3659" y="5755"/>
                  </a:cubicBezTo>
                  <a:lnTo>
                    <a:pt x="3630" y="5755"/>
                  </a:lnTo>
                  <a:cubicBezTo>
                    <a:pt x="3571" y="5755"/>
                    <a:pt x="3482" y="5725"/>
                    <a:pt x="3452" y="5666"/>
                  </a:cubicBezTo>
                  <a:lnTo>
                    <a:pt x="2980" y="4811"/>
                  </a:lnTo>
                  <a:cubicBezTo>
                    <a:pt x="2938" y="4747"/>
                    <a:pt x="2865" y="4698"/>
                    <a:pt x="2783" y="4698"/>
                  </a:cubicBezTo>
                  <a:cubicBezTo>
                    <a:pt x="2751" y="4698"/>
                    <a:pt x="2718" y="4706"/>
                    <a:pt x="2685" y="4722"/>
                  </a:cubicBezTo>
                  <a:cubicBezTo>
                    <a:pt x="2567" y="4781"/>
                    <a:pt x="2538" y="4929"/>
                    <a:pt x="2597" y="5047"/>
                  </a:cubicBezTo>
                  <a:lnTo>
                    <a:pt x="3039" y="5873"/>
                  </a:lnTo>
                  <a:cubicBezTo>
                    <a:pt x="3157" y="6079"/>
                    <a:pt x="3393" y="6197"/>
                    <a:pt x="3630" y="6197"/>
                  </a:cubicBezTo>
                  <a:lnTo>
                    <a:pt x="3718" y="6197"/>
                  </a:lnTo>
                  <a:cubicBezTo>
                    <a:pt x="3984" y="6168"/>
                    <a:pt x="4190" y="5991"/>
                    <a:pt x="4279" y="5725"/>
                  </a:cubicBezTo>
                  <a:lnTo>
                    <a:pt x="5548" y="1358"/>
                  </a:lnTo>
                  <a:lnTo>
                    <a:pt x="9413" y="1358"/>
                  </a:lnTo>
                  <a:cubicBezTo>
                    <a:pt x="10298" y="1358"/>
                    <a:pt x="10298" y="1"/>
                    <a:pt x="94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2032828" y="1910180"/>
              <a:ext cx="85345" cy="79136"/>
            </a:xfrm>
            <a:custGeom>
              <a:avLst/>
              <a:gdLst/>
              <a:ahLst/>
              <a:cxnLst/>
              <a:rect l="l" t="t" r="r" b="b"/>
              <a:pathLst>
                <a:path w="3024" h="2804" extrusionOk="0">
                  <a:moveTo>
                    <a:pt x="2286" y="413"/>
                  </a:moveTo>
                  <a:cubicBezTo>
                    <a:pt x="2345" y="413"/>
                    <a:pt x="2404" y="443"/>
                    <a:pt x="2434" y="502"/>
                  </a:cubicBezTo>
                  <a:cubicBezTo>
                    <a:pt x="2522" y="561"/>
                    <a:pt x="2522" y="708"/>
                    <a:pt x="2434" y="797"/>
                  </a:cubicBezTo>
                  <a:lnTo>
                    <a:pt x="2021" y="1210"/>
                  </a:lnTo>
                  <a:cubicBezTo>
                    <a:pt x="1932" y="1299"/>
                    <a:pt x="1932" y="1446"/>
                    <a:pt x="2021" y="1535"/>
                  </a:cubicBezTo>
                  <a:lnTo>
                    <a:pt x="2434" y="1948"/>
                  </a:lnTo>
                  <a:cubicBezTo>
                    <a:pt x="2522" y="2036"/>
                    <a:pt x="2522" y="2184"/>
                    <a:pt x="2434" y="2272"/>
                  </a:cubicBezTo>
                  <a:cubicBezTo>
                    <a:pt x="2404" y="2302"/>
                    <a:pt x="2345" y="2331"/>
                    <a:pt x="2286" y="2331"/>
                  </a:cubicBezTo>
                  <a:cubicBezTo>
                    <a:pt x="2227" y="2331"/>
                    <a:pt x="2168" y="2302"/>
                    <a:pt x="2139" y="2272"/>
                  </a:cubicBezTo>
                  <a:lnTo>
                    <a:pt x="1726" y="1859"/>
                  </a:lnTo>
                  <a:cubicBezTo>
                    <a:pt x="1667" y="1800"/>
                    <a:pt x="1608" y="1800"/>
                    <a:pt x="1548" y="1771"/>
                  </a:cubicBezTo>
                  <a:cubicBezTo>
                    <a:pt x="1489" y="1771"/>
                    <a:pt x="1430" y="1800"/>
                    <a:pt x="1401" y="1859"/>
                  </a:cubicBezTo>
                  <a:lnTo>
                    <a:pt x="988" y="2272"/>
                  </a:lnTo>
                  <a:cubicBezTo>
                    <a:pt x="929" y="2302"/>
                    <a:pt x="899" y="2331"/>
                    <a:pt x="811" y="2331"/>
                  </a:cubicBezTo>
                  <a:cubicBezTo>
                    <a:pt x="752" y="2331"/>
                    <a:pt x="722" y="2302"/>
                    <a:pt x="663" y="2272"/>
                  </a:cubicBezTo>
                  <a:cubicBezTo>
                    <a:pt x="575" y="2184"/>
                    <a:pt x="575" y="2036"/>
                    <a:pt x="663" y="1948"/>
                  </a:cubicBezTo>
                  <a:lnTo>
                    <a:pt x="1076" y="1535"/>
                  </a:lnTo>
                  <a:cubicBezTo>
                    <a:pt x="1165" y="1446"/>
                    <a:pt x="1165" y="1299"/>
                    <a:pt x="1076" y="1210"/>
                  </a:cubicBezTo>
                  <a:lnTo>
                    <a:pt x="663" y="797"/>
                  </a:lnTo>
                  <a:cubicBezTo>
                    <a:pt x="634" y="767"/>
                    <a:pt x="604" y="708"/>
                    <a:pt x="604" y="649"/>
                  </a:cubicBezTo>
                  <a:cubicBezTo>
                    <a:pt x="604" y="531"/>
                    <a:pt x="693" y="413"/>
                    <a:pt x="811" y="413"/>
                  </a:cubicBezTo>
                  <a:cubicBezTo>
                    <a:pt x="899" y="413"/>
                    <a:pt x="929" y="443"/>
                    <a:pt x="988" y="502"/>
                  </a:cubicBezTo>
                  <a:lnTo>
                    <a:pt x="1401" y="915"/>
                  </a:lnTo>
                  <a:cubicBezTo>
                    <a:pt x="1430" y="945"/>
                    <a:pt x="1489" y="974"/>
                    <a:pt x="1548" y="974"/>
                  </a:cubicBezTo>
                  <a:cubicBezTo>
                    <a:pt x="1608" y="974"/>
                    <a:pt x="1667" y="945"/>
                    <a:pt x="1726" y="915"/>
                  </a:cubicBezTo>
                  <a:lnTo>
                    <a:pt x="2139" y="502"/>
                  </a:lnTo>
                  <a:cubicBezTo>
                    <a:pt x="2168" y="443"/>
                    <a:pt x="2227" y="413"/>
                    <a:pt x="2286" y="413"/>
                  </a:cubicBezTo>
                  <a:close/>
                  <a:moveTo>
                    <a:pt x="2286" y="0"/>
                  </a:moveTo>
                  <a:cubicBezTo>
                    <a:pt x="2109" y="0"/>
                    <a:pt x="1932" y="59"/>
                    <a:pt x="1814" y="207"/>
                  </a:cubicBezTo>
                  <a:lnTo>
                    <a:pt x="1578" y="443"/>
                  </a:lnTo>
                  <a:lnTo>
                    <a:pt x="1312" y="207"/>
                  </a:lnTo>
                  <a:cubicBezTo>
                    <a:pt x="1176" y="96"/>
                    <a:pt x="1030" y="49"/>
                    <a:pt x="891" y="49"/>
                  </a:cubicBezTo>
                  <a:cubicBezTo>
                    <a:pt x="403" y="49"/>
                    <a:pt x="0" y="639"/>
                    <a:pt x="368" y="1122"/>
                  </a:cubicBezTo>
                  <a:lnTo>
                    <a:pt x="604" y="1387"/>
                  </a:lnTo>
                  <a:lnTo>
                    <a:pt x="368" y="1623"/>
                  </a:lnTo>
                  <a:cubicBezTo>
                    <a:pt x="103" y="1889"/>
                    <a:pt x="103" y="2302"/>
                    <a:pt x="368" y="2567"/>
                  </a:cubicBezTo>
                  <a:cubicBezTo>
                    <a:pt x="486" y="2715"/>
                    <a:pt x="663" y="2774"/>
                    <a:pt x="840" y="2774"/>
                  </a:cubicBezTo>
                  <a:cubicBezTo>
                    <a:pt x="1017" y="2774"/>
                    <a:pt x="1194" y="2715"/>
                    <a:pt x="1312" y="2567"/>
                  </a:cubicBezTo>
                  <a:lnTo>
                    <a:pt x="1578" y="2331"/>
                  </a:lnTo>
                  <a:lnTo>
                    <a:pt x="1814" y="2567"/>
                  </a:lnTo>
                  <a:cubicBezTo>
                    <a:pt x="1932" y="2715"/>
                    <a:pt x="2109" y="2774"/>
                    <a:pt x="2286" y="2774"/>
                  </a:cubicBezTo>
                  <a:lnTo>
                    <a:pt x="2286" y="2803"/>
                  </a:lnTo>
                  <a:cubicBezTo>
                    <a:pt x="2463" y="2803"/>
                    <a:pt x="2640" y="2715"/>
                    <a:pt x="2758" y="2597"/>
                  </a:cubicBezTo>
                  <a:cubicBezTo>
                    <a:pt x="3024" y="2331"/>
                    <a:pt x="3024" y="1918"/>
                    <a:pt x="2758" y="1653"/>
                  </a:cubicBezTo>
                  <a:lnTo>
                    <a:pt x="2522" y="1387"/>
                  </a:lnTo>
                  <a:lnTo>
                    <a:pt x="2758" y="1151"/>
                  </a:lnTo>
                  <a:cubicBezTo>
                    <a:pt x="3024" y="885"/>
                    <a:pt x="3024" y="443"/>
                    <a:pt x="2758" y="207"/>
                  </a:cubicBezTo>
                  <a:cubicBezTo>
                    <a:pt x="2640" y="59"/>
                    <a:pt x="2463" y="0"/>
                    <a:pt x="2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2194765" y="2004272"/>
              <a:ext cx="86643" cy="79983"/>
            </a:xfrm>
            <a:custGeom>
              <a:avLst/>
              <a:gdLst/>
              <a:ahLst/>
              <a:cxnLst/>
              <a:rect l="l" t="t" r="r" b="b"/>
              <a:pathLst>
                <a:path w="3070" h="2834" extrusionOk="0">
                  <a:moveTo>
                    <a:pt x="2332" y="414"/>
                  </a:moveTo>
                  <a:cubicBezTo>
                    <a:pt x="2391" y="414"/>
                    <a:pt x="2450" y="443"/>
                    <a:pt x="2479" y="473"/>
                  </a:cubicBezTo>
                  <a:cubicBezTo>
                    <a:pt x="2568" y="561"/>
                    <a:pt x="2568" y="709"/>
                    <a:pt x="2479" y="797"/>
                  </a:cubicBezTo>
                  <a:lnTo>
                    <a:pt x="1033" y="2273"/>
                  </a:lnTo>
                  <a:cubicBezTo>
                    <a:pt x="974" y="2302"/>
                    <a:pt x="945" y="2332"/>
                    <a:pt x="886" y="2332"/>
                  </a:cubicBezTo>
                  <a:cubicBezTo>
                    <a:pt x="797" y="2332"/>
                    <a:pt x="768" y="2302"/>
                    <a:pt x="709" y="2273"/>
                  </a:cubicBezTo>
                  <a:cubicBezTo>
                    <a:pt x="620" y="2184"/>
                    <a:pt x="620" y="2037"/>
                    <a:pt x="709" y="1948"/>
                  </a:cubicBezTo>
                  <a:lnTo>
                    <a:pt x="1122" y="1535"/>
                  </a:lnTo>
                  <a:cubicBezTo>
                    <a:pt x="1181" y="1505"/>
                    <a:pt x="1181" y="1446"/>
                    <a:pt x="1181" y="1387"/>
                  </a:cubicBezTo>
                  <a:cubicBezTo>
                    <a:pt x="1181" y="1328"/>
                    <a:pt x="1181" y="1269"/>
                    <a:pt x="1122" y="1240"/>
                  </a:cubicBezTo>
                  <a:lnTo>
                    <a:pt x="709" y="827"/>
                  </a:lnTo>
                  <a:cubicBezTo>
                    <a:pt x="679" y="768"/>
                    <a:pt x="650" y="709"/>
                    <a:pt x="650" y="650"/>
                  </a:cubicBezTo>
                  <a:cubicBezTo>
                    <a:pt x="650" y="591"/>
                    <a:pt x="679" y="532"/>
                    <a:pt x="709" y="502"/>
                  </a:cubicBezTo>
                  <a:cubicBezTo>
                    <a:pt x="762" y="449"/>
                    <a:pt x="791" y="444"/>
                    <a:pt x="862" y="443"/>
                  </a:cubicBezTo>
                  <a:lnTo>
                    <a:pt x="862" y="443"/>
                  </a:lnTo>
                  <a:cubicBezTo>
                    <a:pt x="946" y="445"/>
                    <a:pt x="976" y="473"/>
                    <a:pt x="1033" y="502"/>
                  </a:cubicBezTo>
                  <a:lnTo>
                    <a:pt x="1446" y="915"/>
                  </a:lnTo>
                  <a:cubicBezTo>
                    <a:pt x="1491" y="960"/>
                    <a:pt x="1550" y="982"/>
                    <a:pt x="1609" y="982"/>
                  </a:cubicBezTo>
                  <a:cubicBezTo>
                    <a:pt x="1668" y="982"/>
                    <a:pt x="1727" y="960"/>
                    <a:pt x="1771" y="915"/>
                  </a:cubicBezTo>
                  <a:lnTo>
                    <a:pt x="2155" y="473"/>
                  </a:lnTo>
                  <a:cubicBezTo>
                    <a:pt x="2214" y="443"/>
                    <a:pt x="2273" y="414"/>
                    <a:pt x="2332" y="414"/>
                  </a:cubicBezTo>
                  <a:close/>
                  <a:moveTo>
                    <a:pt x="886" y="1"/>
                  </a:moveTo>
                  <a:cubicBezTo>
                    <a:pt x="679" y="1"/>
                    <a:pt x="532" y="60"/>
                    <a:pt x="384" y="207"/>
                  </a:cubicBezTo>
                  <a:cubicBezTo>
                    <a:pt x="148" y="473"/>
                    <a:pt x="148" y="886"/>
                    <a:pt x="384" y="1151"/>
                  </a:cubicBezTo>
                  <a:lnTo>
                    <a:pt x="650" y="1387"/>
                  </a:lnTo>
                  <a:lnTo>
                    <a:pt x="384" y="1653"/>
                  </a:lnTo>
                  <a:cubicBezTo>
                    <a:pt x="1" y="2066"/>
                    <a:pt x="296" y="2774"/>
                    <a:pt x="886" y="2774"/>
                  </a:cubicBezTo>
                  <a:lnTo>
                    <a:pt x="856" y="2833"/>
                  </a:lnTo>
                  <a:cubicBezTo>
                    <a:pt x="1033" y="2833"/>
                    <a:pt x="1210" y="2745"/>
                    <a:pt x="1328" y="2627"/>
                  </a:cubicBezTo>
                  <a:lnTo>
                    <a:pt x="2804" y="1151"/>
                  </a:lnTo>
                  <a:cubicBezTo>
                    <a:pt x="3069" y="886"/>
                    <a:pt x="3069" y="473"/>
                    <a:pt x="2804" y="207"/>
                  </a:cubicBezTo>
                  <a:cubicBezTo>
                    <a:pt x="2686" y="60"/>
                    <a:pt x="2509" y="1"/>
                    <a:pt x="2332" y="1"/>
                  </a:cubicBezTo>
                  <a:cubicBezTo>
                    <a:pt x="2155" y="1"/>
                    <a:pt x="1978" y="60"/>
                    <a:pt x="1860" y="207"/>
                  </a:cubicBezTo>
                  <a:lnTo>
                    <a:pt x="1594" y="443"/>
                  </a:lnTo>
                  <a:lnTo>
                    <a:pt x="1358" y="207"/>
                  </a:lnTo>
                  <a:cubicBezTo>
                    <a:pt x="1210" y="60"/>
                    <a:pt x="1063" y="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71"/>
          <p:cNvGrpSpPr/>
          <p:nvPr/>
        </p:nvGrpSpPr>
        <p:grpSpPr>
          <a:xfrm>
            <a:off x="1568419" y="2235468"/>
            <a:ext cx="415178" cy="432509"/>
            <a:chOff x="1260821" y="1814141"/>
            <a:chExt cx="415178" cy="432509"/>
          </a:xfrm>
        </p:grpSpPr>
        <p:sp>
          <p:nvSpPr>
            <p:cNvPr id="2998" name="Google Shape;2998;p71"/>
            <p:cNvSpPr/>
            <p:nvPr/>
          </p:nvSpPr>
          <p:spPr>
            <a:xfrm>
              <a:off x="1267086" y="1864941"/>
              <a:ext cx="389753" cy="375049"/>
            </a:xfrm>
            <a:custGeom>
              <a:avLst/>
              <a:gdLst/>
              <a:ahLst/>
              <a:cxnLst/>
              <a:rect l="l" t="t" r="r" b="b"/>
              <a:pathLst>
                <a:path w="13810" h="13289" extrusionOk="0">
                  <a:moveTo>
                    <a:pt x="3504" y="6334"/>
                  </a:moveTo>
                  <a:cubicBezTo>
                    <a:pt x="3622" y="6334"/>
                    <a:pt x="3741" y="6377"/>
                    <a:pt x="3836" y="6472"/>
                  </a:cubicBezTo>
                  <a:lnTo>
                    <a:pt x="6816" y="9452"/>
                  </a:lnTo>
                  <a:cubicBezTo>
                    <a:pt x="7112" y="9777"/>
                    <a:pt x="6905" y="10308"/>
                    <a:pt x="6462" y="10308"/>
                  </a:cubicBezTo>
                  <a:lnTo>
                    <a:pt x="3482" y="10308"/>
                  </a:lnTo>
                  <a:cubicBezTo>
                    <a:pt x="3217" y="10308"/>
                    <a:pt x="3010" y="10072"/>
                    <a:pt x="3010" y="9806"/>
                  </a:cubicBezTo>
                  <a:lnTo>
                    <a:pt x="3010" y="6826"/>
                  </a:lnTo>
                  <a:cubicBezTo>
                    <a:pt x="3010" y="6526"/>
                    <a:pt x="3255" y="6334"/>
                    <a:pt x="3504" y="6334"/>
                  </a:cubicBezTo>
                  <a:close/>
                  <a:moveTo>
                    <a:pt x="1546" y="1"/>
                  </a:moveTo>
                  <a:cubicBezTo>
                    <a:pt x="762" y="1"/>
                    <a:pt x="0" y="623"/>
                    <a:pt x="0" y="1544"/>
                  </a:cubicBezTo>
                  <a:lnTo>
                    <a:pt x="0" y="11783"/>
                  </a:lnTo>
                  <a:cubicBezTo>
                    <a:pt x="0" y="12610"/>
                    <a:pt x="679" y="13288"/>
                    <a:pt x="1505" y="13288"/>
                  </a:cubicBezTo>
                  <a:lnTo>
                    <a:pt x="11774" y="13288"/>
                  </a:lnTo>
                  <a:cubicBezTo>
                    <a:pt x="13131" y="13288"/>
                    <a:pt x="13810" y="11636"/>
                    <a:pt x="12836" y="10692"/>
                  </a:cubicBezTo>
                  <a:lnTo>
                    <a:pt x="12836" y="10692"/>
                  </a:lnTo>
                  <a:lnTo>
                    <a:pt x="12836" y="10721"/>
                  </a:lnTo>
                  <a:lnTo>
                    <a:pt x="2597" y="452"/>
                  </a:lnTo>
                  <a:cubicBezTo>
                    <a:pt x="2294" y="140"/>
                    <a:pt x="1917"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1382005" y="2043754"/>
              <a:ext cx="115769" cy="112100"/>
            </a:xfrm>
            <a:custGeom>
              <a:avLst/>
              <a:gdLst/>
              <a:ahLst/>
              <a:cxnLst/>
              <a:rect l="l" t="t" r="r" b="b"/>
              <a:pathLst>
                <a:path w="4102" h="3972" extrusionOk="0">
                  <a:moveTo>
                    <a:pt x="495" y="0"/>
                  </a:moveTo>
                  <a:cubicBezTo>
                    <a:pt x="276" y="0"/>
                    <a:pt x="58" y="143"/>
                    <a:pt x="0" y="372"/>
                  </a:cubicBezTo>
                  <a:lnTo>
                    <a:pt x="2744" y="3116"/>
                  </a:lnTo>
                  <a:cubicBezTo>
                    <a:pt x="3040" y="3441"/>
                    <a:pt x="2833" y="3972"/>
                    <a:pt x="2390" y="3972"/>
                  </a:cubicBezTo>
                  <a:lnTo>
                    <a:pt x="3453" y="3972"/>
                  </a:lnTo>
                  <a:cubicBezTo>
                    <a:pt x="3895" y="3972"/>
                    <a:pt x="4102" y="3441"/>
                    <a:pt x="3807" y="3116"/>
                  </a:cubicBezTo>
                  <a:lnTo>
                    <a:pt x="826" y="136"/>
                  </a:lnTo>
                  <a:cubicBezTo>
                    <a:pt x="733" y="42"/>
                    <a:pt x="614" y="0"/>
                    <a:pt x="4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1267227" y="1865646"/>
              <a:ext cx="72334" cy="374343"/>
            </a:xfrm>
            <a:custGeom>
              <a:avLst/>
              <a:gdLst/>
              <a:ahLst/>
              <a:cxnLst/>
              <a:rect l="l" t="t" r="r" b="b"/>
              <a:pathLst>
                <a:path w="2563" h="13264" extrusionOk="0">
                  <a:moveTo>
                    <a:pt x="1511" y="0"/>
                  </a:moveTo>
                  <a:cubicBezTo>
                    <a:pt x="705" y="0"/>
                    <a:pt x="1" y="651"/>
                    <a:pt x="25" y="1519"/>
                  </a:cubicBezTo>
                  <a:lnTo>
                    <a:pt x="25" y="11758"/>
                  </a:lnTo>
                  <a:cubicBezTo>
                    <a:pt x="25" y="12585"/>
                    <a:pt x="674" y="13263"/>
                    <a:pt x="1530" y="13263"/>
                  </a:cubicBezTo>
                  <a:lnTo>
                    <a:pt x="2562" y="13263"/>
                  </a:lnTo>
                  <a:cubicBezTo>
                    <a:pt x="1736" y="13263"/>
                    <a:pt x="1058" y="12585"/>
                    <a:pt x="1058" y="11758"/>
                  </a:cubicBezTo>
                  <a:lnTo>
                    <a:pt x="1058" y="1519"/>
                  </a:lnTo>
                  <a:cubicBezTo>
                    <a:pt x="1058" y="870"/>
                    <a:pt x="1441" y="309"/>
                    <a:pt x="2061" y="103"/>
                  </a:cubicBezTo>
                  <a:cubicBezTo>
                    <a:pt x="1877" y="33"/>
                    <a:pt x="1692" y="0"/>
                    <a:pt x="1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1407828" y="1838553"/>
              <a:ext cx="226542" cy="228207"/>
            </a:xfrm>
            <a:custGeom>
              <a:avLst/>
              <a:gdLst/>
              <a:ahLst/>
              <a:cxnLst/>
              <a:rect l="l" t="t" r="r" b="b"/>
              <a:pathLst>
                <a:path w="8027" h="8086" extrusionOk="0">
                  <a:moveTo>
                    <a:pt x="856" y="1"/>
                  </a:moveTo>
                  <a:cubicBezTo>
                    <a:pt x="0" y="856"/>
                    <a:pt x="0" y="2243"/>
                    <a:pt x="856" y="3099"/>
                  </a:cubicBezTo>
                  <a:lnTo>
                    <a:pt x="5724" y="7968"/>
                  </a:lnTo>
                  <a:cubicBezTo>
                    <a:pt x="5783" y="8027"/>
                    <a:pt x="5813" y="8056"/>
                    <a:pt x="5842" y="8086"/>
                  </a:cubicBezTo>
                  <a:lnTo>
                    <a:pt x="7288" y="7466"/>
                  </a:lnTo>
                  <a:lnTo>
                    <a:pt x="8026" y="7171"/>
                  </a:lnTo>
                  <a:lnTo>
                    <a:pt x="8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1431958" y="1820435"/>
              <a:ext cx="229054" cy="221349"/>
            </a:xfrm>
            <a:custGeom>
              <a:avLst/>
              <a:gdLst/>
              <a:ahLst/>
              <a:cxnLst/>
              <a:rect l="l" t="t" r="r" b="b"/>
              <a:pathLst>
                <a:path w="8116" h="7843" extrusionOk="0">
                  <a:moveTo>
                    <a:pt x="1565" y="1"/>
                  </a:moveTo>
                  <a:cubicBezTo>
                    <a:pt x="1004" y="1"/>
                    <a:pt x="443" y="215"/>
                    <a:pt x="1" y="643"/>
                  </a:cubicBezTo>
                  <a:lnTo>
                    <a:pt x="7171" y="7842"/>
                  </a:lnTo>
                  <a:lnTo>
                    <a:pt x="7496" y="7105"/>
                  </a:lnTo>
                  <a:lnTo>
                    <a:pt x="8115" y="5659"/>
                  </a:lnTo>
                  <a:cubicBezTo>
                    <a:pt x="8086" y="5600"/>
                    <a:pt x="8027" y="5570"/>
                    <a:pt x="7997" y="5541"/>
                  </a:cubicBezTo>
                  <a:lnTo>
                    <a:pt x="3129" y="643"/>
                  </a:lnTo>
                  <a:cubicBezTo>
                    <a:pt x="2686" y="215"/>
                    <a:pt x="2125" y="1"/>
                    <a:pt x="15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1419484" y="1826079"/>
              <a:ext cx="238198" cy="238198"/>
            </a:xfrm>
            <a:custGeom>
              <a:avLst/>
              <a:gdLst/>
              <a:ahLst/>
              <a:cxnLst/>
              <a:rect l="l" t="t" r="r" b="b"/>
              <a:pathLst>
                <a:path w="8440" h="8440" extrusionOk="0">
                  <a:moveTo>
                    <a:pt x="1033" y="0"/>
                  </a:moveTo>
                  <a:cubicBezTo>
                    <a:pt x="826" y="118"/>
                    <a:pt x="620" y="266"/>
                    <a:pt x="443" y="443"/>
                  </a:cubicBezTo>
                  <a:cubicBezTo>
                    <a:pt x="266" y="620"/>
                    <a:pt x="118" y="826"/>
                    <a:pt x="0" y="1033"/>
                  </a:cubicBezTo>
                  <a:lnTo>
                    <a:pt x="7377" y="8439"/>
                  </a:lnTo>
                  <a:lnTo>
                    <a:pt x="8439" y="7406"/>
                  </a:lnTo>
                  <a:lnTo>
                    <a:pt x="1062" y="30"/>
                  </a:lnTo>
                  <a:lnTo>
                    <a:pt x="10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1615174" y="2021769"/>
              <a:ext cx="54977" cy="54385"/>
            </a:xfrm>
            <a:custGeom>
              <a:avLst/>
              <a:gdLst/>
              <a:ahLst/>
              <a:cxnLst/>
              <a:rect l="l" t="t" r="r" b="b"/>
              <a:pathLst>
                <a:path w="1948" h="1927" extrusionOk="0">
                  <a:moveTo>
                    <a:pt x="1889" y="0"/>
                  </a:moveTo>
                  <a:lnTo>
                    <a:pt x="177" y="118"/>
                  </a:lnTo>
                  <a:lnTo>
                    <a:pt x="89" y="944"/>
                  </a:lnTo>
                  <a:lnTo>
                    <a:pt x="0" y="1889"/>
                  </a:lnTo>
                  <a:lnTo>
                    <a:pt x="1328" y="1918"/>
                  </a:lnTo>
                  <a:cubicBezTo>
                    <a:pt x="1350" y="1924"/>
                    <a:pt x="1372" y="1926"/>
                    <a:pt x="1393" y="1926"/>
                  </a:cubicBezTo>
                  <a:cubicBezTo>
                    <a:pt x="1490" y="1926"/>
                    <a:pt x="1586" y="1878"/>
                    <a:pt x="1682" y="1830"/>
                  </a:cubicBezTo>
                  <a:cubicBezTo>
                    <a:pt x="1830" y="1712"/>
                    <a:pt x="1948" y="1535"/>
                    <a:pt x="1918" y="1328"/>
                  </a:cubicBezTo>
                  <a:lnTo>
                    <a:pt x="1889" y="0"/>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1615174" y="2048410"/>
              <a:ext cx="47498" cy="27743"/>
            </a:xfrm>
            <a:custGeom>
              <a:avLst/>
              <a:gdLst/>
              <a:ahLst/>
              <a:cxnLst/>
              <a:rect l="l" t="t" r="r" b="b"/>
              <a:pathLst>
                <a:path w="1683" h="983" extrusionOk="0">
                  <a:moveTo>
                    <a:pt x="89" y="0"/>
                  </a:moveTo>
                  <a:lnTo>
                    <a:pt x="0" y="945"/>
                  </a:lnTo>
                  <a:lnTo>
                    <a:pt x="1328" y="974"/>
                  </a:lnTo>
                  <a:cubicBezTo>
                    <a:pt x="1350" y="980"/>
                    <a:pt x="1372" y="982"/>
                    <a:pt x="1393" y="982"/>
                  </a:cubicBezTo>
                  <a:cubicBezTo>
                    <a:pt x="1490" y="982"/>
                    <a:pt x="1586" y="934"/>
                    <a:pt x="1682" y="886"/>
                  </a:cubicBezTo>
                  <a:lnTo>
                    <a:pt x="89"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1564657" y="1977150"/>
              <a:ext cx="103831" cy="97932"/>
            </a:xfrm>
            <a:custGeom>
              <a:avLst/>
              <a:gdLst/>
              <a:ahLst/>
              <a:cxnLst/>
              <a:rect l="l" t="t" r="r" b="b"/>
              <a:pathLst>
                <a:path w="3679" h="3470" extrusionOk="0">
                  <a:moveTo>
                    <a:pt x="3011" y="0"/>
                  </a:moveTo>
                  <a:cubicBezTo>
                    <a:pt x="2453" y="0"/>
                    <a:pt x="2032" y="693"/>
                    <a:pt x="2469" y="1227"/>
                  </a:cubicBezTo>
                  <a:cubicBezTo>
                    <a:pt x="2312" y="1103"/>
                    <a:pt x="2147" y="1050"/>
                    <a:pt x="1990" y="1050"/>
                  </a:cubicBezTo>
                  <a:cubicBezTo>
                    <a:pt x="1438" y="1050"/>
                    <a:pt x="993" y="1709"/>
                    <a:pt x="1407" y="2260"/>
                  </a:cubicBezTo>
                  <a:cubicBezTo>
                    <a:pt x="1260" y="2134"/>
                    <a:pt x="1097" y="2079"/>
                    <a:pt x="941" y="2079"/>
                  </a:cubicBezTo>
                  <a:cubicBezTo>
                    <a:pt x="440" y="2079"/>
                    <a:pt x="0" y="2642"/>
                    <a:pt x="315" y="3204"/>
                  </a:cubicBezTo>
                  <a:cubicBezTo>
                    <a:pt x="522" y="3352"/>
                    <a:pt x="758" y="3440"/>
                    <a:pt x="994" y="3440"/>
                  </a:cubicBezTo>
                  <a:lnTo>
                    <a:pt x="1790" y="3470"/>
                  </a:lnTo>
                  <a:lnTo>
                    <a:pt x="3679" y="1581"/>
                  </a:lnTo>
                  <a:lnTo>
                    <a:pt x="3649" y="785"/>
                  </a:lnTo>
                  <a:cubicBezTo>
                    <a:pt x="3649" y="519"/>
                    <a:pt x="3561" y="283"/>
                    <a:pt x="3413" y="106"/>
                  </a:cubicBezTo>
                  <a:lnTo>
                    <a:pt x="3384" y="106"/>
                  </a:lnTo>
                  <a:cubicBezTo>
                    <a:pt x="3258" y="32"/>
                    <a:pt x="3131" y="0"/>
                    <a:pt x="3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1564657" y="2035824"/>
              <a:ext cx="68863" cy="39257"/>
            </a:xfrm>
            <a:custGeom>
              <a:avLst/>
              <a:gdLst/>
              <a:ahLst/>
              <a:cxnLst/>
              <a:rect l="l" t="t" r="r" b="b"/>
              <a:pathLst>
                <a:path w="2440" h="1391" extrusionOk="0">
                  <a:moveTo>
                    <a:pt x="941" y="0"/>
                  </a:moveTo>
                  <a:cubicBezTo>
                    <a:pt x="440" y="0"/>
                    <a:pt x="0" y="563"/>
                    <a:pt x="315" y="1125"/>
                  </a:cubicBezTo>
                  <a:cubicBezTo>
                    <a:pt x="522" y="1273"/>
                    <a:pt x="758" y="1361"/>
                    <a:pt x="994" y="1361"/>
                  </a:cubicBezTo>
                  <a:lnTo>
                    <a:pt x="1790" y="1391"/>
                  </a:lnTo>
                  <a:lnTo>
                    <a:pt x="2440" y="742"/>
                  </a:lnTo>
                  <a:lnTo>
                    <a:pt x="1407" y="181"/>
                  </a:lnTo>
                  <a:cubicBezTo>
                    <a:pt x="1260" y="55"/>
                    <a:pt x="1097" y="0"/>
                    <a:pt x="9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1556868" y="2131693"/>
              <a:ext cx="56671" cy="55401"/>
            </a:xfrm>
            <a:custGeom>
              <a:avLst/>
              <a:gdLst/>
              <a:ahLst/>
              <a:cxnLst/>
              <a:rect l="l" t="t" r="r" b="b"/>
              <a:pathLst>
                <a:path w="2008" h="1963" extrusionOk="0">
                  <a:moveTo>
                    <a:pt x="1299" y="0"/>
                  </a:moveTo>
                  <a:lnTo>
                    <a:pt x="178" y="1122"/>
                  </a:lnTo>
                  <a:cubicBezTo>
                    <a:pt x="1" y="1299"/>
                    <a:pt x="1" y="1623"/>
                    <a:pt x="178" y="1830"/>
                  </a:cubicBezTo>
                  <a:cubicBezTo>
                    <a:pt x="281" y="1918"/>
                    <a:pt x="407" y="1962"/>
                    <a:pt x="532" y="1962"/>
                  </a:cubicBezTo>
                  <a:cubicBezTo>
                    <a:pt x="657" y="1962"/>
                    <a:pt x="783" y="1918"/>
                    <a:pt x="886" y="1830"/>
                  </a:cubicBezTo>
                  <a:lnTo>
                    <a:pt x="2007" y="708"/>
                  </a:lnTo>
                  <a:lnTo>
                    <a:pt x="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1319551" y="1893529"/>
              <a:ext cx="55824" cy="56022"/>
            </a:xfrm>
            <a:custGeom>
              <a:avLst/>
              <a:gdLst/>
              <a:ahLst/>
              <a:cxnLst/>
              <a:rect l="l" t="t" r="r" b="b"/>
              <a:pathLst>
                <a:path w="1978" h="1985" extrusionOk="0">
                  <a:moveTo>
                    <a:pt x="1299" y="0"/>
                  </a:moveTo>
                  <a:lnTo>
                    <a:pt x="177" y="1121"/>
                  </a:lnTo>
                  <a:cubicBezTo>
                    <a:pt x="0" y="1328"/>
                    <a:pt x="0" y="1623"/>
                    <a:pt x="177" y="1830"/>
                  </a:cubicBezTo>
                  <a:cubicBezTo>
                    <a:pt x="281" y="1933"/>
                    <a:pt x="406" y="1984"/>
                    <a:pt x="531" y="1984"/>
                  </a:cubicBezTo>
                  <a:cubicBezTo>
                    <a:pt x="657" y="1984"/>
                    <a:pt x="782" y="1933"/>
                    <a:pt x="885" y="1830"/>
                  </a:cubicBezTo>
                  <a:lnTo>
                    <a:pt x="1977" y="738"/>
                  </a:lnTo>
                  <a:lnTo>
                    <a:pt x="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1437800" y="2012597"/>
              <a:ext cx="56643" cy="55401"/>
            </a:xfrm>
            <a:custGeom>
              <a:avLst/>
              <a:gdLst/>
              <a:ahLst/>
              <a:cxnLst/>
              <a:rect l="l" t="t" r="r" b="b"/>
              <a:pathLst>
                <a:path w="2007" h="1963" extrusionOk="0">
                  <a:moveTo>
                    <a:pt x="1299" y="1"/>
                  </a:moveTo>
                  <a:lnTo>
                    <a:pt x="207" y="1092"/>
                  </a:lnTo>
                  <a:cubicBezTo>
                    <a:pt x="0" y="1299"/>
                    <a:pt x="0" y="1624"/>
                    <a:pt x="207" y="1830"/>
                  </a:cubicBezTo>
                  <a:cubicBezTo>
                    <a:pt x="295" y="1919"/>
                    <a:pt x="421" y="1963"/>
                    <a:pt x="550" y="1963"/>
                  </a:cubicBezTo>
                  <a:cubicBezTo>
                    <a:pt x="679" y="1963"/>
                    <a:pt x="812" y="1919"/>
                    <a:pt x="915" y="1830"/>
                  </a:cubicBezTo>
                  <a:lnTo>
                    <a:pt x="2007" y="709"/>
                  </a:lnTo>
                  <a:lnTo>
                    <a:pt x="129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1372833" y="1933491"/>
              <a:ext cx="42503" cy="41036"/>
            </a:xfrm>
            <a:custGeom>
              <a:avLst/>
              <a:gdLst/>
              <a:ahLst/>
              <a:cxnLst/>
              <a:rect l="l" t="t" r="r" b="b"/>
              <a:pathLst>
                <a:path w="1506" h="1454" extrusionOk="0">
                  <a:moveTo>
                    <a:pt x="797" y="0"/>
                  </a:moveTo>
                  <a:lnTo>
                    <a:pt x="207" y="591"/>
                  </a:lnTo>
                  <a:cubicBezTo>
                    <a:pt x="1" y="797"/>
                    <a:pt x="1" y="1122"/>
                    <a:pt x="207" y="1299"/>
                  </a:cubicBezTo>
                  <a:cubicBezTo>
                    <a:pt x="311" y="1402"/>
                    <a:pt x="436" y="1454"/>
                    <a:pt x="561" y="1454"/>
                  </a:cubicBezTo>
                  <a:cubicBezTo>
                    <a:pt x="687" y="1454"/>
                    <a:pt x="812" y="1402"/>
                    <a:pt x="915" y="1299"/>
                  </a:cubicBezTo>
                  <a:lnTo>
                    <a:pt x="1506" y="709"/>
                  </a:lnTo>
                  <a:lnTo>
                    <a:pt x="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1412824" y="1973453"/>
              <a:ext cx="42475" cy="40415"/>
            </a:xfrm>
            <a:custGeom>
              <a:avLst/>
              <a:gdLst/>
              <a:ahLst/>
              <a:cxnLst/>
              <a:rect l="l" t="t" r="r" b="b"/>
              <a:pathLst>
                <a:path w="1505" h="1432" extrusionOk="0">
                  <a:moveTo>
                    <a:pt x="797" y="1"/>
                  </a:moveTo>
                  <a:lnTo>
                    <a:pt x="207" y="591"/>
                  </a:lnTo>
                  <a:cubicBezTo>
                    <a:pt x="0" y="768"/>
                    <a:pt x="0" y="1093"/>
                    <a:pt x="207" y="1299"/>
                  </a:cubicBezTo>
                  <a:cubicBezTo>
                    <a:pt x="295" y="1388"/>
                    <a:pt x="421" y="1432"/>
                    <a:pt x="550" y="1432"/>
                  </a:cubicBezTo>
                  <a:cubicBezTo>
                    <a:pt x="679" y="1432"/>
                    <a:pt x="812" y="1388"/>
                    <a:pt x="915" y="1299"/>
                  </a:cubicBezTo>
                  <a:lnTo>
                    <a:pt x="1505" y="709"/>
                  </a:lnTo>
                  <a:lnTo>
                    <a:pt x="79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1491929" y="2052587"/>
              <a:ext cx="42503" cy="40415"/>
            </a:xfrm>
            <a:custGeom>
              <a:avLst/>
              <a:gdLst/>
              <a:ahLst/>
              <a:cxnLst/>
              <a:rect l="l" t="t" r="r" b="b"/>
              <a:pathLst>
                <a:path w="1506" h="1432" extrusionOk="0">
                  <a:moveTo>
                    <a:pt x="797" y="0"/>
                  </a:moveTo>
                  <a:lnTo>
                    <a:pt x="177" y="590"/>
                  </a:lnTo>
                  <a:cubicBezTo>
                    <a:pt x="0" y="767"/>
                    <a:pt x="0" y="1092"/>
                    <a:pt x="177" y="1298"/>
                  </a:cubicBezTo>
                  <a:lnTo>
                    <a:pt x="207" y="1298"/>
                  </a:lnTo>
                  <a:cubicBezTo>
                    <a:pt x="295" y="1387"/>
                    <a:pt x="421" y="1431"/>
                    <a:pt x="550" y="1431"/>
                  </a:cubicBezTo>
                  <a:cubicBezTo>
                    <a:pt x="679" y="1431"/>
                    <a:pt x="812" y="1387"/>
                    <a:pt x="915" y="1298"/>
                  </a:cubicBezTo>
                  <a:lnTo>
                    <a:pt x="1505" y="708"/>
                  </a:lnTo>
                  <a:lnTo>
                    <a:pt x="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1531891" y="2091703"/>
              <a:ext cx="41656" cy="41064"/>
            </a:xfrm>
            <a:custGeom>
              <a:avLst/>
              <a:gdLst/>
              <a:ahLst/>
              <a:cxnLst/>
              <a:rect l="l" t="t" r="r" b="b"/>
              <a:pathLst>
                <a:path w="1476" h="1455" extrusionOk="0">
                  <a:moveTo>
                    <a:pt x="768" y="1"/>
                  </a:moveTo>
                  <a:lnTo>
                    <a:pt x="178" y="591"/>
                  </a:lnTo>
                  <a:cubicBezTo>
                    <a:pt x="1" y="798"/>
                    <a:pt x="1" y="1122"/>
                    <a:pt x="178" y="1299"/>
                  </a:cubicBezTo>
                  <a:cubicBezTo>
                    <a:pt x="281" y="1402"/>
                    <a:pt x="406" y="1454"/>
                    <a:pt x="532" y="1454"/>
                  </a:cubicBezTo>
                  <a:cubicBezTo>
                    <a:pt x="657" y="1454"/>
                    <a:pt x="783" y="1402"/>
                    <a:pt x="886" y="1299"/>
                  </a:cubicBezTo>
                  <a:lnTo>
                    <a:pt x="1476" y="709"/>
                  </a:lnTo>
                  <a:lnTo>
                    <a:pt x="7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1260821" y="1859889"/>
              <a:ext cx="403525" cy="386761"/>
            </a:xfrm>
            <a:custGeom>
              <a:avLst/>
              <a:gdLst/>
              <a:ahLst/>
              <a:cxnLst/>
              <a:rect l="l" t="t" r="r" b="b"/>
              <a:pathLst>
                <a:path w="14298" h="13704" extrusionOk="0">
                  <a:moveTo>
                    <a:pt x="3380" y="1517"/>
                  </a:moveTo>
                  <a:lnTo>
                    <a:pt x="3793" y="1930"/>
                  </a:lnTo>
                  <a:lnTo>
                    <a:pt x="2819" y="2874"/>
                  </a:lnTo>
                  <a:cubicBezTo>
                    <a:pt x="2760" y="2933"/>
                    <a:pt x="2686" y="2963"/>
                    <a:pt x="2612" y="2963"/>
                  </a:cubicBezTo>
                  <a:cubicBezTo>
                    <a:pt x="2539" y="2963"/>
                    <a:pt x="2465" y="2933"/>
                    <a:pt x="2406" y="2874"/>
                  </a:cubicBezTo>
                  <a:cubicBezTo>
                    <a:pt x="2317" y="2756"/>
                    <a:pt x="2317" y="2579"/>
                    <a:pt x="2406" y="2490"/>
                  </a:cubicBezTo>
                  <a:lnTo>
                    <a:pt x="3380" y="1517"/>
                  </a:lnTo>
                  <a:close/>
                  <a:moveTo>
                    <a:pt x="4766" y="2933"/>
                  </a:moveTo>
                  <a:lnTo>
                    <a:pt x="5150" y="3317"/>
                  </a:lnTo>
                  <a:lnTo>
                    <a:pt x="4737" y="3759"/>
                  </a:lnTo>
                  <a:cubicBezTo>
                    <a:pt x="4678" y="3818"/>
                    <a:pt x="4604" y="3848"/>
                    <a:pt x="4530" y="3848"/>
                  </a:cubicBezTo>
                  <a:cubicBezTo>
                    <a:pt x="4457" y="3848"/>
                    <a:pt x="4383" y="3818"/>
                    <a:pt x="4324" y="3759"/>
                  </a:cubicBezTo>
                  <a:cubicBezTo>
                    <a:pt x="4235" y="3641"/>
                    <a:pt x="4235" y="3464"/>
                    <a:pt x="4324" y="3376"/>
                  </a:cubicBezTo>
                  <a:lnTo>
                    <a:pt x="4766" y="2933"/>
                  </a:lnTo>
                  <a:close/>
                  <a:moveTo>
                    <a:pt x="6183" y="4320"/>
                  </a:moveTo>
                  <a:lnTo>
                    <a:pt x="6566" y="4733"/>
                  </a:lnTo>
                  <a:lnTo>
                    <a:pt x="6124" y="5146"/>
                  </a:lnTo>
                  <a:cubicBezTo>
                    <a:pt x="6079" y="5205"/>
                    <a:pt x="6013" y="5235"/>
                    <a:pt x="5943" y="5235"/>
                  </a:cubicBezTo>
                  <a:cubicBezTo>
                    <a:pt x="5873" y="5235"/>
                    <a:pt x="5799" y="5205"/>
                    <a:pt x="5740" y="5146"/>
                  </a:cubicBezTo>
                  <a:cubicBezTo>
                    <a:pt x="5622" y="5058"/>
                    <a:pt x="5622" y="4881"/>
                    <a:pt x="5740" y="4763"/>
                  </a:cubicBezTo>
                  <a:lnTo>
                    <a:pt x="6183" y="4320"/>
                  </a:lnTo>
                  <a:close/>
                  <a:moveTo>
                    <a:pt x="7570" y="5736"/>
                  </a:moveTo>
                  <a:lnTo>
                    <a:pt x="7983" y="6120"/>
                  </a:lnTo>
                  <a:lnTo>
                    <a:pt x="7009" y="7094"/>
                  </a:lnTo>
                  <a:cubicBezTo>
                    <a:pt x="6949" y="7154"/>
                    <a:pt x="6881" y="7179"/>
                    <a:pt x="6815" y="7179"/>
                  </a:cubicBezTo>
                  <a:cubicBezTo>
                    <a:pt x="6592" y="7179"/>
                    <a:pt x="6397" y="6886"/>
                    <a:pt x="6625" y="6680"/>
                  </a:cubicBezTo>
                  <a:lnTo>
                    <a:pt x="7570" y="5736"/>
                  </a:lnTo>
                  <a:close/>
                  <a:moveTo>
                    <a:pt x="8986" y="7153"/>
                  </a:moveTo>
                  <a:lnTo>
                    <a:pt x="9370" y="7536"/>
                  </a:lnTo>
                  <a:lnTo>
                    <a:pt x="8956" y="7979"/>
                  </a:lnTo>
                  <a:cubicBezTo>
                    <a:pt x="8898" y="8031"/>
                    <a:pt x="8833" y="8052"/>
                    <a:pt x="8769" y="8052"/>
                  </a:cubicBezTo>
                  <a:cubicBezTo>
                    <a:pt x="8542" y="8052"/>
                    <a:pt x="8336" y="7773"/>
                    <a:pt x="8543" y="7566"/>
                  </a:cubicBezTo>
                  <a:lnTo>
                    <a:pt x="8986" y="7153"/>
                  </a:lnTo>
                  <a:close/>
                  <a:moveTo>
                    <a:pt x="10373" y="8539"/>
                  </a:moveTo>
                  <a:lnTo>
                    <a:pt x="10786" y="8923"/>
                  </a:lnTo>
                  <a:lnTo>
                    <a:pt x="10343" y="9366"/>
                  </a:lnTo>
                  <a:cubicBezTo>
                    <a:pt x="10278" y="9438"/>
                    <a:pt x="10205" y="9468"/>
                    <a:pt x="10135" y="9468"/>
                  </a:cubicBezTo>
                  <a:cubicBezTo>
                    <a:pt x="9918" y="9468"/>
                    <a:pt x="9737" y="9183"/>
                    <a:pt x="9960" y="8982"/>
                  </a:cubicBezTo>
                  <a:lnTo>
                    <a:pt x="10373" y="8539"/>
                  </a:lnTo>
                  <a:close/>
                  <a:moveTo>
                    <a:pt x="11789" y="9926"/>
                  </a:moveTo>
                  <a:lnTo>
                    <a:pt x="12202" y="10339"/>
                  </a:lnTo>
                  <a:lnTo>
                    <a:pt x="11229" y="11284"/>
                  </a:lnTo>
                  <a:cubicBezTo>
                    <a:pt x="11165" y="11347"/>
                    <a:pt x="11095" y="11373"/>
                    <a:pt x="11029" y="11373"/>
                  </a:cubicBezTo>
                  <a:cubicBezTo>
                    <a:pt x="10817" y="11373"/>
                    <a:pt x="10643" y="11102"/>
                    <a:pt x="10845" y="10900"/>
                  </a:cubicBezTo>
                  <a:lnTo>
                    <a:pt x="11789" y="9926"/>
                  </a:lnTo>
                  <a:close/>
                  <a:moveTo>
                    <a:pt x="1751" y="1"/>
                  </a:moveTo>
                  <a:cubicBezTo>
                    <a:pt x="864" y="1"/>
                    <a:pt x="16" y="687"/>
                    <a:pt x="16" y="1723"/>
                  </a:cubicBezTo>
                  <a:lnTo>
                    <a:pt x="16" y="10280"/>
                  </a:lnTo>
                  <a:cubicBezTo>
                    <a:pt x="1" y="10413"/>
                    <a:pt x="119" y="10480"/>
                    <a:pt x="237" y="10480"/>
                  </a:cubicBezTo>
                  <a:cubicBezTo>
                    <a:pt x="355" y="10480"/>
                    <a:pt x="473" y="10413"/>
                    <a:pt x="458" y="10280"/>
                  </a:cubicBezTo>
                  <a:lnTo>
                    <a:pt x="458" y="1723"/>
                  </a:lnTo>
                  <a:cubicBezTo>
                    <a:pt x="458" y="944"/>
                    <a:pt x="1094" y="422"/>
                    <a:pt x="1751" y="422"/>
                  </a:cubicBezTo>
                  <a:cubicBezTo>
                    <a:pt x="2065" y="422"/>
                    <a:pt x="2384" y="541"/>
                    <a:pt x="2642" y="809"/>
                  </a:cubicBezTo>
                  <a:lnTo>
                    <a:pt x="3055" y="1192"/>
                  </a:lnTo>
                  <a:lnTo>
                    <a:pt x="2081" y="2166"/>
                  </a:lnTo>
                  <a:cubicBezTo>
                    <a:pt x="1816" y="2461"/>
                    <a:pt x="1816" y="2904"/>
                    <a:pt x="2081" y="3199"/>
                  </a:cubicBezTo>
                  <a:cubicBezTo>
                    <a:pt x="2229" y="3331"/>
                    <a:pt x="2413" y="3398"/>
                    <a:pt x="2598" y="3398"/>
                  </a:cubicBezTo>
                  <a:cubicBezTo>
                    <a:pt x="2782" y="3398"/>
                    <a:pt x="2966" y="3331"/>
                    <a:pt x="3114" y="3199"/>
                  </a:cubicBezTo>
                  <a:lnTo>
                    <a:pt x="4058" y="2225"/>
                  </a:lnTo>
                  <a:lnTo>
                    <a:pt x="4442" y="2608"/>
                  </a:lnTo>
                  <a:lnTo>
                    <a:pt x="3999" y="3051"/>
                  </a:lnTo>
                  <a:cubicBezTo>
                    <a:pt x="3624" y="3567"/>
                    <a:pt x="4068" y="4194"/>
                    <a:pt x="4607" y="4194"/>
                  </a:cubicBezTo>
                  <a:cubicBezTo>
                    <a:pt x="4746" y="4194"/>
                    <a:pt x="4892" y="4152"/>
                    <a:pt x="5032" y="4054"/>
                  </a:cubicBezTo>
                  <a:lnTo>
                    <a:pt x="5475" y="3612"/>
                  </a:lnTo>
                  <a:lnTo>
                    <a:pt x="5829" y="3995"/>
                  </a:lnTo>
                  <a:lnTo>
                    <a:pt x="5386" y="4438"/>
                  </a:lnTo>
                  <a:cubicBezTo>
                    <a:pt x="5120" y="4733"/>
                    <a:pt x="5120" y="5176"/>
                    <a:pt x="5386" y="5471"/>
                  </a:cubicBezTo>
                  <a:cubicBezTo>
                    <a:pt x="5534" y="5603"/>
                    <a:pt x="5718" y="5670"/>
                    <a:pt x="5902" y="5670"/>
                  </a:cubicBezTo>
                  <a:cubicBezTo>
                    <a:pt x="6087" y="5670"/>
                    <a:pt x="6271" y="5603"/>
                    <a:pt x="6419" y="5471"/>
                  </a:cubicBezTo>
                  <a:lnTo>
                    <a:pt x="6861" y="5028"/>
                  </a:lnTo>
                  <a:lnTo>
                    <a:pt x="7216" y="5382"/>
                  </a:lnTo>
                  <a:lnTo>
                    <a:pt x="6271" y="6356"/>
                  </a:lnTo>
                  <a:cubicBezTo>
                    <a:pt x="5716" y="6726"/>
                    <a:pt x="6357" y="7585"/>
                    <a:pt x="6902" y="7585"/>
                  </a:cubicBezTo>
                  <a:cubicBezTo>
                    <a:pt x="7052" y="7585"/>
                    <a:pt x="7195" y="7519"/>
                    <a:pt x="7304" y="7359"/>
                  </a:cubicBezTo>
                  <a:lnTo>
                    <a:pt x="8248" y="6415"/>
                  </a:lnTo>
                  <a:lnTo>
                    <a:pt x="8632" y="6799"/>
                  </a:lnTo>
                  <a:lnTo>
                    <a:pt x="8189" y="7212"/>
                  </a:lnTo>
                  <a:cubicBezTo>
                    <a:pt x="7814" y="7751"/>
                    <a:pt x="8259" y="8384"/>
                    <a:pt x="8798" y="8384"/>
                  </a:cubicBezTo>
                  <a:cubicBezTo>
                    <a:pt x="8937" y="8384"/>
                    <a:pt x="9083" y="8341"/>
                    <a:pt x="9222" y="8244"/>
                  </a:cubicBezTo>
                  <a:lnTo>
                    <a:pt x="9694" y="7831"/>
                  </a:lnTo>
                  <a:lnTo>
                    <a:pt x="10048" y="8215"/>
                  </a:lnTo>
                  <a:lnTo>
                    <a:pt x="9606" y="8657"/>
                  </a:lnTo>
                  <a:cubicBezTo>
                    <a:pt x="9252" y="9200"/>
                    <a:pt x="9690" y="9818"/>
                    <a:pt x="10227" y="9818"/>
                  </a:cubicBezTo>
                  <a:cubicBezTo>
                    <a:pt x="10361" y="9818"/>
                    <a:pt x="10502" y="9779"/>
                    <a:pt x="10638" y="9690"/>
                  </a:cubicBezTo>
                  <a:lnTo>
                    <a:pt x="11081" y="9248"/>
                  </a:lnTo>
                  <a:lnTo>
                    <a:pt x="11435" y="9602"/>
                  </a:lnTo>
                  <a:lnTo>
                    <a:pt x="10491" y="10575"/>
                  </a:lnTo>
                  <a:cubicBezTo>
                    <a:pt x="10052" y="11107"/>
                    <a:pt x="10517" y="11782"/>
                    <a:pt x="11065" y="11782"/>
                  </a:cubicBezTo>
                  <a:cubicBezTo>
                    <a:pt x="11217" y="11782"/>
                    <a:pt x="11376" y="11730"/>
                    <a:pt x="11524" y="11608"/>
                  </a:cubicBezTo>
                  <a:lnTo>
                    <a:pt x="12497" y="10634"/>
                  </a:lnTo>
                  <a:lnTo>
                    <a:pt x="12881" y="11048"/>
                  </a:lnTo>
                  <a:cubicBezTo>
                    <a:pt x="13707" y="11874"/>
                    <a:pt x="13117" y="13231"/>
                    <a:pt x="11966" y="13231"/>
                  </a:cubicBezTo>
                  <a:lnTo>
                    <a:pt x="1757" y="13231"/>
                  </a:lnTo>
                  <a:cubicBezTo>
                    <a:pt x="1048" y="13231"/>
                    <a:pt x="458" y="12670"/>
                    <a:pt x="458" y="11962"/>
                  </a:cubicBezTo>
                  <a:lnTo>
                    <a:pt x="458" y="11166"/>
                  </a:lnTo>
                  <a:cubicBezTo>
                    <a:pt x="473" y="11033"/>
                    <a:pt x="355" y="10966"/>
                    <a:pt x="237" y="10966"/>
                  </a:cubicBezTo>
                  <a:cubicBezTo>
                    <a:pt x="119" y="10966"/>
                    <a:pt x="1" y="11033"/>
                    <a:pt x="16" y="11166"/>
                  </a:cubicBezTo>
                  <a:lnTo>
                    <a:pt x="16" y="11962"/>
                  </a:lnTo>
                  <a:cubicBezTo>
                    <a:pt x="16" y="12907"/>
                    <a:pt x="783" y="13703"/>
                    <a:pt x="1757" y="13703"/>
                  </a:cubicBezTo>
                  <a:lnTo>
                    <a:pt x="11996" y="13703"/>
                  </a:lnTo>
                  <a:cubicBezTo>
                    <a:pt x="13530" y="13674"/>
                    <a:pt x="14297" y="11844"/>
                    <a:pt x="13206" y="10753"/>
                  </a:cubicBezTo>
                  <a:lnTo>
                    <a:pt x="2966" y="513"/>
                  </a:lnTo>
                  <a:cubicBezTo>
                    <a:pt x="2612" y="159"/>
                    <a:pt x="2177" y="1"/>
                    <a:pt x="17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1345345" y="2037630"/>
              <a:ext cx="131630" cy="124066"/>
            </a:xfrm>
            <a:custGeom>
              <a:avLst/>
              <a:gdLst/>
              <a:ahLst/>
              <a:cxnLst/>
              <a:rect l="l" t="t" r="r" b="b"/>
              <a:pathLst>
                <a:path w="4664" h="4396" extrusionOk="0">
                  <a:moveTo>
                    <a:pt x="739" y="442"/>
                  </a:moveTo>
                  <a:cubicBezTo>
                    <a:pt x="798" y="442"/>
                    <a:pt x="857" y="471"/>
                    <a:pt x="916" y="530"/>
                  </a:cubicBezTo>
                  <a:lnTo>
                    <a:pt x="3896" y="3510"/>
                  </a:lnTo>
                  <a:cubicBezTo>
                    <a:pt x="4043" y="3658"/>
                    <a:pt x="3925" y="3953"/>
                    <a:pt x="3689" y="3953"/>
                  </a:cubicBezTo>
                  <a:lnTo>
                    <a:pt x="709" y="3953"/>
                  </a:lnTo>
                  <a:cubicBezTo>
                    <a:pt x="562" y="3953"/>
                    <a:pt x="444" y="3835"/>
                    <a:pt x="444" y="3687"/>
                  </a:cubicBezTo>
                  <a:lnTo>
                    <a:pt x="444" y="707"/>
                  </a:lnTo>
                  <a:cubicBezTo>
                    <a:pt x="444" y="589"/>
                    <a:pt x="503" y="501"/>
                    <a:pt x="621" y="471"/>
                  </a:cubicBezTo>
                  <a:cubicBezTo>
                    <a:pt x="650" y="442"/>
                    <a:pt x="680" y="442"/>
                    <a:pt x="739" y="442"/>
                  </a:cubicBezTo>
                  <a:close/>
                  <a:moveTo>
                    <a:pt x="731" y="1"/>
                  </a:moveTo>
                  <a:cubicBezTo>
                    <a:pt x="356" y="1"/>
                    <a:pt x="1" y="286"/>
                    <a:pt x="1" y="707"/>
                  </a:cubicBezTo>
                  <a:lnTo>
                    <a:pt x="1" y="3687"/>
                  </a:lnTo>
                  <a:cubicBezTo>
                    <a:pt x="1" y="4071"/>
                    <a:pt x="326" y="4395"/>
                    <a:pt x="709" y="4395"/>
                  </a:cubicBezTo>
                  <a:lnTo>
                    <a:pt x="3689" y="4395"/>
                  </a:lnTo>
                  <a:cubicBezTo>
                    <a:pt x="4339" y="4395"/>
                    <a:pt x="4663" y="3628"/>
                    <a:pt x="4191" y="3186"/>
                  </a:cubicBezTo>
                  <a:lnTo>
                    <a:pt x="1240" y="205"/>
                  </a:lnTo>
                  <a:cubicBezTo>
                    <a:pt x="1089" y="64"/>
                    <a:pt x="908" y="1"/>
                    <a:pt x="7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1401986" y="1814141"/>
              <a:ext cx="274012" cy="268452"/>
            </a:xfrm>
            <a:custGeom>
              <a:avLst/>
              <a:gdLst/>
              <a:ahLst/>
              <a:cxnLst/>
              <a:rect l="l" t="t" r="r" b="b"/>
              <a:pathLst>
                <a:path w="9709" h="9512" extrusionOk="0">
                  <a:moveTo>
                    <a:pt x="1653" y="718"/>
                  </a:moveTo>
                  <a:lnTo>
                    <a:pt x="7495" y="6590"/>
                  </a:lnTo>
                  <a:cubicBezTo>
                    <a:pt x="7318" y="6620"/>
                    <a:pt x="7171" y="6708"/>
                    <a:pt x="7023" y="6826"/>
                  </a:cubicBezTo>
                  <a:cubicBezTo>
                    <a:pt x="6905" y="6944"/>
                    <a:pt x="6817" y="7121"/>
                    <a:pt x="6787" y="7298"/>
                  </a:cubicBezTo>
                  <a:lnTo>
                    <a:pt x="915" y="1426"/>
                  </a:lnTo>
                  <a:cubicBezTo>
                    <a:pt x="1092" y="1131"/>
                    <a:pt x="1358" y="895"/>
                    <a:pt x="1653" y="718"/>
                  </a:cubicBezTo>
                  <a:close/>
                  <a:moveTo>
                    <a:pt x="738" y="1869"/>
                  </a:moveTo>
                  <a:lnTo>
                    <a:pt x="6463" y="7623"/>
                  </a:lnTo>
                  <a:cubicBezTo>
                    <a:pt x="6286" y="7652"/>
                    <a:pt x="6138" y="7741"/>
                    <a:pt x="5990" y="7859"/>
                  </a:cubicBezTo>
                  <a:cubicBezTo>
                    <a:pt x="5872" y="8006"/>
                    <a:pt x="5784" y="8154"/>
                    <a:pt x="5754" y="8331"/>
                  </a:cubicBezTo>
                  <a:lnTo>
                    <a:pt x="1240" y="3816"/>
                  </a:lnTo>
                  <a:cubicBezTo>
                    <a:pt x="738" y="3315"/>
                    <a:pt x="532" y="2577"/>
                    <a:pt x="738" y="1869"/>
                  </a:cubicBezTo>
                  <a:close/>
                  <a:moveTo>
                    <a:pt x="8776" y="5928"/>
                  </a:moveTo>
                  <a:cubicBezTo>
                    <a:pt x="8858" y="5928"/>
                    <a:pt x="8945" y="5950"/>
                    <a:pt x="9030" y="6000"/>
                  </a:cubicBezTo>
                  <a:cubicBezTo>
                    <a:pt x="9148" y="6147"/>
                    <a:pt x="9207" y="6354"/>
                    <a:pt x="9207" y="6531"/>
                  </a:cubicBezTo>
                  <a:lnTo>
                    <a:pt x="9236" y="7239"/>
                  </a:lnTo>
                  <a:lnTo>
                    <a:pt x="7495" y="8980"/>
                  </a:lnTo>
                  <a:lnTo>
                    <a:pt x="6787" y="8951"/>
                  </a:lnTo>
                  <a:cubicBezTo>
                    <a:pt x="6610" y="8951"/>
                    <a:pt x="6433" y="8892"/>
                    <a:pt x="6286" y="8774"/>
                  </a:cubicBezTo>
                  <a:lnTo>
                    <a:pt x="6256" y="8803"/>
                  </a:lnTo>
                  <a:cubicBezTo>
                    <a:pt x="6027" y="8488"/>
                    <a:pt x="6242" y="8035"/>
                    <a:pt x="6632" y="8035"/>
                  </a:cubicBezTo>
                  <a:cubicBezTo>
                    <a:pt x="6645" y="8035"/>
                    <a:pt x="6657" y="8035"/>
                    <a:pt x="6669" y="8036"/>
                  </a:cubicBezTo>
                  <a:cubicBezTo>
                    <a:pt x="6694" y="8031"/>
                    <a:pt x="6719" y="8028"/>
                    <a:pt x="6743" y="8028"/>
                  </a:cubicBezTo>
                  <a:cubicBezTo>
                    <a:pt x="6857" y="8028"/>
                    <a:pt x="6955" y="8086"/>
                    <a:pt x="7053" y="8183"/>
                  </a:cubicBezTo>
                  <a:cubicBezTo>
                    <a:pt x="7097" y="8228"/>
                    <a:pt x="7149" y="8250"/>
                    <a:pt x="7204" y="8250"/>
                  </a:cubicBezTo>
                  <a:cubicBezTo>
                    <a:pt x="7259" y="8250"/>
                    <a:pt x="7318" y="8228"/>
                    <a:pt x="7377" y="8183"/>
                  </a:cubicBezTo>
                  <a:cubicBezTo>
                    <a:pt x="7407" y="8124"/>
                    <a:pt x="7436" y="8065"/>
                    <a:pt x="7436" y="8006"/>
                  </a:cubicBezTo>
                  <a:cubicBezTo>
                    <a:pt x="7436" y="7947"/>
                    <a:pt x="7407" y="7888"/>
                    <a:pt x="7377" y="7859"/>
                  </a:cubicBezTo>
                  <a:cubicBezTo>
                    <a:pt x="6994" y="7475"/>
                    <a:pt x="7335" y="6954"/>
                    <a:pt x="7741" y="6954"/>
                  </a:cubicBezTo>
                  <a:cubicBezTo>
                    <a:pt x="7866" y="6954"/>
                    <a:pt x="7997" y="7003"/>
                    <a:pt x="8115" y="7121"/>
                  </a:cubicBezTo>
                  <a:cubicBezTo>
                    <a:pt x="8145" y="7165"/>
                    <a:pt x="8196" y="7188"/>
                    <a:pt x="8251" y="7188"/>
                  </a:cubicBezTo>
                  <a:cubicBezTo>
                    <a:pt x="8307" y="7188"/>
                    <a:pt x="8366" y="7165"/>
                    <a:pt x="8410" y="7121"/>
                  </a:cubicBezTo>
                  <a:cubicBezTo>
                    <a:pt x="8469" y="7062"/>
                    <a:pt x="8469" y="7033"/>
                    <a:pt x="8499" y="6944"/>
                  </a:cubicBezTo>
                  <a:cubicBezTo>
                    <a:pt x="8499" y="6885"/>
                    <a:pt x="8469" y="6856"/>
                    <a:pt x="8410" y="6797"/>
                  </a:cubicBezTo>
                  <a:cubicBezTo>
                    <a:pt x="8067" y="6454"/>
                    <a:pt x="8375" y="5928"/>
                    <a:pt x="8776" y="5928"/>
                  </a:cubicBezTo>
                  <a:close/>
                  <a:moveTo>
                    <a:pt x="9236" y="7888"/>
                  </a:moveTo>
                  <a:lnTo>
                    <a:pt x="9266" y="8685"/>
                  </a:lnTo>
                  <a:cubicBezTo>
                    <a:pt x="9266" y="8803"/>
                    <a:pt x="9236" y="8892"/>
                    <a:pt x="9148" y="8951"/>
                  </a:cubicBezTo>
                  <a:cubicBezTo>
                    <a:pt x="9089" y="9010"/>
                    <a:pt x="9000" y="9069"/>
                    <a:pt x="8882" y="9069"/>
                  </a:cubicBezTo>
                  <a:lnTo>
                    <a:pt x="8086" y="9039"/>
                  </a:lnTo>
                  <a:lnTo>
                    <a:pt x="9236" y="7888"/>
                  </a:lnTo>
                  <a:close/>
                  <a:moveTo>
                    <a:pt x="2646" y="1"/>
                  </a:moveTo>
                  <a:cubicBezTo>
                    <a:pt x="2020" y="1"/>
                    <a:pt x="1404" y="242"/>
                    <a:pt x="945" y="718"/>
                  </a:cubicBezTo>
                  <a:cubicBezTo>
                    <a:pt x="0" y="1662"/>
                    <a:pt x="0" y="3197"/>
                    <a:pt x="945" y="4141"/>
                  </a:cubicBezTo>
                  <a:lnTo>
                    <a:pt x="5784" y="9010"/>
                  </a:lnTo>
                  <a:cubicBezTo>
                    <a:pt x="6049" y="9275"/>
                    <a:pt x="6374" y="9423"/>
                    <a:pt x="6728" y="9423"/>
                  </a:cubicBezTo>
                  <a:lnTo>
                    <a:pt x="8853" y="9511"/>
                  </a:lnTo>
                  <a:lnTo>
                    <a:pt x="8882" y="9511"/>
                  </a:lnTo>
                  <a:cubicBezTo>
                    <a:pt x="9354" y="9511"/>
                    <a:pt x="9708" y="9128"/>
                    <a:pt x="9708" y="8685"/>
                  </a:cubicBezTo>
                  <a:lnTo>
                    <a:pt x="9649" y="6561"/>
                  </a:lnTo>
                  <a:cubicBezTo>
                    <a:pt x="9620" y="6177"/>
                    <a:pt x="9472" y="5852"/>
                    <a:pt x="9207" y="5587"/>
                  </a:cubicBezTo>
                  <a:lnTo>
                    <a:pt x="4663" y="1013"/>
                  </a:lnTo>
                  <a:cubicBezTo>
                    <a:pt x="4614" y="958"/>
                    <a:pt x="4558" y="935"/>
                    <a:pt x="4503" y="935"/>
                  </a:cubicBezTo>
                  <a:cubicBezTo>
                    <a:pt x="4323" y="935"/>
                    <a:pt x="4157" y="1180"/>
                    <a:pt x="4338" y="1338"/>
                  </a:cubicBezTo>
                  <a:lnTo>
                    <a:pt x="8528" y="5528"/>
                  </a:lnTo>
                  <a:cubicBezTo>
                    <a:pt x="8351" y="5557"/>
                    <a:pt x="8204" y="5646"/>
                    <a:pt x="8086" y="5793"/>
                  </a:cubicBezTo>
                  <a:cubicBezTo>
                    <a:pt x="7938" y="5911"/>
                    <a:pt x="7849" y="6059"/>
                    <a:pt x="7820" y="6236"/>
                  </a:cubicBezTo>
                  <a:lnTo>
                    <a:pt x="2095" y="541"/>
                  </a:lnTo>
                  <a:cubicBezTo>
                    <a:pt x="2273" y="482"/>
                    <a:pt x="2450" y="453"/>
                    <a:pt x="2656" y="453"/>
                  </a:cubicBezTo>
                  <a:cubicBezTo>
                    <a:pt x="3040" y="453"/>
                    <a:pt x="3394" y="571"/>
                    <a:pt x="3718" y="777"/>
                  </a:cubicBezTo>
                  <a:cubicBezTo>
                    <a:pt x="3760" y="798"/>
                    <a:pt x="3802" y="808"/>
                    <a:pt x="3843" y="808"/>
                  </a:cubicBezTo>
                  <a:cubicBezTo>
                    <a:pt x="3916" y="808"/>
                    <a:pt x="3986" y="775"/>
                    <a:pt x="4043" y="718"/>
                  </a:cubicBezTo>
                  <a:cubicBezTo>
                    <a:pt x="4102" y="600"/>
                    <a:pt x="4072" y="482"/>
                    <a:pt x="3984" y="394"/>
                  </a:cubicBezTo>
                  <a:cubicBezTo>
                    <a:pt x="3572" y="131"/>
                    <a:pt x="3106" y="1"/>
                    <a:pt x="26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8" name="Google Shape;3018;p71"/>
          <p:cNvGrpSpPr/>
          <p:nvPr/>
        </p:nvGrpSpPr>
        <p:grpSpPr>
          <a:xfrm>
            <a:off x="6420989" y="4167564"/>
            <a:ext cx="338670" cy="432228"/>
            <a:chOff x="8215575" y="1197354"/>
            <a:chExt cx="338670" cy="432228"/>
          </a:xfrm>
        </p:grpSpPr>
        <p:sp>
          <p:nvSpPr>
            <p:cNvPr id="3019" name="Google Shape;3019;p71"/>
            <p:cNvSpPr/>
            <p:nvPr/>
          </p:nvSpPr>
          <p:spPr>
            <a:xfrm>
              <a:off x="8222236" y="1204014"/>
              <a:ext cx="324813" cy="418907"/>
            </a:xfrm>
            <a:custGeom>
              <a:avLst/>
              <a:gdLst/>
              <a:ahLst/>
              <a:cxnLst/>
              <a:rect l="l" t="t" r="r" b="b"/>
              <a:pathLst>
                <a:path w="11509" h="14843" extrusionOk="0">
                  <a:moveTo>
                    <a:pt x="2951" y="0"/>
                  </a:moveTo>
                  <a:cubicBezTo>
                    <a:pt x="1328" y="0"/>
                    <a:pt x="0" y="1328"/>
                    <a:pt x="0" y="2951"/>
                  </a:cubicBezTo>
                  <a:lnTo>
                    <a:pt x="0" y="11892"/>
                  </a:lnTo>
                  <a:cubicBezTo>
                    <a:pt x="0" y="13514"/>
                    <a:pt x="1328" y="14813"/>
                    <a:pt x="2951" y="14842"/>
                  </a:cubicBezTo>
                  <a:lnTo>
                    <a:pt x="8558" y="14842"/>
                  </a:lnTo>
                  <a:cubicBezTo>
                    <a:pt x="10180" y="14813"/>
                    <a:pt x="11508" y="13514"/>
                    <a:pt x="11508" y="11892"/>
                  </a:cubicBezTo>
                  <a:lnTo>
                    <a:pt x="11508" y="2951"/>
                  </a:lnTo>
                  <a:cubicBezTo>
                    <a:pt x="11508" y="1328"/>
                    <a:pt x="10180" y="30"/>
                    <a:pt x="8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8222236" y="1204014"/>
              <a:ext cx="109108" cy="418907"/>
            </a:xfrm>
            <a:custGeom>
              <a:avLst/>
              <a:gdLst/>
              <a:ahLst/>
              <a:cxnLst/>
              <a:rect l="l" t="t" r="r" b="b"/>
              <a:pathLst>
                <a:path w="3866" h="14843" extrusionOk="0">
                  <a:moveTo>
                    <a:pt x="2951" y="0"/>
                  </a:moveTo>
                  <a:cubicBezTo>
                    <a:pt x="1299" y="30"/>
                    <a:pt x="0" y="1328"/>
                    <a:pt x="0" y="2951"/>
                  </a:cubicBezTo>
                  <a:lnTo>
                    <a:pt x="0" y="11892"/>
                  </a:lnTo>
                  <a:cubicBezTo>
                    <a:pt x="0" y="13514"/>
                    <a:pt x="1299" y="14842"/>
                    <a:pt x="2951" y="14842"/>
                  </a:cubicBezTo>
                  <a:lnTo>
                    <a:pt x="3866" y="14842"/>
                  </a:lnTo>
                  <a:cubicBezTo>
                    <a:pt x="2243" y="14842"/>
                    <a:pt x="915" y="13514"/>
                    <a:pt x="915" y="11892"/>
                  </a:cubicBezTo>
                  <a:lnTo>
                    <a:pt x="915" y="2980"/>
                  </a:lnTo>
                  <a:cubicBezTo>
                    <a:pt x="915" y="1328"/>
                    <a:pt x="2243" y="0"/>
                    <a:pt x="38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8254719" y="1248125"/>
              <a:ext cx="260663" cy="110802"/>
            </a:xfrm>
            <a:custGeom>
              <a:avLst/>
              <a:gdLst/>
              <a:ahLst/>
              <a:cxnLst/>
              <a:rect l="l" t="t" r="r" b="b"/>
              <a:pathLst>
                <a:path w="9236" h="3926" extrusionOk="0">
                  <a:moveTo>
                    <a:pt x="1712" y="1"/>
                  </a:moveTo>
                  <a:cubicBezTo>
                    <a:pt x="767" y="1"/>
                    <a:pt x="0" y="768"/>
                    <a:pt x="0" y="1712"/>
                  </a:cubicBezTo>
                  <a:lnTo>
                    <a:pt x="0" y="2214"/>
                  </a:lnTo>
                  <a:cubicBezTo>
                    <a:pt x="0" y="3158"/>
                    <a:pt x="767" y="3925"/>
                    <a:pt x="1712" y="3925"/>
                  </a:cubicBezTo>
                  <a:lnTo>
                    <a:pt x="7525" y="3925"/>
                  </a:lnTo>
                  <a:cubicBezTo>
                    <a:pt x="8469" y="3925"/>
                    <a:pt x="9236" y="3158"/>
                    <a:pt x="9236" y="2214"/>
                  </a:cubicBezTo>
                  <a:lnTo>
                    <a:pt x="9236" y="1712"/>
                  </a:lnTo>
                  <a:cubicBezTo>
                    <a:pt x="9236" y="768"/>
                    <a:pt x="8469" y="1"/>
                    <a:pt x="7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8438753" y="1248125"/>
              <a:ext cx="76624" cy="110802"/>
            </a:xfrm>
            <a:custGeom>
              <a:avLst/>
              <a:gdLst/>
              <a:ahLst/>
              <a:cxnLst/>
              <a:rect l="l" t="t" r="r" b="b"/>
              <a:pathLst>
                <a:path w="2715" h="3926" extrusionOk="0">
                  <a:moveTo>
                    <a:pt x="0" y="1"/>
                  </a:moveTo>
                  <a:cubicBezTo>
                    <a:pt x="945" y="1"/>
                    <a:pt x="1741" y="768"/>
                    <a:pt x="1741" y="1712"/>
                  </a:cubicBezTo>
                  <a:lnTo>
                    <a:pt x="1741" y="2214"/>
                  </a:lnTo>
                  <a:cubicBezTo>
                    <a:pt x="1741" y="3158"/>
                    <a:pt x="974" y="3925"/>
                    <a:pt x="30" y="3925"/>
                  </a:cubicBezTo>
                  <a:lnTo>
                    <a:pt x="1004" y="3925"/>
                  </a:lnTo>
                  <a:cubicBezTo>
                    <a:pt x="1918" y="3896"/>
                    <a:pt x="2685" y="3158"/>
                    <a:pt x="2685" y="2214"/>
                  </a:cubicBezTo>
                  <a:lnTo>
                    <a:pt x="2685" y="1712"/>
                  </a:lnTo>
                  <a:lnTo>
                    <a:pt x="2715" y="1712"/>
                  </a:lnTo>
                  <a:cubicBezTo>
                    <a:pt x="2715" y="768"/>
                    <a:pt x="1948" y="1"/>
                    <a:pt x="1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8436242" y="1535423"/>
              <a:ext cx="64150" cy="54865"/>
            </a:xfrm>
            <a:custGeom>
              <a:avLst/>
              <a:gdLst/>
              <a:ahLst/>
              <a:cxnLst/>
              <a:rect l="l" t="t" r="r" b="b"/>
              <a:pathLst>
                <a:path w="2273" h="1944" extrusionOk="0">
                  <a:moveTo>
                    <a:pt x="1299" y="1"/>
                  </a:moveTo>
                  <a:cubicBezTo>
                    <a:pt x="414" y="1"/>
                    <a:pt x="1" y="1034"/>
                    <a:pt x="620" y="1653"/>
                  </a:cubicBezTo>
                  <a:cubicBezTo>
                    <a:pt x="811" y="1854"/>
                    <a:pt x="1052" y="1943"/>
                    <a:pt x="1290" y="1943"/>
                  </a:cubicBezTo>
                  <a:cubicBezTo>
                    <a:pt x="1787" y="1943"/>
                    <a:pt x="2273" y="1553"/>
                    <a:pt x="2273" y="975"/>
                  </a:cubicBezTo>
                  <a:cubicBezTo>
                    <a:pt x="2273" y="44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8438753" y="1535423"/>
              <a:ext cx="41656" cy="55006"/>
            </a:xfrm>
            <a:custGeom>
              <a:avLst/>
              <a:gdLst/>
              <a:ahLst/>
              <a:cxnLst/>
              <a:rect l="l" t="t" r="r" b="b"/>
              <a:pathLst>
                <a:path w="1476" h="1949" extrusionOk="0">
                  <a:moveTo>
                    <a:pt x="1210" y="1"/>
                  </a:moveTo>
                  <a:cubicBezTo>
                    <a:pt x="0" y="90"/>
                    <a:pt x="0" y="1860"/>
                    <a:pt x="1210" y="1948"/>
                  </a:cubicBezTo>
                  <a:cubicBezTo>
                    <a:pt x="1299" y="1948"/>
                    <a:pt x="1387" y="1919"/>
                    <a:pt x="1476" y="1889"/>
                  </a:cubicBezTo>
                  <a:cubicBezTo>
                    <a:pt x="590" y="1594"/>
                    <a:pt x="590" y="326"/>
                    <a:pt x="1476" y="30"/>
                  </a:cubicBezTo>
                  <a:cubicBezTo>
                    <a:pt x="1387" y="1"/>
                    <a:pt x="1299" y="1"/>
                    <a:pt x="1210"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8436242" y="1459647"/>
              <a:ext cx="64150" cy="54865"/>
            </a:xfrm>
            <a:custGeom>
              <a:avLst/>
              <a:gdLst/>
              <a:ahLst/>
              <a:cxnLst/>
              <a:rect l="l" t="t" r="r" b="b"/>
              <a:pathLst>
                <a:path w="2273" h="1944" extrusionOk="0">
                  <a:moveTo>
                    <a:pt x="1299" y="1"/>
                  </a:moveTo>
                  <a:cubicBezTo>
                    <a:pt x="414" y="1"/>
                    <a:pt x="1" y="1034"/>
                    <a:pt x="620" y="1653"/>
                  </a:cubicBezTo>
                  <a:cubicBezTo>
                    <a:pt x="811" y="1854"/>
                    <a:pt x="1052" y="1943"/>
                    <a:pt x="1290" y="1943"/>
                  </a:cubicBezTo>
                  <a:cubicBezTo>
                    <a:pt x="1787" y="1943"/>
                    <a:pt x="2273" y="1553"/>
                    <a:pt x="2273" y="975"/>
                  </a:cubicBezTo>
                  <a:cubicBezTo>
                    <a:pt x="2273" y="443"/>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8438753" y="1459647"/>
              <a:ext cx="41656" cy="55006"/>
            </a:xfrm>
            <a:custGeom>
              <a:avLst/>
              <a:gdLst/>
              <a:ahLst/>
              <a:cxnLst/>
              <a:rect l="l" t="t" r="r" b="b"/>
              <a:pathLst>
                <a:path w="1476" h="1949" extrusionOk="0">
                  <a:moveTo>
                    <a:pt x="1210" y="1"/>
                  </a:moveTo>
                  <a:cubicBezTo>
                    <a:pt x="0" y="60"/>
                    <a:pt x="0" y="1860"/>
                    <a:pt x="1210" y="1948"/>
                  </a:cubicBezTo>
                  <a:cubicBezTo>
                    <a:pt x="1299" y="1948"/>
                    <a:pt x="1387" y="1919"/>
                    <a:pt x="1476" y="1889"/>
                  </a:cubicBezTo>
                  <a:cubicBezTo>
                    <a:pt x="590" y="1594"/>
                    <a:pt x="590" y="325"/>
                    <a:pt x="1476" y="30"/>
                  </a:cubicBezTo>
                  <a:cubicBezTo>
                    <a:pt x="1387" y="1"/>
                    <a:pt x="1299" y="1"/>
                    <a:pt x="1210"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8436242" y="1383872"/>
              <a:ext cx="64150" cy="54441"/>
            </a:xfrm>
            <a:custGeom>
              <a:avLst/>
              <a:gdLst/>
              <a:ahLst/>
              <a:cxnLst/>
              <a:rect l="l" t="t" r="r" b="b"/>
              <a:pathLst>
                <a:path w="2273" h="1929" extrusionOk="0">
                  <a:moveTo>
                    <a:pt x="1299" y="1"/>
                  </a:moveTo>
                  <a:cubicBezTo>
                    <a:pt x="414" y="1"/>
                    <a:pt x="1" y="1033"/>
                    <a:pt x="620" y="1653"/>
                  </a:cubicBezTo>
                  <a:cubicBezTo>
                    <a:pt x="810" y="1843"/>
                    <a:pt x="1049" y="1929"/>
                    <a:pt x="1285" y="1929"/>
                  </a:cubicBezTo>
                  <a:cubicBezTo>
                    <a:pt x="1784" y="1929"/>
                    <a:pt x="2273" y="1546"/>
                    <a:pt x="2273" y="945"/>
                  </a:cubicBezTo>
                  <a:cubicBezTo>
                    <a:pt x="2273" y="41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8438753" y="1383053"/>
              <a:ext cx="41656" cy="54977"/>
            </a:xfrm>
            <a:custGeom>
              <a:avLst/>
              <a:gdLst/>
              <a:ahLst/>
              <a:cxnLst/>
              <a:rect l="l" t="t" r="r" b="b"/>
              <a:pathLst>
                <a:path w="1476" h="1948" extrusionOk="0">
                  <a:moveTo>
                    <a:pt x="1210" y="0"/>
                  </a:moveTo>
                  <a:cubicBezTo>
                    <a:pt x="0" y="89"/>
                    <a:pt x="0" y="1859"/>
                    <a:pt x="1210" y="1948"/>
                  </a:cubicBezTo>
                  <a:cubicBezTo>
                    <a:pt x="1299" y="1948"/>
                    <a:pt x="1387" y="1918"/>
                    <a:pt x="1476" y="1918"/>
                  </a:cubicBezTo>
                  <a:lnTo>
                    <a:pt x="1476" y="1889"/>
                  </a:lnTo>
                  <a:cubicBezTo>
                    <a:pt x="590" y="1594"/>
                    <a:pt x="590" y="325"/>
                    <a:pt x="1476" y="59"/>
                  </a:cubicBezTo>
                  <a:cubicBezTo>
                    <a:pt x="1387" y="30"/>
                    <a:pt x="1299" y="0"/>
                    <a:pt x="1210"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8347964" y="1535423"/>
              <a:ext cx="64178" cy="54865"/>
            </a:xfrm>
            <a:custGeom>
              <a:avLst/>
              <a:gdLst/>
              <a:ahLst/>
              <a:cxnLst/>
              <a:rect l="l" t="t" r="r" b="b"/>
              <a:pathLst>
                <a:path w="2274" h="1944" extrusionOk="0">
                  <a:moveTo>
                    <a:pt x="1299" y="1"/>
                  </a:moveTo>
                  <a:cubicBezTo>
                    <a:pt x="444" y="1"/>
                    <a:pt x="1" y="1034"/>
                    <a:pt x="621" y="1653"/>
                  </a:cubicBezTo>
                  <a:cubicBezTo>
                    <a:pt x="812" y="1854"/>
                    <a:pt x="1052" y="1943"/>
                    <a:pt x="1290" y="1943"/>
                  </a:cubicBezTo>
                  <a:cubicBezTo>
                    <a:pt x="1787" y="1943"/>
                    <a:pt x="2273" y="1553"/>
                    <a:pt x="2273" y="975"/>
                  </a:cubicBezTo>
                  <a:cubicBezTo>
                    <a:pt x="2273" y="44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8346017" y="1535366"/>
              <a:ext cx="46116" cy="55090"/>
            </a:xfrm>
            <a:custGeom>
              <a:avLst/>
              <a:gdLst/>
              <a:ahLst/>
              <a:cxnLst/>
              <a:rect l="l" t="t" r="r" b="b"/>
              <a:pathLst>
                <a:path w="1634" h="1952" extrusionOk="0">
                  <a:moveTo>
                    <a:pt x="1284" y="0"/>
                  </a:moveTo>
                  <a:cubicBezTo>
                    <a:pt x="1" y="0"/>
                    <a:pt x="10" y="1952"/>
                    <a:pt x="1311" y="1952"/>
                  </a:cubicBezTo>
                  <a:cubicBezTo>
                    <a:pt x="1330" y="1952"/>
                    <a:pt x="1349" y="1951"/>
                    <a:pt x="1368" y="1950"/>
                  </a:cubicBezTo>
                  <a:cubicBezTo>
                    <a:pt x="1457" y="1950"/>
                    <a:pt x="1545" y="1921"/>
                    <a:pt x="1634" y="1891"/>
                  </a:cubicBezTo>
                  <a:cubicBezTo>
                    <a:pt x="749" y="1596"/>
                    <a:pt x="749" y="328"/>
                    <a:pt x="1634" y="32"/>
                  </a:cubicBezTo>
                  <a:cubicBezTo>
                    <a:pt x="1545" y="3"/>
                    <a:pt x="1457" y="3"/>
                    <a:pt x="1368" y="3"/>
                  </a:cubicBezTo>
                  <a:cubicBezTo>
                    <a:pt x="1340" y="1"/>
                    <a:pt x="1312" y="0"/>
                    <a:pt x="1284"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8347964" y="1459647"/>
              <a:ext cx="64178" cy="54865"/>
            </a:xfrm>
            <a:custGeom>
              <a:avLst/>
              <a:gdLst/>
              <a:ahLst/>
              <a:cxnLst/>
              <a:rect l="l" t="t" r="r" b="b"/>
              <a:pathLst>
                <a:path w="2274" h="1944" extrusionOk="0">
                  <a:moveTo>
                    <a:pt x="1299" y="1"/>
                  </a:moveTo>
                  <a:cubicBezTo>
                    <a:pt x="444" y="1"/>
                    <a:pt x="1" y="1034"/>
                    <a:pt x="621" y="1653"/>
                  </a:cubicBezTo>
                  <a:cubicBezTo>
                    <a:pt x="812" y="1854"/>
                    <a:pt x="1052" y="1943"/>
                    <a:pt x="1290" y="1943"/>
                  </a:cubicBezTo>
                  <a:cubicBezTo>
                    <a:pt x="1787" y="1943"/>
                    <a:pt x="2273" y="1553"/>
                    <a:pt x="2273" y="975"/>
                  </a:cubicBezTo>
                  <a:cubicBezTo>
                    <a:pt x="2273" y="443"/>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8346017" y="1459591"/>
              <a:ext cx="46116" cy="55090"/>
            </a:xfrm>
            <a:custGeom>
              <a:avLst/>
              <a:gdLst/>
              <a:ahLst/>
              <a:cxnLst/>
              <a:rect l="l" t="t" r="r" b="b"/>
              <a:pathLst>
                <a:path w="1634" h="1952" extrusionOk="0">
                  <a:moveTo>
                    <a:pt x="1284" y="0"/>
                  </a:moveTo>
                  <a:cubicBezTo>
                    <a:pt x="1" y="0"/>
                    <a:pt x="10" y="1952"/>
                    <a:pt x="1311" y="1952"/>
                  </a:cubicBezTo>
                  <a:cubicBezTo>
                    <a:pt x="1330" y="1952"/>
                    <a:pt x="1349" y="1951"/>
                    <a:pt x="1368" y="1950"/>
                  </a:cubicBezTo>
                  <a:cubicBezTo>
                    <a:pt x="1457" y="1921"/>
                    <a:pt x="1545" y="1921"/>
                    <a:pt x="1634" y="1891"/>
                  </a:cubicBezTo>
                  <a:cubicBezTo>
                    <a:pt x="749" y="1596"/>
                    <a:pt x="749" y="327"/>
                    <a:pt x="1634" y="32"/>
                  </a:cubicBezTo>
                  <a:cubicBezTo>
                    <a:pt x="1545" y="3"/>
                    <a:pt x="1457" y="3"/>
                    <a:pt x="1368" y="3"/>
                  </a:cubicBezTo>
                  <a:cubicBezTo>
                    <a:pt x="1340" y="1"/>
                    <a:pt x="1312" y="0"/>
                    <a:pt x="1284"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8347964" y="1383872"/>
              <a:ext cx="64178" cy="54441"/>
            </a:xfrm>
            <a:custGeom>
              <a:avLst/>
              <a:gdLst/>
              <a:ahLst/>
              <a:cxnLst/>
              <a:rect l="l" t="t" r="r" b="b"/>
              <a:pathLst>
                <a:path w="2274" h="1929" extrusionOk="0">
                  <a:moveTo>
                    <a:pt x="1299" y="1"/>
                  </a:moveTo>
                  <a:cubicBezTo>
                    <a:pt x="444" y="1"/>
                    <a:pt x="1" y="1033"/>
                    <a:pt x="621" y="1653"/>
                  </a:cubicBezTo>
                  <a:cubicBezTo>
                    <a:pt x="810" y="1843"/>
                    <a:pt x="1049" y="1929"/>
                    <a:pt x="1285" y="1929"/>
                  </a:cubicBezTo>
                  <a:cubicBezTo>
                    <a:pt x="1784" y="1929"/>
                    <a:pt x="2273" y="1546"/>
                    <a:pt x="2273" y="945"/>
                  </a:cubicBezTo>
                  <a:cubicBezTo>
                    <a:pt x="2273" y="41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8346271" y="1382969"/>
              <a:ext cx="45862" cy="55147"/>
            </a:xfrm>
            <a:custGeom>
              <a:avLst/>
              <a:gdLst/>
              <a:ahLst/>
              <a:cxnLst/>
              <a:rect l="l" t="t" r="r" b="b"/>
              <a:pathLst>
                <a:path w="1625" h="1954" extrusionOk="0">
                  <a:moveTo>
                    <a:pt x="1276" y="0"/>
                  </a:moveTo>
                  <a:cubicBezTo>
                    <a:pt x="0" y="0"/>
                    <a:pt x="0" y="1953"/>
                    <a:pt x="1276" y="1953"/>
                  </a:cubicBezTo>
                  <a:cubicBezTo>
                    <a:pt x="1303" y="1953"/>
                    <a:pt x="1331" y="1952"/>
                    <a:pt x="1359" y="1951"/>
                  </a:cubicBezTo>
                  <a:cubicBezTo>
                    <a:pt x="1448" y="1951"/>
                    <a:pt x="1536" y="1921"/>
                    <a:pt x="1625" y="1921"/>
                  </a:cubicBezTo>
                  <a:lnTo>
                    <a:pt x="1625" y="1892"/>
                  </a:lnTo>
                  <a:cubicBezTo>
                    <a:pt x="740" y="1626"/>
                    <a:pt x="740" y="328"/>
                    <a:pt x="1625" y="62"/>
                  </a:cubicBezTo>
                  <a:cubicBezTo>
                    <a:pt x="1536" y="33"/>
                    <a:pt x="1448" y="3"/>
                    <a:pt x="1359" y="3"/>
                  </a:cubicBezTo>
                  <a:cubicBezTo>
                    <a:pt x="1331" y="1"/>
                    <a:pt x="1303" y="0"/>
                    <a:pt x="1276"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8259714" y="1535423"/>
              <a:ext cx="64150" cy="54865"/>
            </a:xfrm>
            <a:custGeom>
              <a:avLst/>
              <a:gdLst/>
              <a:ahLst/>
              <a:cxnLst/>
              <a:rect l="l" t="t" r="r" b="b"/>
              <a:pathLst>
                <a:path w="2273" h="1944" extrusionOk="0">
                  <a:moveTo>
                    <a:pt x="1299" y="1"/>
                  </a:moveTo>
                  <a:cubicBezTo>
                    <a:pt x="443" y="1"/>
                    <a:pt x="0" y="1034"/>
                    <a:pt x="620" y="1653"/>
                  </a:cubicBezTo>
                  <a:cubicBezTo>
                    <a:pt x="811" y="1854"/>
                    <a:pt x="1051" y="1943"/>
                    <a:pt x="1289" y="1943"/>
                  </a:cubicBezTo>
                  <a:cubicBezTo>
                    <a:pt x="1786" y="1943"/>
                    <a:pt x="2272" y="1553"/>
                    <a:pt x="2272" y="975"/>
                  </a:cubicBezTo>
                  <a:cubicBezTo>
                    <a:pt x="2272" y="44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8258557" y="1535366"/>
              <a:ext cx="46144" cy="55090"/>
            </a:xfrm>
            <a:custGeom>
              <a:avLst/>
              <a:gdLst/>
              <a:ahLst/>
              <a:cxnLst/>
              <a:rect l="l" t="t" r="r" b="b"/>
              <a:pathLst>
                <a:path w="1635" h="1952" extrusionOk="0">
                  <a:moveTo>
                    <a:pt x="1257" y="0"/>
                  </a:moveTo>
                  <a:cubicBezTo>
                    <a:pt x="1" y="0"/>
                    <a:pt x="10" y="1952"/>
                    <a:pt x="1284" y="1952"/>
                  </a:cubicBezTo>
                  <a:cubicBezTo>
                    <a:pt x="1302" y="1952"/>
                    <a:pt x="1321" y="1951"/>
                    <a:pt x="1340" y="1950"/>
                  </a:cubicBezTo>
                  <a:cubicBezTo>
                    <a:pt x="1428" y="1950"/>
                    <a:pt x="1517" y="1921"/>
                    <a:pt x="1635" y="1891"/>
                  </a:cubicBezTo>
                  <a:cubicBezTo>
                    <a:pt x="720" y="1596"/>
                    <a:pt x="720" y="328"/>
                    <a:pt x="1635" y="32"/>
                  </a:cubicBezTo>
                  <a:cubicBezTo>
                    <a:pt x="1517" y="3"/>
                    <a:pt x="1428" y="3"/>
                    <a:pt x="1340" y="3"/>
                  </a:cubicBezTo>
                  <a:cubicBezTo>
                    <a:pt x="1311" y="1"/>
                    <a:pt x="1284" y="0"/>
                    <a:pt x="1257"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8259714" y="1459647"/>
              <a:ext cx="64150" cy="54865"/>
            </a:xfrm>
            <a:custGeom>
              <a:avLst/>
              <a:gdLst/>
              <a:ahLst/>
              <a:cxnLst/>
              <a:rect l="l" t="t" r="r" b="b"/>
              <a:pathLst>
                <a:path w="2273" h="1944" extrusionOk="0">
                  <a:moveTo>
                    <a:pt x="1299" y="1"/>
                  </a:moveTo>
                  <a:cubicBezTo>
                    <a:pt x="443" y="1"/>
                    <a:pt x="0" y="1034"/>
                    <a:pt x="620" y="1653"/>
                  </a:cubicBezTo>
                  <a:cubicBezTo>
                    <a:pt x="820" y="1854"/>
                    <a:pt x="1064" y="1943"/>
                    <a:pt x="1302" y="1943"/>
                  </a:cubicBezTo>
                  <a:cubicBezTo>
                    <a:pt x="1800" y="1943"/>
                    <a:pt x="2272" y="1553"/>
                    <a:pt x="2272" y="975"/>
                  </a:cubicBezTo>
                  <a:cubicBezTo>
                    <a:pt x="2272" y="443"/>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8258557" y="1459591"/>
              <a:ext cx="46144" cy="55090"/>
            </a:xfrm>
            <a:custGeom>
              <a:avLst/>
              <a:gdLst/>
              <a:ahLst/>
              <a:cxnLst/>
              <a:rect l="l" t="t" r="r" b="b"/>
              <a:pathLst>
                <a:path w="1635" h="1952" extrusionOk="0">
                  <a:moveTo>
                    <a:pt x="1257" y="0"/>
                  </a:moveTo>
                  <a:cubicBezTo>
                    <a:pt x="1" y="0"/>
                    <a:pt x="10" y="1952"/>
                    <a:pt x="1284" y="1952"/>
                  </a:cubicBezTo>
                  <a:cubicBezTo>
                    <a:pt x="1302" y="1952"/>
                    <a:pt x="1321" y="1951"/>
                    <a:pt x="1340" y="1950"/>
                  </a:cubicBezTo>
                  <a:cubicBezTo>
                    <a:pt x="1428" y="1921"/>
                    <a:pt x="1517" y="1921"/>
                    <a:pt x="1635" y="1891"/>
                  </a:cubicBezTo>
                  <a:cubicBezTo>
                    <a:pt x="720" y="1596"/>
                    <a:pt x="720" y="327"/>
                    <a:pt x="1635" y="32"/>
                  </a:cubicBezTo>
                  <a:cubicBezTo>
                    <a:pt x="1517" y="3"/>
                    <a:pt x="1428" y="3"/>
                    <a:pt x="1340" y="3"/>
                  </a:cubicBezTo>
                  <a:cubicBezTo>
                    <a:pt x="1311" y="1"/>
                    <a:pt x="1284" y="0"/>
                    <a:pt x="1257"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8259714" y="1383872"/>
              <a:ext cx="64150" cy="54441"/>
            </a:xfrm>
            <a:custGeom>
              <a:avLst/>
              <a:gdLst/>
              <a:ahLst/>
              <a:cxnLst/>
              <a:rect l="l" t="t" r="r" b="b"/>
              <a:pathLst>
                <a:path w="2273" h="1929" extrusionOk="0">
                  <a:moveTo>
                    <a:pt x="1299" y="1"/>
                  </a:moveTo>
                  <a:cubicBezTo>
                    <a:pt x="443" y="1"/>
                    <a:pt x="0" y="1033"/>
                    <a:pt x="620" y="1653"/>
                  </a:cubicBezTo>
                  <a:cubicBezTo>
                    <a:pt x="819" y="1843"/>
                    <a:pt x="1061" y="1929"/>
                    <a:pt x="1298" y="1929"/>
                  </a:cubicBezTo>
                  <a:cubicBezTo>
                    <a:pt x="1797" y="1929"/>
                    <a:pt x="2272" y="1546"/>
                    <a:pt x="2272" y="945"/>
                  </a:cubicBezTo>
                  <a:cubicBezTo>
                    <a:pt x="2272" y="414"/>
                    <a:pt x="1830" y="1"/>
                    <a:pt x="1299"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8258811" y="1382969"/>
              <a:ext cx="45890" cy="55147"/>
            </a:xfrm>
            <a:custGeom>
              <a:avLst/>
              <a:gdLst/>
              <a:ahLst/>
              <a:cxnLst/>
              <a:rect l="l" t="t" r="r" b="b"/>
              <a:pathLst>
                <a:path w="1626" h="1954" extrusionOk="0">
                  <a:moveTo>
                    <a:pt x="1249" y="0"/>
                  </a:moveTo>
                  <a:cubicBezTo>
                    <a:pt x="0" y="0"/>
                    <a:pt x="0" y="1953"/>
                    <a:pt x="1249" y="1953"/>
                  </a:cubicBezTo>
                  <a:cubicBezTo>
                    <a:pt x="1276" y="1953"/>
                    <a:pt x="1303" y="1952"/>
                    <a:pt x="1331" y="1951"/>
                  </a:cubicBezTo>
                  <a:cubicBezTo>
                    <a:pt x="1419" y="1951"/>
                    <a:pt x="1508" y="1921"/>
                    <a:pt x="1626" y="1921"/>
                  </a:cubicBezTo>
                  <a:lnTo>
                    <a:pt x="1626" y="1892"/>
                  </a:lnTo>
                  <a:cubicBezTo>
                    <a:pt x="711" y="1626"/>
                    <a:pt x="711" y="328"/>
                    <a:pt x="1626" y="62"/>
                  </a:cubicBezTo>
                  <a:cubicBezTo>
                    <a:pt x="1508" y="33"/>
                    <a:pt x="1419" y="3"/>
                    <a:pt x="1331" y="3"/>
                  </a:cubicBezTo>
                  <a:cubicBezTo>
                    <a:pt x="1303" y="1"/>
                    <a:pt x="1276" y="0"/>
                    <a:pt x="1249"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8215575" y="1197354"/>
              <a:ext cx="338670" cy="432228"/>
            </a:xfrm>
            <a:custGeom>
              <a:avLst/>
              <a:gdLst/>
              <a:ahLst/>
              <a:cxnLst/>
              <a:rect l="l" t="t" r="r" b="b"/>
              <a:pathLst>
                <a:path w="12000" h="15315" extrusionOk="0">
                  <a:moveTo>
                    <a:pt x="3187" y="0"/>
                  </a:moveTo>
                  <a:cubicBezTo>
                    <a:pt x="1417" y="0"/>
                    <a:pt x="0" y="1416"/>
                    <a:pt x="0" y="3187"/>
                  </a:cubicBezTo>
                  <a:lnTo>
                    <a:pt x="0" y="12128"/>
                  </a:lnTo>
                  <a:cubicBezTo>
                    <a:pt x="0" y="13868"/>
                    <a:pt x="1417" y="15314"/>
                    <a:pt x="3187" y="15314"/>
                  </a:cubicBezTo>
                  <a:lnTo>
                    <a:pt x="8794" y="15314"/>
                  </a:lnTo>
                  <a:cubicBezTo>
                    <a:pt x="10357" y="15314"/>
                    <a:pt x="11715" y="14164"/>
                    <a:pt x="11951" y="12600"/>
                  </a:cubicBezTo>
                  <a:cubicBezTo>
                    <a:pt x="12000" y="12420"/>
                    <a:pt x="11859" y="12313"/>
                    <a:pt x="11723" y="12313"/>
                  </a:cubicBezTo>
                  <a:cubicBezTo>
                    <a:pt x="11614" y="12313"/>
                    <a:pt x="11508" y="12383"/>
                    <a:pt x="11508" y="12541"/>
                  </a:cubicBezTo>
                  <a:cubicBezTo>
                    <a:pt x="11390" y="13160"/>
                    <a:pt x="11066" y="13750"/>
                    <a:pt x="10593" y="14193"/>
                  </a:cubicBezTo>
                  <a:cubicBezTo>
                    <a:pt x="10092" y="14606"/>
                    <a:pt x="9443" y="14872"/>
                    <a:pt x="8794" y="14872"/>
                  </a:cubicBezTo>
                  <a:lnTo>
                    <a:pt x="3187" y="14872"/>
                  </a:lnTo>
                  <a:cubicBezTo>
                    <a:pt x="1682" y="14842"/>
                    <a:pt x="443" y="13632"/>
                    <a:pt x="443" y="12128"/>
                  </a:cubicBezTo>
                  <a:lnTo>
                    <a:pt x="443" y="3187"/>
                  </a:lnTo>
                  <a:cubicBezTo>
                    <a:pt x="443" y="1682"/>
                    <a:pt x="1682" y="443"/>
                    <a:pt x="3187" y="443"/>
                  </a:cubicBezTo>
                  <a:lnTo>
                    <a:pt x="8794" y="443"/>
                  </a:lnTo>
                  <a:cubicBezTo>
                    <a:pt x="10298" y="443"/>
                    <a:pt x="11538" y="1682"/>
                    <a:pt x="11538" y="3187"/>
                  </a:cubicBezTo>
                  <a:lnTo>
                    <a:pt x="11538" y="11685"/>
                  </a:lnTo>
                  <a:cubicBezTo>
                    <a:pt x="11538" y="11803"/>
                    <a:pt x="11626" y="11891"/>
                    <a:pt x="11774" y="11891"/>
                  </a:cubicBezTo>
                  <a:cubicBezTo>
                    <a:pt x="11892" y="11891"/>
                    <a:pt x="11980" y="11803"/>
                    <a:pt x="11980" y="11685"/>
                  </a:cubicBezTo>
                  <a:lnTo>
                    <a:pt x="11980" y="3187"/>
                  </a:lnTo>
                  <a:cubicBezTo>
                    <a:pt x="11980" y="1416"/>
                    <a:pt x="10564" y="0"/>
                    <a:pt x="87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8248059" y="1241465"/>
              <a:ext cx="273166" cy="123276"/>
            </a:xfrm>
            <a:custGeom>
              <a:avLst/>
              <a:gdLst/>
              <a:ahLst/>
              <a:cxnLst/>
              <a:rect l="l" t="t" r="r" b="b"/>
              <a:pathLst>
                <a:path w="9679" h="4368" extrusionOk="0">
                  <a:moveTo>
                    <a:pt x="1948" y="1"/>
                  </a:moveTo>
                  <a:cubicBezTo>
                    <a:pt x="856" y="1"/>
                    <a:pt x="0" y="857"/>
                    <a:pt x="0" y="1948"/>
                  </a:cubicBezTo>
                  <a:lnTo>
                    <a:pt x="0" y="2450"/>
                  </a:lnTo>
                  <a:cubicBezTo>
                    <a:pt x="0" y="3512"/>
                    <a:pt x="885" y="4368"/>
                    <a:pt x="1948" y="4368"/>
                  </a:cubicBezTo>
                  <a:lnTo>
                    <a:pt x="7761" y="4368"/>
                  </a:lnTo>
                  <a:cubicBezTo>
                    <a:pt x="8823" y="4368"/>
                    <a:pt x="9679" y="3512"/>
                    <a:pt x="9679" y="2450"/>
                  </a:cubicBezTo>
                  <a:lnTo>
                    <a:pt x="9679" y="1948"/>
                  </a:lnTo>
                  <a:cubicBezTo>
                    <a:pt x="9679" y="886"/>
                    <a:pt x="8823" y="30"/>
                    <a:pt x="7761" y="1"/>
                  </a:cubicBezTo>
                  <a:lnTo>
                    <a:pt x="2892" y="1"/>
                  </a:lnTo>
                  <a:cubicBezTo>
                    <a:pt x="2774" y="1"/>
                    <a:pt x="2656" y="119"/>
                    <a:pt x="2656" y="237"/>
                  </a:cubicBezTo>
                  <a:cubicBezTo>
                    <a:pt x="2656" y="355"/>
                    <a:pt x="2774" y="473"/>
                    <a:pt x="2892" y="473"/>
                  </a:cubicBezTo>
                  <a:lnTo>
                    <a:pt x="7761" y="473"/>
                  </a:lnTo>
                  <a:cubicBezTo>
                    <a:pt x="8557" y="473"/>
                    <a:pt x="9206" y="1122"/>
                    <a:pt x="9236" y="1948"/>
                  </a:cubicBezTo>
                  <a:lnTo>
                    <a:pt x="9236" y="2420"/>
                  </a:lnTo>
                  <a:cubicBezTo>
                    <a:pt x="9206" y="3247"/>
                    <a:pt x="8557" y="3896"/>
                    <a:pt x="7761" y="3896"/>
                  </a:cubicBezTo>
                  <a:lnTo>
                    <a:pt x="1948" y="3896"/>
                  </a:lnTo>
                  <a:cubicBezTo>
                    <a:pt x="1121" y="3896"/>
                    <a:pt x="472" y="3247"/>
                    <a:pt x="472" y="2420"/>
                  </a:cubicBezTo>
                  <a:lnTo>
                    <a:pt x="472" y="1919"/>
                  </a:lnTo>
                  <a:cubicBezTo>
                    <a:pt x="472" y="1122"/>
                    <a:pt x="1121" y="473"/>
                    <a:pt x="1948" y="444"/>
                  </a:cubicBezTo>
                  <a:lnTo>
                    <a:pt x="1977" y="444"/>
                  </a:lnTo>
                  <a:cubicBezTo>
                    <a:pt x="2095" y="444"/>
                    <a:pt x="2213" y="355"/>
                    <a:pt x="2213" y="237"/>
                  </a:cubicBezTo>
                  <a:cubicBezTo>
                    <a:pt x="2213" y="89"/>
                    <a:pt x="2095" y="1"/>
                    <a:pt x="19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8427916" y="1529101"/>
              <a:ext cx="78317" cy="67170"/>
            </a:xfrm>
            <a:custGeom>
              <a:avLst/>
              <a:gdLst/>
              <a:ahLst/>
              <a:cxnLst/>
              <a:rect l="l" t="t" r="r" b="b"/>
              <a:pathLst>
                <a:path w="2775" h="2380" extrusionOk="0">
                  <a:moveTo>
                    <a:pt x="1594" y="461"/>
                  </a:moveTo>
                  <a:cubicBezTo>
                    <a:pt x="2007" y="461"/>
                    <a:pt x="2332" y="786"/>
                    <a:pt x="2332" y="1199"/>
                  </a:cubicBezTo>
                  <a:cubicBezTo>
                    <a:pt x="2332" y="1635"/>
                    <a:pt x="1972" y="1924"/>
                    <a:pt x="1593" y="1924"/>
                  </a:cubicBezTo>
                  <a:cubicBezTo>
                    <a:pt x="1408" y="1924"/>
                    <a:pt x="1218" y="1855"/>
                    <a:pt x="1063" y="1700"/>
                  </a:cubicBezTo>
                  <a:cubicBezTo>
                    <a:pt x="591" y="1258"/>
                    <a:pt x="915" y="461"/>
                    <a:pt x="1594" y="461"/>
                  </a:cubicBezTo>
                  <a:close/>
                  <a:moveTo>
                    <a:pt x="1573" y="0"/>
                  </a:moveTo>
                  <a:cubicBezTo>
                    <a:pt x="1282" y="0"/>
                    <a:pt x="984" y="107"/>
                    <a:pt x="738" y="343"/>
                  </a:cubicBezTo>
                  <a:cubicBezTo>
                    <a:pt x="1" y="1110"/>
                    <a:pt x="532" y="2379"/>
                    <a:pt x="1594" y="2379"/>
                  </a:cubicBezTo>
                  <a:cubicBezTo>
                    <a:pt x="2243" y="2379"/>
                    <a:pt x="2774" y="1848"/>
                    <a:pt x="2774" y="1199"/>
                  </a:cubicBezTo>
                  <a:cubicBezTo>
                    <a:pt x="2774" y="477"/>
                    <a:pt x="2189" y="0"/>
                    <a:pt x="1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8427916" y="1376957"/>
              <a:ext cx="78317" cy="67734"/>
            </a:xfrm>
            <a:custGeom>
              <a:avLst/>
              <a:gdLst/>
              <a:ahLst/>
              <a:cxnLst/>
              <a:rect l="l" t="t" r="r" b="b"/>
              <a:pathLst>
                <a:path w="2775" h="2400" extrusionOk="0">
                  <a:moveTo>
                    <a:pt x="1594" y="452"/>
                  </a:moveTo>
                  <a:cubicBezTo>
                    <a:pt x="2007" y="452"/>
                    <a:pt x="2332" y="777"/>
                    <a:pt x="2332" y="1190"/>
                  </a:cubicBezTo>
                  <a:cubicBezTo>
                    <a:pt x="2332" y="1647"/>
                    <a:pt x="1970" y="1944"/>
                    <a:pt x="1589" y="1944"/>
                  </a:cubicBezTo>
                  <a:cubicBezTo>
                    <a:pt x="1405" y="1944"/>
                    <a:pt x="1217" y="1875"/>
                    <a:pt x="1063" y="1721"/>
                  </a:cubicBezTo>
                  <a:cubicBezTo>
                    <a:pt x="591" y="1249"/>
                    <a:pt x="915" y="452"/>
                    <a:pt x="1594" y="452"/>
                  </a:cubicBezTo>
                  <a:close/>
                  <a:moveTo>
                    <a:pt x="1590" y="1"/>
                  </a:moveTo>
                  <a:cubicBezTo>
                    <a:pt x="1294" y="1"/>
                    <a:pt x="989" y="113"/>
                    <a:pt x="738" y="364"/>
                  </a:cubicBezTo>
                  <a:cubicBezTo>
                    <a:pt x="1" y="1101"/>
                    <a:pt x="532" y="2400"/>
                    <a:pt x="1594" y="2400"/>
                  </a:cubicBezTo>
                  <a:cubicBezTo>
                    <a:pt x="2243" y="2400"/>
                    <a:pt x="2774" y="1869"/>
                    <a:pt x="2774" y="1190"/>
                  </a:cubicBezTo>
                  <a:cubicBezTo>
                    <a:pt x="2774" y="475"/>
                    <a:pt x="2200" y="1"/>
                    <a:pt x="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8427916" y="1452733"/>
              <a:ext cx="78317" cy="67734"/>
            </a:xfrm>
            <a:custGeom>
              <a:avLst/>
              <a:gdLst/>
              <a:ahLst/>
              <a:cxnLst/>
              <a:rect l="l" t="t" r="r" b="b"/>
              <a:pathLst>
                <a:path w="2775" h="2400" extrusionOk="0">
                  <a:moveTo>
                    <a:pt x="1594" y="452"/>
                  </a:moveTo>
                  <a:cubicBezTo>
                    <a:pt x="2007" y="452"/>
                    <a:pt x="2332" y="777"/>
                    <a:pt x="2332" y="1190"/>
                  </a:cubicBezTo>
                  <a:cubicBezTo>
                    <a:pt x="2332" y="1633"/>
                    <a:pt x="1961" y="1925"/>
                    <a:pt x="1575" y="1925"/>
                  </a:cubicBezTo>
                  <a:cubicBezTo>
                    <a:pt x="1396" y="1925"/>
                    <a:pt x="1213" y="1862"/>
                    <a:pt x="1063" y="1721"/>
                  </a:cubicBezTo>
                  <a:cubicBezTo>
                    <a:pt x="591" y="1249"/>
                    <a:pt x="915" y="452"/>
                    <a:pt x="1594" y="452"/>
                  </a:cubicBezTo>
                  <a:close/>
                  <a:moveTo>
                    <a:pt x="1590" y="1"/>
                  </a:moveTo>
                  <a:cubicBezTo>
                    <a:pt x="1294" y="1"/>
                    <a:pt x="989" y="113"/>
                    <a:pt x="738" y="364"/>
                  </a:cubicBezTo>
                  <a:cubicBezTo>
                    <a:pt x="1" y="1102"/>
                    <a:pt x="532" y="2370"/>
                    <a:pt x="1594" y="2400"/>
                  </a:cubicBezTo>
                  <a:cubicBezTo>
                    <a:pt x="2243" y="2400"/>
                    <a:pt x="2774" y="1839"/>
                    <a:pt x="2774" y="1190"/>
                  </a:cubicBezTo>
                  <a:cubicBezTo>
                    <a:pt x="2774" y="475"/>
                    <a:pt x="2200" y="1"/>
                    <a:pt x="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8339638" y="1529101"/>
              <a:ext cx="78317" cy="67170"/>
            </a:xfrm>
            <a:custGeom>
              <a:avLst/>
              <a:gdLst/>
              <a:ahLst/>
              <a:cxnLst/>
              <a:rect l="l" t="t" r="r" b="b"/>
              <a:pathLst>
                <a:path w="2775" h="2380" extrusionOk="0">
                  <a:moveTo>
                    <a:pt x="1594" y="461"/>
                  </a:moveTo>
                  <a:cubicBezTo>
                    <a:pt x="2007" y="461"/>
                    <a:pt x="2332" y="786"/>
                    <a:pt x="2332" y="1199"/>
                  </a:cubicBezTo>
                  <a:cubicBezTo>
                    <a:pt x="2332" y="1635"/>
                    <a:pt x="1972" y="1924"/>
                    <a:pt x="1593" y="1924"/>
                  </a:cubicBezTo>
                  <a:cubicBezTo>
                    <a:pt x="1408" y="1924"/>
                    <a:pt x="1218" y="1855"/>
                    <a:pt x="1063" y="1700"/>
                  </a:cubicBezTo>
                  <a:cubicBezTo>
                    <a:pt x="591" y="1258"/>
                    <a:pt x="945" y="461"/>
                    <a:pt x="1594" y="461"/>
                  </a:cubicBezTo>
                  <a:close/>
                  <a:moveTo>
                    <a:pt x="1573" y="0"/>
                  </a:moveTo>
                  <a:cubicBezTo>
                    <a:pt x="1282" y="0"/>
                    <a:pt x="985" y="107"/>
                    <a:pt x="739" y="343"/>
                  </a:cubicBezTo>
                  <a:cubicBezTo>
                    <a:pt x="1" y="1110"/>
                    <a:pt x="532" y="2379"/>
                    <a:pt x="1594" y="2379"/>
                  </a:cubicBezTo>
                  <a:cubicBezTo>
                    <a:pt x="2243" y="2379"/>
                    <a:pt x="2775" y="1848"/>
                    <a:pt x="2775" y="1199"/>
                  </a:cubicBezTo>
                  <a:cubicBezTo>
                    <a:pt x="2775" y="477"/>
                    <a:pt x="2189" y="0"/>
                    <a:pt x="1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8339638" y="1376957"/>
              <a:ext cx="78317" cy="67734"/>
            </a:xfrm>
            <a:custGeom>
              <a:avLst/>
              <a:gdLst/>
              <a:ahLst/>
              <a:cxnLst/>
              <a:rect l="l" t="t" r="r" b="b"/>
              <a:pathLst>
                <a:path w="2775" h="2400" extrusionOk="0">
                  <a:moveTo>
                    <a:pt x="1594" y="452"/>
                  </a:moveTo>
                  <a:cubicBezTo>
                    <a:pt x="2007" y="452"/>
                    <a:pt x="2332" y="777"/>
                    <a:pt x="2332" y="1190"/>
                  </a:cubicBezTo>
                  <a:cubicBezTo>
                    <a:pt x="2332" y="1647"/>
                    <a:pt x="1970" y="1944"/>
                    <a:pt x="1589" y="1944"/>
                  </a:cubicBezTo>
                  <a:cubicBezTo>
                    <a:pt x="1405" y="1944"/>
                    <a:pt x="1217" y="1875"/>
                    <a:pt x="1063" y="1721"/>
                  </a:cubicBezTo>
                  <a:cubicBezTo>
                    <a:pt x="591" y="1249"/>
                    <a:pt x="945" y="452"/>
                    <a:pt x="1594" y="452"/>
                  </a:cubicBezTo>
                  <a:close/>
                  <a:moveTo>
                    <a:pt x="1590" y="1"/>
                  </a:moveTo>
                  <a:cubicBezTo>
                    <a:pt x="1294" y="1"/>
                    <a:pt x="990" y="113"/>
                    <a:pt x="739" y="364"/>
                  </a:cubicBezTo>
                  <a:cubicBezTo>
                    <a:pt x="1" y="1101"/>
                    <a:pt x="532" y="2400"/>
                    <a:pt x="1594" y="2400"/>
                  </a:cubicBezTo>
                  <a:cubicBezTo>
                    <a:pt x="2243" y="2400"/>
                    <a:pt x="2775" y="1869"/>
                    <a:pt x="2775" y="1190"/>
                  </a:cubicBezTo>
                  <a:cubicBezTo>
                    <a:pt x="2775" y="475"/>
                    <a:pt x="2200" y="1"/>
                    <a:pt x="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8339638" y="1452733"/>
              <a:ext cx="78317" cy="67734"/>
            </a:xfrm>
            <a:custGeom>
              <a:avLst/>
              <a:gdLst/>
              <a:ahLst/>
              <a:cxnLst/>
              <a:rect l="l" t="t" r="r" b="b"/>
              <a:pathLst>
                <a:path w="2775" h="2400" extrusionOk="0">
                  <a:moveTo>
                    <a:pt x="1594" y="452"/>
                  </a:moveTo>
                  <a:cubicBezTo>
                    <a:pt x="2007" y="452"/>
                    <a:pt x="2332" y="777"/>
                    <a:pt x="2332" y="1190"/>
                  </a:cubicBezTo>
                  <a:cubicBezTo>
                    <a:pt x="2332" y="1633"/>
                    <a:pt x="1961" y="1925"/>
                    <a:pt x="1575" y="1925"/>
                  </a:cubicBezTo>
                  <a:cubicBezTo>
                    <a:pt x="1396" y="1925"/>
                    <a:pt x="1213" y="1862"/>
                    <a:pt x="1063" y="1721"/>
                  </a:cubicBezTo>
                  <a:cubicBezTo>
                    <a:pt x="591" y="1249"/>
                    <a:pt x="945" y="452"/>
                    <a:pt x="1594" y="452"/>
                  </a:cubicBezTo>
                  <a:close/>
                  <a:moveTo>
                    <a:pt x="1590" y="1"/>
                  </a:moveTo>
                  <a:cubicBezTo>
                    <a:pt x="1294" y="1"/>
                    <a:pt x="990" y="113"/>
                    <a:pt x="739" y="364"/>
                  </a:cubicBezTo>
                  <a:cubicBezTo>
                    <a:pt x="1" y="1102"/>
                    <a:pt x="532" y="2370"/>
                    <a:pt x="1594" y="2400"/>
                  </a:cubicBezTo>
                  <a:cubicBezTo>
                    <a:pt x="2243" y="2400"/>
                    <a:pt x="2775" y="1839"/>
                    <a:pt x="2775" y="1190"/>
                  </a:cubicBezTo>
                  <a:cubicBezTo>
                    <a:pt x="2775" y="475"/>
                    <a:pt x="2200" y="1"/>
                    <a:pt x="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8251389" y="1529101"/>
              <a:ext cx="79136" cy="67170"/>
            </a:xfrm>
            <a:custGeom>
              <a:avLst/>
              <a:gdLst/>
              <a:ahLst/>
              <a:cxnLst/>
              <a:rect l="l" t="t" r="r" b="b"/>
              <a:pathLst>
                <a:path w="2804" h="2380" extrusionOk="0">
                  <a:moveTo>
                    <a:pt x="1594" y="461"/>
                  </a:moveTo>
                  <a:cubicBezTo>
                    <a:pt x="2007" y="461"/>
                    <a:pt x="2331" y="786"/>
                    <a:pt x="2331" y="1199"/>
                  </a:cubicBezTo>
                  <a:cubicBezTo>
                    <a:pt x="2331" y="1635"/>
                    <a:pt x="1972" y="1924"/>
                    <a:pt x="1593" y="1924"/>
                  </a:cubicBezTo>
                  <a:cubicBezTo>
                    <a:pt x="1407" y="1924"/>
                    <a:pt x="1217" y="1855"/>
                    <a:pt x="1062" y="1700"/>
                  </a:cubicBezTo>
                  <a:cubicBezTo>
                    <a:pt x="620" y="1258"/>
                    <a:pt x="944" y="461"/>
                    <a:pt x="1594" y="461"/>
                  </a:cubicBezTo>
                  <a:close/>
                  <a:moveTo>
                    <a:pt x="1588" y="0"/>
                  </a:moveTo>
                  <a:cubicBezTo>
                    <a:pt x="1298" y="0"/>
                    <a:pt x="1004" y="107"/>
                    <a:pt x="767" y="343"/>
                  </a:cubicBezTo>
                  <a:cubicBezTo>
                    <a:pt x="0" y="1110"/>
                    <a:pt x="531" y="2379"/>
                    <a:pt x="1594" y="2379"/>
                  </a:cubicBezTo>
                  <a:cubicBezTo>
                    <a:pt x="2243" y="2379"/>
                    <a:pt x="2774" y="1848"/>
                    <a:pt x="2803" y="1199"/>
                  </a:cubicBezTo>
                  <a:cubicBezTo>
                    <a:pt x="2803" y="477"/>
                    <a:pt x="2204" y="0"/>
                    <a:pt x="15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8251389" y="1376957"/>
              <a:ext cx="79136" cy="67734"/>
            </a:xfrm>
            <a:custGeom>
              <a:avLst/>
              <a:gdLst/>
              <a:ahLst/>
              <a:cxnLst/>
              <a:rect l="l" t="t" r="r" b="b"/>
              <a:pathLst>
                <a:path w="2804" h="2400" extrusionOk="0">
                  <a:moveTo>
                    <a:pt x="1594" y="452"/>
                  </a:moveTo>
                  <a:cubicBezTo>
                    <a:pt x="2007" y="452"/>
                    <a:pt x="2331" y="777"/>
                    <a:pt x="2331" y="1190"/>
                  </a:cubicBezTo>
                  <a:cubicBezTo>
                    <a:pt x="2331" y="1647"/>
                    <a:pt x="1969" y="1944"/>
                    <a:pt x="1588" y="1944"/>
                  </a:cubicBezTo>
                  <a:cubicBezTo>
                    <a:pt x="1404" y="1944"/>
                    <a:pt x="1216" y="1875"/>
                    <a:pt x="1062" y="1721"/>
                  </a:cubicBezTo>
                  <a:cubicBezTo>
                    <a:pt x="620" y="1249"/>
                    <a:pt x="944" y="452"/>
                    <a:pt x="1594" y="452"/>
                  </a:cubicBezTo>
                  <a:close/>
                  <a:moveTo>
                    <a:pt x="1591" y="1"/>
                  </a:moveTo>
                  <a:cubicBezTo>
                    <a:pt x="1293" y="1"/>
                    <a:pt x="989" y="113"/>
                    <a:pt x="738" y="364"/>
                  </a:cubicBezTo>
                  <a:cubicBezTo>
                    <a:pt x="0" y="1101"/>
                    <a:pt x="531" y="2400"/>
                    <a:pt x="1594" y="2400"/>
                  </a:cubicBezTo>
                  <a:cubicBezTo>
                    <a:pt x="2243" y="2400"/>
                    <a:pt x="2803" y="1869"/>
                    <a:pt x="2803" y="1190"/>
                  </a:cubicBezTo>
                  <a:cubicBezTo>
                    <a:pt x="2783" y="475"/>
                    <a:pt x="2202" y="1"/>
                    <a:pt x="15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8251389" y="1452733"/>
              <a:ext cx="79136" cy="67734"/>
            </a:xfrm>
            <a:custGeom>
              <a:avLst/>
              <a:gdLst/>
              <a:ahLst/>
              <a:cxnLst/>
              <a:rect l="l" t="t" r="r" b="b"/>
              <a:pathLst>
                <a:path w="2804" h="2400" extrusionOk="0">
                  <a:moveTo>
                    <a:pt x="1594" y="452"/>
                  </a:moveTo>
                  <a:cubicBezTo>
                    <a:pt x="2007" y="452"/>
                    <a:pt x="2331" y="777"/>
                    <a:pt x="2331" y="1190"/>
                  </a:cubicBezTo>
                  <a:cubicBezTo>
                    <a:pt x="2331" y="1633"/>
                    <a:pt x="1960" y="1925"/>
                    <a:pt x="1574" y="1925"/>
                  </a:cubicBezTo>
                  <a:cubicBezTo>
                    <a:pt x="1395" y="1925"/>
                    <a:pt x="1212" y="1862"/>
                    <a:pt x="1062" y="1721"/>
                  </a:cubicBezTo>
                  <a:cubicBezTo>
                    <a:pt x="620" y="1249"/>
                    <a:pt x="944" y="452"/>
                    <a:pt x="1594" y="452"/>
                  </a:cubicBezTo>
                  <a:close/>
                  <a:moveTo>
                    <a:pt x="1606" y="1"/>
                  </a:moveTo>
                  <a:cubicBezTo>
                    <a:pt x="1310" y="1"/>
                    <a:pt x="1009" y="113"/>
                    <a:pt x="767" y="364"/>
                  </a:cubicBezTo>
                  <a:cubicBezTo>
                    <a:pt x="0" y="1102"/>
                    <a:pt x="531" y="2400"/>
                    <a:pt x="1594" y="2400"/>
                  </a:cubicBezTo>
                  <a:cubicBezTo>
                    <a:pt x="2243" y="2370"/>
                    <a:pt x="2774" y="1839"/>
                    <a:pt x="2803" y="1190"/>
                  </a:cubicBezTo>
                  <a:cubicBezTo>
                    <a:pt x="2803" y="475"/>
                    <a:pt x="2215" y="1"/>
                    <a:pt x="16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8370457" y="1268134"/>
              <a:ext cx="85796" cy="75806"/>
            </a:xfrm>
            <a:custGeom>
              <a:avLst/>
              <a:gdLst/>
              <a:ahLst/>
              <a:cxnLst/>
              <a:rect l="l" t="t" r="r" b="b"/>
              <a:pathLst>
                <a:path w="3040" h="2686" extrusionOk="0">
                  <a:moveTo>
                    <a:pt x="2184" y="0"/>
                  </a:moveTo>
                  <a:cubicBezTo>
                    <a:pt x="2096" y="0"/>
                    <a:pt x="2007" y="89"/>
                    <a:pt x="1978" y="177"/>
                  </a:cubicBezTo>
                  <a:lnTo>
                    <a:pt x="1476" y="1889"/>
                  </a:lnTo>
                  <a:lnTo>
                    <a:pt x="1181" y="1328"/>
                  </a:lnTo>
                  <a:cubicBezTo>
                    <a:pt x="1151" y="1269"/>
                    <a:pt x="1063" y="1239"/>
                    <a:pt x="974" y="1239"/>
                  </a:cubicBezTo>
                  <a:lnTo>
                    <a:pt x="266" y="1239"/>
                  </a:lnTo>
                  <a:cubicBezTo>
                    <a:pt x="1" y="1269"/>
                    <a:pt x="1" y="1653"/>
                    <a:pt x="266" y="1682"/>
                  </a:cubicBezTo>
                  <a:lnTo>
                    <a:pt x="856" y="1682"/>
                  </a:lnTo>
                  <a:lnTo>
                    <a:pt x="1358" y="2567"/>
                  </a:lnTo>
                  <a:cubicBezTo>
                    <a:pt x="1417" y="2656"/>
                    <a:pt x="1476" y="2685"/>
                    <a:pt x="1565" y="2685"/>
                  </a:cubicBezTo>
                  <a:lnTo>
                    <a:pt x="1594" y="2685"/>
                  </a:lnTo>
                  <a:cubicBezTo>
                    <a:pt x="1683" y="2685"/>
                    <a:pt x="1742" y="2597"/>
                    <a:pt x="1771" y="2538"/>
                  </a:cubicBezTo>
                  <a:lnTo>
                    <a:pt x="2361" y="472"/>
                  </a:lnTo>
                  <a:lnTo>
                    <a:pt x="2833" y="472"/>
                  </a:lnTo>
                  <a:cubicBezTo>
                    <a:pt x="2951" y="472"/>
                    <a:pt x="3040" y="354"/>
                    <a:pt x="3040" y="236"/>
                  </a:cubicBezTo>
                  <a:cubicBezTo>
                    <a:pt x="3040" y="118"/>
                    <a:pt x="2951" y="0"/>
                    <a:pt x="28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8431246" y="1287833"/>
              <a:ext cx="43350" cy="54441"/>
            </a:xfrm>
            <a:custGeom>
              <a:avLst/>
              <a:gdLst/>
              <a:ahLst/>
              <a:cxnLst/>
              <a:rect l="l" t="t" r="r" b="b"/>
              <a:pathLst>
                <a:path w="1536" h="1929" extrusionOk="0">
                  <a:moveTo>
                    <a:pt x="719" y="554"/>
                  </a:moveTo>
                  <a:cubicBezTo>
                    <a:pt x="852" y="554"/>
                    <a:pt x="1105" y="866"/>
                    <a:pt x="856" y="866"/>
                  </a:cubicBezTo>
                  <a:cubicBezTo>
                    <a:pt x="768" y="866"/>
                    <a:pt x="650" y="777"/>
                    <a:pt x="650" y="659"/>
                  </a:cubicBezTo>
                  <a:cubicBezTo>
                    <a:pt x="650" y="583"/>
                    <a:pt x="679" y="554"/>
                    <a:pt x="719" y="554"/>
                  </a:cubicBezTo>
                  <a:close/>
                  <a:moveTo>
                    <a:pt x="858" y="1"/>
                  </a:moveTo>
                  <a:cubicBezTo>
                    <a:pt x="702" y="1"/>
                    <a:pt x="543" y="58"/>
                    <a:pt x="414" y="187"/>
                  </a:cubicBezTo>
                  <a:cubicBezTo>
                    <a:pt x="1" y="571"/>
                    <a:pt x="266" y="1279"/>
                    <a:pt x="827" y="1309"/>
                  </a:cubicBezTo>
                  <a:cubicBezTo>
                    <a:pt x="768" y="1397"/>
                    <a:pt x="709" y="1456"/>
                    <a:pt x="620" y="1515"/>
                  </a:cubicBezTo>
                  <a:cubicBezTo>
                    <a:pt x="443" y="1663"/>
                    <a:pt x="532" y="1928"/>
                    <a:pt x="768" y="1928"/>
                  </a:cubicBezTo>
                  <a:cubicBezTo>
                    <a:pt x="797" y="1928"/>
                    <a:pt x="856" y="1928"/>
                    <a:pt x="886" y="1899"/>
                  </a:cubicBezTo>
                  <a:cubicBezTo>
                    <a:pt x="1240" y="1604"/>
                    <a:pt x="1447" y="1220"/>
                    <a:pt x="1506" y="777"/>
                  </a:cubicBezTo>
                  <a:cubicBezTo>
                    <a:pt x="1506" y="748"/>
                    <a:pt x="1506" y="718"/>
                    <a:pt x="1506" y="689"/>
                  </a:cubicBezTo>
                  <a:lnTo>
                    <a:pt x="1535" y="659"/>
                  </a:lnTo>
                  <a:cubicBezTo>
                    <a:pt x="1535" y="275"/>
                    <a:pt x="1201" y="1"/>
                    <a:pt x="8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4" name="Google Shape;3054;p71"/>
          <p:cNvGrpSpPr/>
          <p:nvPr/>
        </p:nvGrpSpPr>
        <p:grpSpPr>
          <a:xfrm>
            <a:off x="5583604" y="4169215"/>
            <a:ext cx="445541" cy="428926"/>
            <a:chOff x="7510228" y="1198991"/>
            <a:chExt cx="445541" cy="428926"/>
          </a:xfrm>
        </p:grpSpPr>
        <p:sp>
          <p:nvSpPr>
            <p:cNvPr id="3055" name="Google Shape;3055;p71"/>
            <p:cNvSpPr/>
            <p:nvPr/>
          </p:nvSpPr>
          <p:spPr>
            <a:xfrm>
              <a:off x="7517735" y="1204833"/>
              <a:ext cx="106625" cy="417241"/>
            </a:xfrm>
            <a:custGeom>
              <a:avLst/>
              <a:gdLst/>
              <a:ahLst/>
              <a:cxnLst/>
              <a:rect l="l" t="t" r="r" b="b"/>
              <a:pathLst>
                <a:path w="3778" h="14784" extrusionOk="0">
                  <a:moveTo>
                    <a:pt x="3157" y="1"/>
                  </a:moveTo>
                  <a:cubicBezTo>
                    <a:pt x="2213" y="1"/>
                    <a:pt x="1446" y="768"/>
                    <a:pt x="1446" y="1712"/>
                  </a:cubicBezTo>
                  <a:lnTo>
                    <a:pt x="1446" y="6138"/>
                  </a:lnTo>
                  <a:cubicBezTo>
                    <a:pt x="1446" y="6522"/>
                    <a:pt x="1121" y="6876"/>
                    <a:pt x="708" y="6876"/>
                  </a:cubicBezTo>
                  <a:cubicBezTo>
                    <a:pt x="0" y="6876"/>
                    <a:pt x="0" y="7909"/>
                    <a:pt x="708" y="7909"/>
                  </a:cubicBezTo>
                  <a:cubicBezTo>
                    <a:pt x="1121" y="7909"/>
                    <a:pt x="1446" y="8233"/>
                    <a:pt x="1446" y="8646"/>
                  </a:cubicBezTo>
                  <a:lnTo>
                    <a:pt x="1446" y="13072"/>
                  </a:lnTo>
                  <a:cubicBezTo>
                    <a:pt x="1446" y="14017"/>
                    <a:pt x="2213" y="14784"/>
                    <a:pt x="3157" y="14784"/>
                  </a:cubicBezTo>
                  <a:lnTo>
                    <a:pt x="3157" y="14754"/>
                  </a:lnTo>
                  <a:cubicBezTo>
                    <a:pt x="3777" y="14695"/>
                    <a:pt x="3777" y="13751"/>
                    <a:pt x="3157" y="13692"/>
                  </a:cubicBezTo>
                  <a:cubicBezTo>
                    <a:pt x="2774" y="13692"/>
                    <a:pt x="2479" y="13426"/>
                    <a:pt x="2479" y="13043"/>
                  </a:cubicBezTo>
                  <a:lnTo>
                    <a:pt x="2479" y="8617"/>
                  </a:lnTo>
                  <a:cubicBezTo>
                    <a:pt x="2479" y="8145"/>
                    <a:pt x="2302" y="7702"/>
                    <a:pt x="1977" y="7377"/>
                  </a:cubicBezTo>
                  <a:cubicBezTo>
                    <a:pt x="2302" y="7053"/>
                    <a:pt x="2479" y="6610"/>
                    <a:pt x="2479" y="6138"/>
                  </a:cubicBezTo>
                  <a:lnTo>
                    <a:pt x="2479" y="1712"/>
                  </a:lnTo>
                  <a:cubicBezTo>
                    <a:pt x="2479" y="1328"/>
                    <a:pt x="2774" y="1063"/>
                    <a:pt x="3157" y="1063"/>
                  </a:cubicBezTo>
                  <a:cubicBezTo>
                    <a:pt x="3777" y="1004"/>
                    <a:pt x="3777" y="60"/>
                    <a:pt x="3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7838843" y="1204776"/>
              <a:ext cx="109447" cy="417298"/>
            </a:xfrm>
            <a:custGeom>
              <a:avLst/>
              <a:gdLst/>
              <a:ahLst/>
              <a:cxnLst/>
              <a:rect l="l" t="t" r="r" b="b"/>
              <a:pathLst>
                <a:path w="3878" h="14786" extrusionOk="0">
                  <a:moveTo>
                    <a:pt x="667" y="0"/>
                  </a:moveTo>
                  <a:cubicBezTo>
                    <a:pt x="0" y="0"/>
                    <a:pt x="0" y="1067"/>
                    <a:pt x="667" y="1067"/>
                  </a:cubicBezTo>
                  <a:cubicBezTo>
                    <a:pt x="685" y="1067"/>
                    <a:pt x="702" y="1066"/>
                    <a:pt x="720" y="1065"/>
                  </a:cubicBezTo>
                  <a:cubicBezTo>
                    <a:pt x="1104" y="1065"/>
                    <a:pt x="1399" y="1330"/>
                    <a:pt x="1399" y="1714"/>
                  </a:cubicBezTo>
                  <a:lnTo>
                    <a:pt x="1399" y="6140"/>
                  </a:lnTo>
                  <a:cubicBezTo>
                    <a:pt x="1369" y="6612"/>
                    <a:pt x="1576" y="7055"/>
                    <a:pt x="1900" y="7379"/>
                  </a:cubicBezTo>
                  <a:cubicBezTo>
                    <a:pt x="1576" y="7704"/>
                    <a:pt x="1369" y="8147"/>
                    <a:pt x="1399" y="8619"/>
                  </a:cubicBezTo>
                  <a:lnTo>
                    <a:pt x="1399" y="13045"/>
                  </a:lnTo>
                  <a:cubicBezTo>
                    <a:pt x="1399" y="13428"/>
                    <a:pt x="1104" y="13694"/>
                    <a:pt x="720" y="13694"/>
                  </a:cubicBezTo>
                  <a:cubicBezTo>
                    <a:pt x="702" y="13693"/>
                    <a:pt x="685" y="13692"/>
                    <a:pt x="667" y="13692"/>
                  </a:cubicBezTo>
                  <a:cubicBezTo>
                    <a:pt x="0" y="13692"/>
                    <a:pt x="0" y="14758"/>
                    <a:pt x="667" y="14758"/>
                  </a:cubicBezTo>
                  <a:cubicBezTo>
                    <a:pt x="685" y="14758"/>
                    <a:pt x="702" y="14758"/>
                    <a:pt x="720" y="14756"/>
                  </a:cubicBezTo>
                  <a:lnTo>
                    <a:pt x="720" y="14786"/>
                  </a:lnTo>
                  <a:cubicBezTo>
                    <a:pt x="1664" y="14786"/>
                    <a:pt x="2432" y="14019"/>
                    <a:pt x="2432" y="13074"/>
                  </a:cubicBezTo>
                  <a:lnTo>
                    <a:pt x="2432" y="8648"/>
                  </a:lnTo>
                  <a:cubicBezTo>
                    <a:pt x="2432" y="8235"/>
                    <a:pt x="2756" y="7911"/>
                    <a:pt x="3169" y="7911"/>
                  </a:cubicBezTo>
                  <a:cubicBezTo>
                    <a:pt x="3868" y="7911"/>
                    <a:pt x="3877" y="6877"/>
                    <a:pt x="3198" y="6877"/>
                  </a:cubicBezTo>
                  <a:cubicBezTo>
                    <a:pt x="3189" y="6877"/>
                    <a:pt x="3179" y="6877"/>
                    <a:pt x="3169" y="6878"/>
                  </a:cubicBezTo>
                  <a:cubicBezTo>
                    <a:pt x="2756" y="6878"/>
                    <a:pt x="2432" y="6524"/>
                    <a:pt x="2432" y="6140"/>
                  </a:cubicBezTo>
                  <a:lnTo>
                    <a:pt x="2432" y="1714"/>
                  </a:lnTo>
                  <a:cubicBezTo>
                    <a:pt x="2432" y="770"/>
                    <a:pt x="1664" y="3"/>
                    <a:pt x="720" y="3"/>
                  </a:cubicBezTo>
                  <a:cubicBezTo>
                    <a:pt x="702" y="1"/>
                    <a:pt x="685" y="0"/>
                    <a:pt x="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7517735" y="1204833"/>
              <a:ext cx="93275" cy="417241"/>
            </a:xfrm>
            <a:custGeom>
              <a:avLst/>
              <a:gdLst/>
              <a:ahLst/>
              <a:cxnLst/>
              <a:rect l="l" t="t" r="r" b="b"/>
              <a:pathLst>
                <a:path w="3305" h="14784" extrusionOk="0">
                  <a:moveTo>
                    <a:pt x="3157" y="1"/>
                  </a:moveTo>
                  <a:cubicBezTo>
                    <a:pt x="2213" y="1"/>
                    <a:pt x="1446" y="768"/>
                    <a:pt x="1446" y="1712"/>
                  </a:cubicBezTo>
                  <a:lnTo>
                    <a:pt x="1446" y="6138"/>
                  </a:lnTo>
                  <a:cubicBezTo>
                    <a:pt x="1446" y="6551"/>
                    <a:pt x="1121" y="6876"/>
                    <a:pt x="708" y="6876"/>
                  </a:cubicBezTo>
                  <a:cubicBezTo>
                    <a:pt x="0" y="6876"/>
                    <a:pt x="0" y="7909"/>
                    <a:pt x="708" y="7909"/>
                  </a:cubicBezTo>
                  <a:cubicBezTo>
                    <a:pt x="1121" y="7909"/>
                    <a:pt x="1446" y="8233"/>
                    <a:pt x="1446" y="8646"/>
                  </a:cubicBezTo>
                  <a:lnTo>
                    <a:pt x="1446" y="13072"/>
                  </a:lnTo>
                  <a:cubicBezTo>
                    <a:pt x="1446" y="14017"/>
                    <a:pt x="2213" y="14784"/>
                    <a:pt x="3157" y="14784"/>
                  </a:cubicBezTo>
                  <a:cubicBezTo>
                    <a:pt x="3187" y="14784"/>
                    <a:pt x="3246" y="14784"/>
                    <a:pt x="3305" y="14754"/>
                  </a:cubicBezTo>
                  <a:cubicBezTo>
                    <a:pt x="2479" y="14607"/>
                    <a:pt x="1889" y="13899"/>
                    <a:pt x="1918" y="13072"/>
                  </a:cubicBezTo>
                  <a:lnTo>
                    <a:pt x="1918" y="8646"/>
                  </a:lnTo>
                  <a:cubicBezTo>
                    <a:pt x="1918" y="8233"/>
                    <a:pt x="1564" y="7909"/>
                    <a:pt x="1180" y="7909"/>
                  </a:cubicBezTo>
                  <a:cubicBezTo>
                    <a:pt x="472" y="7909"/>
                    <a:pt x="472" y="6876"/>
                    <a:pt x="1180" y="6846"/>
                  </a:cubicBezTo>
                  <a:cubicBezTo>
                    <a:pt x="1564" y="6846"/>
                    <a:pt x="1918" y="6522"/>
                    <a:pt x="1918" y="6109"/>
                  </a:cubicBezTo>
                  <a:lnTo>
                    <a:pt x="1918" y="1682"/>
                  </a:lnTo>
                  <a:cubicBezTo>
                    <a:pt x="1918" y="886"/>
                    <a:pt x="2508" y="178"/>
                    <a:pt x="3305" y="30"/>
                  </a:cubicBezTo>
                  <a:cubicBezTo>
                    <a:pt x="3246" y="1"/>
                    <a:pt x="3187" y="1"/>
                    <a:pt x="3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7838843" y="1205595"/>
              <a:ext cx="66972" cy="416536"/>
            </a:xfrm>
            <a:custGeom>
              <a:avLst/>
              <a:gdLst/>
              <a:ahLst/>
              <a:cxnLst/>
              <a:rect l="l" t="t" r="r" b="b"/>
              <a:pathLst>
                <a:path w="2373" h="14759" extrusionOk="0">
                  <a:moveTo>
                    <a:pt x="694" y="1"/>
                  </a:moveTo>
                  <a:cubicBezTo>
                    <a:pt x="1" y="1"/>
                    <a:pt x="1" y="1038"/>
                    <a:pt x="694" y="1038"/>
                  </a:cubicBezTo>
                  <a:cubicBezTo>
                    <a:pt x="712" y="1038"/>
                    <a:pt x="730" y="1037"/>
                    <a:pt x="750" y="1036"/>
                  </a:cubicBezTo>
                  <a:cubicBezTo>
                    <a:pt x="1104" y="1036"/>
                    <a:pt x="1399" y="1331"/>
                    <a:pt x="1399" y="1685"/>
                  </a:cubicBezTo>
                  <a:lnTo>
                    <a:pt x="1399" y="6111"/>
                  </a:lnTo>
                  <a:cubicBezTo>
                    <a:pt x="1399" y="6583"/>
                    <a:pt x="1576" y="7055"/>
                    <a:pt x="1900" y="7380"/>
                  </a:cubicBezTo>
                  <a:cubicBezTo>
                    <a:pt x="1576" y="7704"/>
                    <a:pt x="1399" y="8147"/>
                    <a:pt x="1399" y="8619"/>
                  </a:cubicBezTo>
                  <a:lnTo>
                    <a:pt x="1399" y="13045"/>
                  </a:lnTo>
                  <a:cubicBezTo>
                    <a:pt x="1399" y="13399"/>
                    <a:pt x="1104" y="13694"/>
                    <a:pt x="750" y="13694"/>
                  </a:cubicBezTo>
                  <a:cubicBezTo>
                    <a:pt x="731" y="13693"/>
                    <a:pt x="713" y="13692"/>
                    <a:pt x="695" y="13692"/>
                  </a:cubicBezTo>
                  <a:cubicBezTo>
                    <a:pt x="1" y="13692"/>
                    <a:pt x="1" y="14759"/>
                    <a:pt x="695" y="14759"/>
                  </a:cubicBezTo>
                  <a:cubicBezTo>
                    <a:pt x="713" y="14759"/>
                    <a:pt x="731" y="14758"/>
                    <a:pt x="750" y="14757"/>
                  </a:cubicBezTo>
                  <a:cubicBezTo>
                    <a:pt x="838" y="14757"/>
                    <a:pt x="927" y="14727"/>
                    <a:pt x="1045" y="14727"/>
                  </a:cubicBezTo>
                  <a:cubicBezTo>
                    <a:pt x="809" y="14668"/>
                    <a:pt x="661" y="14462"/>
                    <a:pt x="661" y="14226"/>
                  </a:cubicBezTo>
                  <a:cubicBezTo>
                    <a:pt x="661" y="13931"/>
                    <a:pt x="897" y="13694"/>
                    <a:pt x="1192" y="13694"/>
                  </a:cubicBezTo>
                  <a:cubicBezTo>
                    <a:pt x="1546" y="13694"/>
                    <a:pt x="1841" y="13399"/>
                    <a:pt x="1841" y="13045"/>
                  </a:cubicBezTo>
                  <a:lnTo>
                    <a:pt x="1841" y="8619"/>
                  </a:lnTo>
                  <a:cubicBezTo>
                    <a:pt x="1841" y="8147"/>
                    <a:pt x="2018" y="7704"/>
                    <a:pt x="2373" y="7380"/>
                  </a:cubicBezTo>
                  <a:cubicBezTo>
                    <a:pt x="2018" y="7055"/>
                    <a:pt x="1841" y="6583"/>
                    <a:pt x="1841" y="6111"/>
                  </a:cubicBezTo>
                  <a:lnTo>
                    <a:pt x="1841" y="1685"/>
                  </a:lnTo>
                  <a:cubicBezTo>
                    <a:pt x="1841" y="1331"/>
                    <a:pt x="1546" y="1036"/>
                    <a:pt x="1192" y="1036"/>
                  </a:cubicBezTo>
                  <a:cubicBezTo>
                    <a:pt x="897" y="1036"/>
                    <a:pt x="661" y="800"/>
                    <a:pt x="661" y="505"/>
                  </a:cubicBezTo>
                  <a:cubicBezTo>
                    <a:pt x="661" y="298"/>
                    <a:pt x="809" y="92"/>
                    <a:pt x="1045" y="33"/>
                  </a:cubicBezTo>
                  <a:cubicBezTo>
                    <a:pt x="927" y="3"/>
                    <a:pt x="838" y="3"/>
                    <a:pt x="750" y="3"/>
                  </a:cubicBezTo>
                  <a:cubicBezTo>
                    <a:pt x="730" y="2"/>
                    <a:pt x="712" y="1"/>
                    <a:pt x="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7510228" y="1198991"/>
              <a:ext cx="124941" cy="428926"/>
            </a:xfrm>
            <a:custGeom>
              <a:avLst/>
              <a:gdLst/>
              <a:ahLst/>
              <a:cxnLst/>
              <a:rect l="l" t="t" r="r" b="b"/>
              <a:pathLst>
                <a:path w="4427" h="15198" extrusionOk="0">
                  <a:moveTo>
                    <a:pt x="3370" y="0"/>
                  </a:moveTo>
                  <a:cubicBezTo>
                    <a:pt x="2304" y="0"/>
                    <a:pt x="1476" y="874"/>
                    <a:pt x="1476" y="1949"/>
                  </a:cubicBezTo>
                  <a:lnTo>
                    <a:pt x="1476" y="6375"/>
                  </a:lnTo>
                  <a:cubicBezTo>
                    <a:pt x="1476" y="6640"/>
                    <a:pt x="1269" y="6847"/>
                    <a:pt x="974" y="6847"/>
                  </a:cubicBezTo>
                  <a:cubicBezTo>
                    <a:pt x="1" y="6847"/>
                    <a:pt x="1" y="8352"/>
                    <a:pt x="974" y="8352"/>
                  </a:cubicBezTo>
                  <a:cubicBezTo>
                    <a:pt x="1269" y="8352"/>
                    <a:pt x="1476" y="8588"/>
                    <a:pt x="1476" y="8853"/>
                  </a:cubicBezTo>
                  <a:lnTo>
                    <a:pt x="1476" y="13279"/>
                  </a:lnTo>
                  <a:cubicBezTo>
                    <a:pt x="1476" y="14342"/>
                    <a:pt x="2361" y="15197"/>
                    <a:pt x="3423" y="15197"/>
                  </a:cubicBezTo>
                  <a:cubicBezTo>
                    <a:pt x="4427" y="15197"/>
                    <a:pt x="4427" y="13722"/>
                    <a:pt x="3423" y="13722"/>
                  </a:cubicBezTo>
                  <a:cubicBezTo>
                    <a:pt x="3187" y="13722"/>
                    <a:pt x="2981" y="13515"/>
                    <a:pt x="2981" y="13279"/>
                  </a:cubicBezTo>
                  <a:lnTo>
                    <a:pt x="2981" y="12896"/>
                  </a:lnTo>
                  <a:cubicBezTo>
                    <a:pt x="2981" y="12748"/>
                    <a:pt x="2870" y="12674"/>
                    <a:pt x="2759" y="12674"/>
                  </a:cubicBezTo>
                  <a:cubicBezTo>
                    <a:pt x="2649" y="12674"/>
                    <a:pt x="2538" y="12748"/>
                    <a:pt x="2538" y="12896"/>
                  </a:cubicBezTo>
                  <a:lnTo>
                    <a:pt x="2538" y="13279"/>
                  </a:lnTo>
                  <a:cubicBezTo>
                    <a:pt x="2538" y="13751"/>
                    <a:pt x="2922" y="14135"/>
                    <a:pt x="3423" y="14165"/>
                  </a:cubicBezTo>
                  <a:cubicBezTo>
                    <a:pt x="3807" y="14165"/>
                    <a:pt x="3807" y="14755"/>
                    <a:pt x="3423" y="14755"/>
                  </a:cubicBezTo>
                  <a:cubicBezTo>
                    <a:pt x="2597" y="14755"/>
                    <a:pt x="1948" y="14076"/>
                    <a:pt x="1948" y="13279"/>
                  </a:cubicBezTo>
                  <a:lnTo>
                    <a:pt x="1948" y="8853"/>
                  </a:lnTo>
                  <a:cubicBezTo>
                    <a:pt x="1948" y="8322"/>
                    <a:pt x="1505" y="7909"/>
                    <a:pt x="1004" y="7909"/>
                  </a:cubicBezTo>
                  <a:cubicBezTo>
                    <a:pt x="591" y="7909"/>
                    <a:pt x="591" y="7289"/>
                    <a:pt x="1004" y="7289"/>
                  </a:cubicBezTo>
                  <a:cubicBezTo>
                    <a:pt x="1505" y="7289"/>
                    <a:pt x="1948" y="6876"/>
                    <a:pt x="1948" y="6345"/>
                  </a:cubicBezTo>
                  <a:lnTo>
                    <a:pt x="1948" y="1919"/>
                  </a:lnTo>
                  <a:cubicBezTo>
                    <a:pt x="1948" y="1122"/>
                    <a:pt x="2597" y="444"/>
                    <a:pt x="3423" y="444"/>
                  </a:cubicBezTo>
                  <a:cubicBezTo>
                    <a:pt x="3807" y="444"/>
                    <a:pt x="3807" y="1063"/>
                    <a:pt x="3423" y="1063"/>
                  </a:cubicBezTo>
                  <a:cubicBezTo>
                    <a:pt x="2922" y="1063"/>
                    <a:pt x="2538" y="1447"/>
                    <a:pt x="2538" y="1919"/>
                  </a:cubicBezTo>
                  <a:lnTo>
                    <a:pt x="2538" y="6345"/>
                  </a:lnTo>
                  <a:cubicBezTo>
                    <a:pt x="2538" y="6758"/>
                    <a:pt x="2361" y="7142"/>
                    <a:pt x="2066" y="7437"/>
                  </a:cubicBezTo>
                  <a:cubicBezTo>
                    <a:pt x="1978" y="7525"/>
                    <a:pt x="1978" y="7673"/>
                    <a:pt x="2066" y="7761"/>
                  </a:cubicBezTo>
                  <a:cubicBezTo>
                    <a:pt x="2361" y="8057"/>
                    <a:pt x="2538" y="8440"/>
                    <a:pt x="2538" y="8853"/>
                  </a:cubicBezTo>
                  <a:lnTo>
                    <a:pt x="2538" y="12011"/>
                  </a:lnTo>
                  <a:cubicBezTo>
                    <a:pt x="2538" y="12158"/>
                    <a:pt x="2649" y="12232"/>
                    <a:pt x="2759" y="12232"/>
                  </a:cubicBezTo>
                  <a:cubicBezTo>
                    <a:pt x="2870" y="12232"/>
                    <a:pt x="2981" y="12158"/>
                    <a:pt x="2981" y="12011"/>
                  </a:cubicBezTo>
                  <a:lnTo>
                    <a:pt x="2981" y="8853"/>
                  </a:lnTo>
                  <a:cubicBezTo>
                    <a:pt x="2981" y="8381"/>
                    <a:pt x="2833" y="7938"/>
                    <a:pt x="2538" y="7584"/>
                  </a:cubicBezTo>
                  <a:cubicBezTo>
                    <a:pt x="2833" y="7230"/>
                    <a:pt x="2981" y="6788"/>
                    <a:pt x="2981" y="6345"/>
                  </a:cubicBezTo>
                  <a:lnTo>
                    <a:pt x="2981" y="1919"/>
                  </a:lnTo>
                  <a:cubicBezTo>
                    <a:pt x="2981" y="1683"/>
                    <a:pt x="3187" y="1476"/>
                    <a:pt x="3423" y="1476"/>
                  </a:cubicBezTo>
                  <a:cubicBezTo>
                    <a:pt x="4397" y="1476"/>
                    <a:pt x="4397" y="1"/>
                    <a:pt x="3423" y="1"/>
                  </a:cubicBezTo>
                  <a:cubicBezTo>
                    <a:pt x="3406" y="1"/>
                    <a:pt x="3388" y="0"/>
                    <a:pt x="33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7831674" y="1199837"/>
              <a:ext cx="124094" cy="428079"/>
            </a:xfrm>
            <a:custGeom>
              <a:avLst/>
              <a:gdLst/>
              <a:ahLst/>
              <a:cxnLst/>
              <a:rect l="l" t="t" r="r" b="b"/>
              <a:pathLst>
                <a:path w="4397" h="15168" extrusionOk="0">
                  <a:moveTo>
                    <a:pt x="974" y="1"/>
                  </a:moveTo>
                  <a:cubicBezTo>
                    <a:pt x="0" y="1"/>
                    <a:pt x="0" y="1476"/>
                    <a:pt x="974" y="1476"/>
                  </a:cubicBezTo>
                  <a:cubicBezTo>
                    <a:pt x="1210" y="1476"/>
                    <a:pt x="1417" y="1653"/>
                    <a:pt x="1417" y="1889"/>
                  </a:cubicBezTo>
                  <a:lnTo>
                    <a:pt x="1417" y="6315"/>
                  </a:lnTo>
                  <a:cubicBezTo>
                    <a:pt x="1417" y="6758"/>
                    <a:pt x="1564" y="7200"/>
                    <a:pt x="1859" y="7554"/>
                  </a:cubicBezTo>
                  <a:cubicBezTo>
                    <a:pt x="1564" y="7908"/>
                    <a:pt x="1417" y="8381"/>
                    <a:pt x="1417" y="8823"/>
                  </a:cubicBezTo>
                  <a:lnTo>
                    <a:pt x="1417" y="13249"/>
                  </a:lnTo>
                  <a:cubicBezTo>
                    <a:pt x="1417" y="13485"/>
                    <a:pt x="1210" y="13692"/>
                    <a:pt x="974" y="13692"/>
                  </a:cubicBezTo>
                  <a:cubicBezTo>
                    <a:pt x="0" y="13692"/>
                    <a:pt x="0" y="15167"/>
                    <a:pt x="974" y="15167"/>
                  </a:cubicBezTo>
                  <a:cubicBezTo>
                    <a:pt x="2036" y="15167"/>
                    <a:pt x="2892" y="14312"/>
                    <a:pt x="2892" y="13249"/>
                  </a:cubicBezTo>
                  <a:lnTo>
                    <a:pt x="2892" y="8823"/>
                  </a:lnTo>
                  <a:cubicBezTo>
                    <a:pt x="2892" y="8528"/>
                    <a:pt x="3128" y="8322"/>
                    <a:pt x="3394" y="8322"/>
                  </a:cubicBezTo>
                  <a:cubicBezTo>
                    <a:pt x="4397" y="8322"/>
                    <a:pt x="4397" y="6817"/>
                    <a:pt x="3394" y="6817"/>
                  </a:cubicBezTo>
                  <a:cubicBezTo>
                    <a:pt x="3128" y="6817"/>
                    <a:pt x="2892" y="6581"/>
                    <a:pt x="2892" y="6315"/>
                  </a:cubicBezTo>
                  <a:lnTo>
                    <a:pt x="2892" y="3836"/>
                  </a:lnTo>
                  <a:cubicBezTo>
                    <a:pt x="2907" y="3718"/>
                    <a:pt x="2789" y="3659"/>
                    <a:pt x="2671" y="3659"/>
                  </a:cubicBezTo>
                  <a:cubicBezTo>
                    <a:pt x="2553" y="3659"/>
                    <a:pt x="2435" y="3718"/>
                    <a:pt x="2450" y="3836"/>
                  </a:cubicBezTo>
                  <a:lnTo>
                    <a:pt x="2450" y="6315"/>
                  </a:lnTo>
                  <a:cubicBezTo>
                    <a:pt x="2450" y="6846"/>
                    <a:pt x="2863" y="7259"/>
                    <a:pt x="3394" y="7259"/>
                  </a:cubicBezTo>
                  <a:cubicBezTo>
                    <a:pt x="3777" y="7259"/>
                    <a:pt x="3777" y="7879"/>
                    <a:pt x="3394" y="7879"/>
                  </a:cubicBezTo>
                  <a:cubicBezTo>
                    <a:pt x="2863" y="7879"/>
                    <a:pt x="2450" y="8292"/>
                    <a:pt x="2450" y="8823"/>
                  </a:cubicBezTo>
                  <a:lnTo>
                    <a:pt x="2450" y="13249"/>
                  </a:lnTo>
                  <a:cubicBezTo>
                    <a:pt x="2450" y="14046"/>
                    <a:pt x="1771" y="14725"/>
                    <a:pt x="974" y="14725"/>
                  </a:cubicBezTo>
                  <a:cubicBezTo>
                    <a:pt x="561" y="14725"/>
                    <a:pt x="561" y="14105"/>
                    <a:pt x="974" y="14105"/>
                  </a:cubicBezTo>
                  <a:cubicBezTo>
                    <a:pt x="990" y="14106"/>
                    <a:pt x="1006" y="14107"/>
                    <a:pt x="1022" y="14107"/>
                  </a:cubicBezTo>
                  <a:cubicBezTo>
                    <a:pt x="1474" y="14107"/>
                    <a:pt x="1859" y="13705"/>
                    <a:pt x="1859" y="13249"/>
                  </a:cubicBezTo>
                  <a:lnTo>
                    <a:pt x="1859" y="8823"/>
                  </a:lnTo>
                  <a:cubicBezTo>
                    <a:pt x="1830" y="8410"/>
                    <a:pt x="2007" y="7997"/>
                    <a:pt x="2302" y="7702"/>
                  </a:cubicBezTo>
                  <a:cubicBezTo>
                    <a:pt x="2390" y="7613"/>
                    <a:pt x="2390" y="7495"/>
                    <a:pt x="2302" y="7407"/>
                  </a:cubicBezTo>
                  <a:cubicBezTo>
                    <a:pt x="2007" y="7112"/>
                    <a:pt x="1859" y="6728"/>
                    <a:pt x="1859" y="6315"/>
                  </a:cubicBezTo>
                  <a:lnTo>
                    <a:pt x="1859" y="1889"/>
                  </a:lnTo>
                  <a:cubicBezTo>
                    <a:pt x="1859" y="1387"/>
                    <a:pt x="1446" y="1004"/>
                    <a:pt x="974" y="1004"/>
                  </a:cubicBezTo>
                  <a:cubicBezTo>
                    <a:pt x="591" y="1004"/>
                    <a:pt x="591" y="414"/>
                    <a:pt x="974" y="414"/>
                  </a:cubicBezTo>
                  <a:cubicBezTo>
                    <a:pt x="1800" y="414"/>
                    <a:pt x="2450" y="1063"/>
                    <a:pt x="2450" y="1889"/>
                  </a:cubicBezTo>
                  <a:lnTo>
                    <a:pt x="2450" y="2951"/>
                  </a:lnTo>
                  <a:cubicBezTo>
                    <a:pt x="2435" y="3084"/>
                    <a:pt x="2553" y="3150"/>
                    <a:pt x="2671" y="3150"/>
                  </a:cubicBezTo>
                  <a:cubicBezTo>
                    <a:pt x="2789" y="3150"/>
                    <a:pt x="2907" y="3084"/>
                    <a:pt x="2892" y="2951"/>
                  </a:cubicBezTo>
                  <a:lnTo>
                    <a:pt x="2892" y="1919"/>
                  </a:lnTo>
                  <a:cubicBezTo>
                    <a:pt x="2892" y="856"/>
                    <a:pt x="2036" y="1"/>
                    <a:pt x="9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7799191" y="1252302"/>
              <a:ext cx="47498" cy="62485"/>
            </a:xfrm>
            <a:custGeom>
              <a:avLst/>
              <a:gdLst/>
              <a:ahLst/>
              <a:cxnLst/>
              <a:rect l="l" t="t" r="r" b="b"/>
              <a:pathLst>
                <a:path w="1683" h="2214" extrusionOk="0">
                  <a:moveTo>
                    <a:pt x="856" y="384"/>
                  </a:moveTo>
                  <a:cubicBezTo>
                    <a:pt x="1063" y="384"/>
                    <a:pt x="1240" y="561"/>
                    <a:pt x="1240" y="797"/>
                  </a:cubicBezTo>
                  <a:lnTo>
                    <a:pt x="1240" y="1387"/>
                  </a:lnTo>
                  <a:cubicBezTo>
                    <a:pt x="1269" y="1668"/>
                    <a:pt x="1055" y="1808"/>
                    <a:pt x="842" y="1808"/>
                  </a:cubicBezTo>
                  <a:cubicBezTo>
                    <a:pt x="628" y="1808"/>
                    <a:pt x="414" y="1668"/>
                    <a:pt x="443" y="1387"/>
                  </a:cubicBezTo>
                  <a:lnTo>
                    <a:pt x="443" y="797"/>
                  </a:lnTo>
                  <a:cubicBezTo>
                    <a:pt x="443" y="561"/>
                    <a:pt x="620" y="384"/>
                    <a:pt x="856" y="384"/>
                  </a:cubicBezTo>
                  <a:close/>
                  <a:moveTo>
                    <a:pt x="842" y="0"/>
                  </a:moveTo>
                  <a:cubicBezTo>
                    <a:pt x="436" y="0"/>
                    <a:pt x="30" y="266"/>
                    <a:pt x="1" y="797"/>
                  </a:cubicBezTo>
                  <a:lnTo>
                    <a:pt x="1" y="1387"/>
                  </a:lnTo>
                  <a:cubicBezTo>
                    <a:pt x="1" y="1830"/>
                    <a:pt x="384" y="2214"/>
                    <a:pt x="856" y="2214"/>
                  </a:cubicBezTo>
                  <a:cubicBezTo>
                    <a:pt x="1299" y="2214"/>
                    <a:pt x="1683" y="1830"/>
                    <a:pt x="1683" y="1387"/>
                  </a:cubicBezTo>
                  <a:lnTo>
                    <a:pt x="1683" y="797"/>
                  </a:lnTo>
                  <a:cubicBezTo>
                    <a:pt x="1653" y="266"/>
                    <a:pt x="1247" y="0"/>
                    <a:pt x="8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7730076" y="1251060"/>
              <a:ext cx="47498" cy="63726"/>
            </a:xfrm>
            <a:custGeom>
              <a:avLst/>
              <a:gdLst/>
              <a:ahLst/>
              <a:cxnLst/>
              <a:rect l="l" t="t" r="r" b="b"/>
              <a:pathLst>
                <a:path w="1683" h="2258" extrusionOk="0">
                  <a:moveTo>
                    <a:pt x="856" y="428"/>
                  </a:moveTo>
                  <a:cubicBezTo>
                    <a:pt x="1063" y="428"/>
                    <a:pt x="1240" y="605"/>
                    <a:pt x="1240" y="841"/>
                  </a:cubicBezTo>
                  <a:lnTo>
                    <a:pt x="1240" y="1431"/>
                  </a:lnTo>
                  <a:cubicBezTo>
                    <a:pt x="1269" y="1712"/>
                    <a:pt x="1063" y="1852"/>
                    <a:pt x="856" y="1852"/>
                  </a:cubicBezTo>
                  <a:cubicBezTo>
                    <a:pt x="650" y="1852"/>
                    <a:pt x="443" y="1712"/>
                    <a:pt x="473" y="1431"/>
                  </a:cubicBezTo>
                  <a:lnTo>
                    <a:pt x="473" y="841"/>
                  </a:lnTo>
                  <a:cubicBezTo>
                    <a:pt x="473" y="635"/>
                    <a:pt x="620" y="458"/>
                    <a:pt x="827" y="428"/>
                  </a:cubicBezTo>
                  <a:close/>
                  <a:moveTo>
                    <a:pt x="841" y="0"/>
                  </a:moveTo>
                  <a:cubicBezTo>
                    <a:pt x="421" y="0"/>
                    <a:pt x="0" y="281"/>
                    <a:pt x="0" y="841"/>
                  </a:cubicBezTo>
                  <a:lnTo>
                    <a:pt x="0" y="1431"/>
                  </a:lnTo>
                  <a:cubicBezTo>
                    <a:pt x="0" y="1874"/>
                    <a:pt x="384" y="2258"/>
                    <a:pt x="827" y="2258"/>
                  </a:cubicBezTo>
                  <a:cubicBezTo>
                    <a:pt x="1299" y="2258"/>
                    <a:pt x="1682" y="1874"/>
                    <a:pt x="1682" y="1431"/>
                  </a:cubicBezTo>
                  <a:lnTo>
                    <a:pt x="1682" y="841"/>
                  </a:lnTo>
                  <a:cubicBezTo>
                    <a:pt x="1682" y="281"/>
                    <a:pt x="1262" y="0"/>
                    <a:pt x="8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7695109" y="1251060"/>
              <a:ext cx="13349" cy="63726"/>
            </a:xfrm>
            <a:custGeom>
              <a:avLst/>
              <a:gdLst/>
              <a:ahLst/>
              <a:cxnLst/>
              <a:rect l="l" t="t" r="r" b="b"/>
              <a:pathLst>
                <a:path w="473" h="2258" extrusionOk="0">
                  <a:moveTo>
                    <a:pt x="236" y="0"/>
                  </a:moveTo>
                  <a:cubicBezTo>
                    <a:pt x="118" y="0"/>
                    <a:pt x="0" y="74"/>
                    <a:pt x="0" y="222"/>
                  </a:cubicBezTo>
                  <a:lnTo>
                    <a:pt x="0" y="2021"/>
                  </a:lnTo>
                  <a:cubicBezTo>
                    <a:pt x="0" y="2169"/>
                    <a:pt x="118" y="2258"/>
                    <a:pt x="236" y="2258"/>
                  </a:cubicBezTo>
                  <a:cubicBezTo>
                    <a:pt x="354" y="2258"/>
                    <a:pt x="472" y="2169"/>
                    <a:pt x="472" y="2021"/>
                  </a:cubicBezTo>
                  <a:lnTo>
                    <a:pt x="472" y="222"/>
                  </a:lnTo>
                  <a:cubicBezTo>
                    <a:pt x="472" y="74"/>
                    <a:pt x="354"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7660961" y="1250637"/>
              <a:ext cx="12503" cy="64150"/>
            </a:xfrm>
            <a:custGeom>
              <a:avLst/>
              <a:gdLst/>
              <a:ahLst/>
              <a:cxnLst/>
              <a:rect l="l" t="t" r="r" b="b"/>
              <a:pathLst>
                <a:path w="443" h="2273" extrusionOk="0">
                  <a:moveTo>
                    <a:pt x="207" y="0"/>
                  </a:moveTo>
                  <a:cubicBezTo>
                    <a:pt x="89" y="0"/>
                    <a:pt x="0" y="119"/>
                    <a:pt x="0" y="237"/>
                  </a:cubicBezTo>
                  <a:lnTo>
                    <a:pt x="0" y="2036"/>
                  </a:lnTo>
                  <a:cubicBezTo>
                    <a:pt x="0" y="2184"/>
                    <a:pt x="89" y="2273"/>
                    <a:pt x="207" y="2273"/>
                  </a:cubicBezTo>
                  <a:cubicBezTo>
                    <a:pt x="354" y="2273"/>
                    <a:pt x="443" y="2184"/>
                    <a:pt x="443" y="2036"/>
                  </a:cubicBezTo>
                  <a:lnTo>
                    <a:pt x="443" y="237"/>
                  </a:lnTo>
                  <a:cubicBezTo>
                    <a:pt x="443" y="119"/>
                    <a:pt x="354" y="0"/>
                    <a:pt x="2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7625994" y="1251681"/>
              <a:ext cx="12503" cy="63106"/>
            </a:xfrm>
            <a:custGeom>
              <a:avLst/>
              <a:gdLst/>
              <a:ahLst/>
              <a:cxnLst/>
              <a:rect l="l" t="t" r="r" b="b"/>
              <a:pathLst>
                <a:path w="443" h="2236" extrusionOk="0">
                  <a:moveTo>
                    <a:pt x="221" y="0"/>
                  </a:moveTo>
                  <a:cubicBezTo>
                    <a:pt x="118" y="0"/>
                    <a:pt x="15" y="67"/>
                    <a:pt x="0" y="200"/>
                  </a:cubicBezTo>
                  <a:lnTo>
                    <a:pt x="0" y="1999"/>
                  </a:lnTo>
                  <a:cubicBezTo>
                    <a:pt x="0" y="2147"/>
                    <a:pt x="118" y="2236"/>
                    <a:pt x="236" y="2236"/>
                  </a:cubicBezTo>
                  <a:cubicBezTo>
                    <a:pt x="354" y="2236"/>
                    <a:pt x="443" y="2147"/>
                    <a:pt x="443" y="1999"/>
                  </a:cubicBezTo>
                  <a:lnTo>
                    <a:pt x="443" y="200"/>
                  </a:lnTo>
                  <a:cubicBezTo>
                    <a:pt x="428" y="67"/>
                    <a:pt x="325" y="0"/>
                    <a:pt x="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7834158" y="1337644"/>
              <a:ext cx="12531" cy="64573"/>
            </a:xfrm>
            <a:custGeom>
              <a:avLst/>
              <a:gdLst/>
              <a:ahLst/>
              <a:cxnLst/>
              <a:rect l="l" t="t" r="r" b="b"/>
              <a:pathLst>
                <a:path w="444" h="2288" extrusionOk="0">
                  <a:moveTo>
                    <a:pt x="222" y="1"/>
                  </a:moveTo>
                  <a:cubicBezTo>
                    <a:pt x="112" y="1"/>
                    <a:pt x="1" y="75"/>
                    <a:pt x="1" y="222"/>
                  </a:cubicBezTo>
                  <a:lnTo>
                    <a:pt x="1" y="2052"/>
                  </a:lnTo>
                  <a:cubicBezTo>
                    <a:pt x="1" y="2170"/>
                    <a:pt x="89" y="2258"/>
                    <a:pt x="207" y="2288"/>
                  </a:cubicBezTo>
                  <a:lnTo>
                    <a:pt x="207" y="2258"/>
                  </a:lnTo>
                  <a:cubicBezTo>
                    <a:pt x="355" y="2258"/>
                    <a:pt x="444" y="2170"/>
                    <a:pt x="444" y="2052"/>
                  </a:cubicBezTo>
                  <a:lnTo>
                    <a:pt x="444" y="222"/>
                  </a:lnTo>
                  <a:cubicBezTo>
                    <a:pt x="444" y="75"/>
                    <a:pt x="333" y="1"/>
                    <a:pt x="2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7799191" y="1338068"/>
              <a:ext cx="12531" cy="64150"/>
            </a:xfrm>
            <a:custGeom>
              <a:avLst/>
              <a:gdLst/>
              <a:ahLst/>
              <a:cxnLst/>
              <a:rect l="l" t="t" r="r" b="b"/>
              <a:pathLst>
                <a:path w="444" h="2273" extrusionOk="0">
                  <a:moveTo>
                    <a:pt x="237" y="1"/>
                  </a:moveTo>
                  <a:cubicBezTo>
                    <a:pt x="119" y="1"/>
                    <a:pt x="1" y="89"/>
                    <a:pt x="1" y="207"/>
                  </a:cubicBezTo>
                  <a:lnTo>
                    <a:pt x="1" y="2037"/>
                  </a:lnTo>
                  <a:cubicBezTo>
                    <a:pt x="1" y="2155"/>
                    <a:pt x="119" y="2273"/>
                    <a:pt x="237" y="2273"/>
                  </a:cubicBezTo>
                  <a:lnTo>
                    <a:pt x="237" y="2243"/>
                  </a:lnTo>
                  <a:cubicBezTo>
                    <a:pt x="355" y="2243"/>
                    <a:pt x="443" y="2155"/>
                    <a:pt x="443" y="2037"/>
                  </a:cubicBezTo>
                  <a:lnTo>
                    <a:pt x="443" y="207"/>
                  </a:lnTo>
                  <a:cubicBezTo>
                    <a:pt x="443" y="89"/>
                    <a:pt x="355"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7764647" y="1338914"/>
              <a:ext cx="13349" cy="63303"/>
            </a:xfrm>
            <a:custGeom>
              <a:avLst/>
              <a:gdLst/>
              <a:ahLst/>
              <a:cxnLst/>
              <a:rect l="l" t="t" r="r" b="b"/>
              <a:pathLst>
                <a:path w="473" h="2243" extrusionOk="0">
                  <a:moveTo>
                    <a:pt x="236" y="0"/>
                  </a:moveTo>
                  <a:cubicBezTo>
                    <a:pt x="118" y="0"/>
                    <a:pt x="0" y="59"/>
                    <a:pt x="15" y="177"/>
                  </a:cubicBezTo>
                  <a:lnTo>
                    <a:pt x="15" y="2007"/>
                  </a:lnTo>
                  <a:cubicBezTo>
                    <a:pt x="15" y="2125"/>
                    <a:pt x="103" y="2213"/>
                    <a:pt x="221" y="2243"/>
                  </a:cubicBezTo>
                  <a:lnTo>
                    <a:pt x="221" y="2213"/>
                  </a:lnTo>
                  <a:cubicBezTo>
                    <a:pt x="339" y="2213"/>
                    <a:pt x="457" y="2125"/>
                    <a:pt x="457" y="2007"/>
                  </a:cubicBezTo>
                  <a:lnTo>
                    <a:pt x="457" y="177"/>
                  </a:lnTo>
                  <a:cubicBezTo>
                    <a:pt x="472" y="59"/>
                    <a:pt x="354"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7695109" y="1339535"/>
              <a:ext cx="47498" cy="62682"/>
            </a:xfrm>
            <a:custGeom>
              <a:avLst/>
              <a:gdLst/>
              <a:ahLst/>
              <a:cxnLst/>
              <a:rect l="l" t="t" r="r" b="b"/>
              <a:pathLst>
                <a:path w="1683" h="2221" extrusionOk="0">
                  <a:moveTo>
                    <a:pt x="856" y="391"/>
                  </a:moveTo>
                  <a:cubicBezTo>
                    <a:pt x="1092" y="391"/>
                    <a:pt x="1269" y="568"/>
                    <a:pt x="1269" y="775"/>
                  </a:cubicBezTo>
                  <a:lnTo>
                    <a:pt x="1269" y="1365"/>
                  </a:lnTo>
                  <a:cubicBezTo>
                    <a:pt x="1239" y="1601"/>
                    <a:pt x="1055" y="1719"/>
                    <a:pt x="871" y="1719"/>
                  </a:cubicBezTo>
                  <a:cubicBezTo>
                    <a:pt x="686" y="1719"/>
                    <a:pt x="502" y="1601"/>
                    <a:pt x="472" y="1365"/>
                  </a:cubicBezTo>
                  <a:lnTo>
                    <a:pt x="472" y="775"/>
                  </a:lnTo>
                  <a:cubicBezTo>
                    <a:pt x="472" y="568"/>
                    <a:pt x="649" y="391"/>
                    <a:pt x="856" y="391"/>
                  </a:cubicBezTo>
                  <a:close/>
                  <a:moveTo>
                    <a:pt x="852" y="0"/>
                  </a:moveTo>
                  <a:cubicBezTo>
                    <a:pt x="450" y="0"/>
                    <a:pt x="44" y="259"/>
                    <a:pt x="0" y="775"/>
                  </a:cubicBezTo>
                  <a:lnTo>
                    <a:pt x="0" y="1365"/>
                  </a:lnTo>
                  <a:cubicBezTo>
                    <a:pt x="0" y="1837"/>
                    <a:pt x="384" y="2221"/>
                    <a:pt x="856" y="2221"/>
                  </a:cubicBezTo>
                  <a:cubicBezTo>
                    <a:pt x="1298" y="2221"/>
                    <a:pt x="1682" y="1837"/>
                    <a:pt x="1682" y="1365"/>
                  </a:cubicBezTo>
                  <a:lnTo>
                    <a:pt x="1682" y="775"/>
                  </a:lnTo>
                  <a:cubicBezTo>
                    <a:pt x="1653" y="259"/>
                    <a:pt x="1254" y="0"/>
                    <a:pt x="8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7660961" y="1338068"/>
              <a:ext cx="12503" cy="64150"/>
            </a:xfrm>
            <a:custGeom>
              <a:avLst/>
              <a:gdLst/>
              <a:ahLst/>
              <a:cxnLst/>
              <a:rect l="l" t="t" r="r" b="b"/>
              <a:pathLst>
                <a:path w="443" h="2273" extrusionOk="0">
                  <a:moveTo>
                    <a:pt x="207" y="1"/>
                  </a:moveTo>
                  <a:cubicBezTo>
                    <a:pt x="89" y="1"/>
                    <a:pt x="0" y="89"/>
                    <a:pt x="0" y="207"/>
                  </a:cubicBezTo>
                  <a:lnTo>
                    <a:pt x="0" y="2037"/>
                  </a:lnTo>
                  <a:cubicBezTo>
                    <a:pt x="0" y="2155"/>
                    <a:pt x="89" y="2273"/>
                    <a:pt x="207" y="2273"/>
                  </a:cubicBezTo>
                  <a:lnTo>
                    <a:pt x="207" y="2243"/>
                  </a:lnTo>
                  <a:cubicBezTo>
                    <a:pt x="354" y="2243"/>
                    <a:pt x="443" y="2155"/>
                    <a:pt x="443" y="2037"/>
                  </a:cubicBezTo>
                  <a:lnTo>
                    <a:pt x="443" y="207"/>
                  </a:lnTo>
                  <a:cubicBezTo>
                    <a:pt x="443" y="89"/>
                    <a:pt x="354" y="1"/>
                    <a:pt x="2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7625570" y="1338914"/>
              <a:ext cx="13349" cy="63303"/>
            </a:xfrm>
            <a:custGeom>
              <a:avLst/>
              <a:gdLst/>
              <a:ahLst/>
              <a:cxnLst/>
              <a:rect l="l" t="t" r="r" b="b"/>
              <a:pathLst>
                <a:path w="473" h="2243" extrusionOk="0">
                  <a:moveTo>
                    <a:pt x="236" y="0"/>
                  </a:moveTo>
                  <a:cubicBezTo>
                    <a:pt x="118" y="0"/>
                    <a:pt x="0" y="59"/>
                    <a:pt x="15" y="177"/>
                  </a:cubicBezTo>
                  <a:lnTo>
                    <a:pt x="15" y="2007"/>
                  </a:lnTo>
                  <a:cubicBezTo>
                    <a:pt x="15" y="2125"/>
                    <a:pt x="133" y="2243"/>
                    <a:pt x="251" y="2243"/>
                  </a:cubicBezTo>
                  <a:lnTo>
                    <a:pt x="251" y="2213"/>
                  </a:lnTo>
                  <a:cubicBezTo>
                    <a:pt x="369" y="2213"/>
                    <a:pt x="458" y="2125"/>
                    <a:pt x="458" y="2007"/>
                  </a:cubicBezTo>
                  <a:lnTo>
                    <a:pt x="458" y="177"/>
                  </a:lnTo>
                  <a:cubicBezTo>
                    <a:pt x="472" y="59"/>
                    <a:pt x="354"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7799191" y="1426346"/>
              <a:ext cx="47498" cy="62485"/>
            </a:xfrm>
            <a:custGeom>
              <a:avLst/>
              <a:gdLst/>
              <a:ahLst/>
              <a:cxnLst/>
              <a:rect l="l" t="t" r="r" b="b"/>
              <a:pathLst>
                <a:path w="1683" h="2214" extrusionOk="0">
                  <a:moveTo>
                    <a:pt x="901" y="410"/>
                  </a:moveTo>
                  <a:cubicBezTo>
                    <a:pt x="1088" y="410"/>
                    <a:pt x="1240" y="578"/>
                    <a:pt x="1240" y="797"/>
                  </a:cubicBezTo>
                  <a:lnTo>
                    <a:pt x="1240" y="1387"/>
                  </a:lnTo>
                  <a:cubicBezTo>
                    <a:pt x="1269" y="1668"/>
                    <a:pt x="1055" y="1808"/>
                    <a:pt x="842" y="1808"/>
                  </a:cubicBezTo>
                  <a:cubicBezTo>
                    <a:pt x="628" y="1808"/>
                    <a:pt x="414" y="1668"/>
                    <a:pt x="443" y="1387"/>
                  </a:cubicBezTo>
                  <a:lnTo>
                    <a:pt x="443" y="797"/>
                  </a:lnTo>
                  <a:cubicBezTo>
                    <a:pt x="443" y="578"/>
                    <a:pt x="595" y="410"/>
                    <a:pt x="805" y="410"/>
                  </a:cubicBezTo>
                  <a:cubicBezTo>
                    <a:pt x="822" y="410"/>
                    <a:pt x="839" y="411"/>
                    <a:pt x="856" y="414"/>
                  </a:cubicBezTo>
                  <a:cubicBezTo>
                    <a:pt x="871" y="411"/>
                    <a:pt x="886" y="410"/>
                    <a:pt x="901" y="410"/>
                  </a:cubicBezTo>
                  <a:close/>
                  <a:moveTo>
                    <a:pt x="842" y="1"/>
                  </a:moveTo>
                  <a:cubicBezTo>
                    <a:pt x="436" y="1"/>
                    <a:pt x="30" y="266"/>
                    <a:pt x="1" y="797"/>
                  </a:cubicBezTo>
                  <a:lnTo>
                    <a:pt x="1" y="1387"/>
                  </a:lnTo>
                  <a:cubicBezTo>
                    <a:pt x="1" y="1830"/>
                    <a:pt x="384" y="2214"/>
                    <a:pt x="856" y="2214"/>
                  </a:cubicBezTo>
                  <a:cubicBezTo>
                    <a:pt x="1299" y="2214"/>
                    <a:pt x="1683" y="1830"/>
                    <a:pt x="1683" y="1387"/>
                  </a:cubicBezTo>
                  <a:lnTo>
                    <a:pt x="1683" y="797"/>
                  </a:lnTo>
                  <a:cubicBezTo>
                    <a:pt x="1653" y="266"/>
                    <a:pt x="1247" y="1"/>
                    <a:pt x="8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7764647" y="1425725"/>
              <a:ext cx="13349" cy="63106"/>
            </a:xfrm>
            <a:custGeom>
              <a:avLst/>
              <a:gdLst/>
              <a:ahLst/>
              <a:cxnLst/>
              <a:rect l="l" t="t" r="r" b="b"/>
              <a:pathLst>
                <a:path w="473" h="2236" extrusionOk="0">
                  <a:moveTo>
                    <a:pt x="236" y="0"/>
                  </a:moveTo>
                  <a:cubicBezTo>
                    <a:pt x="118" y="0"/>
                    <a:pt x="0" y="67"/>
                    <a:pt x="15" y="200"/>
                  </a:cubicBezTo>
                  <a:lnTo>
                    <a:pt x="15" y="2000"/>
                  </a:lnTo>
                  <a:cubicBezTo>
                    <a:pt x="15" y="2147"/>
                    <a:pt x="103" y="2236"/>
                    <a:pt x="221" y="2236"/>
                  </a:cubicBezTo>
                  <a:cubicBezTo>
                    <a:pt x="339" y="2236"/>
                    <a:pt x="457" y="2147"/>
                    <a:pt x="457" y="2000"/>
                  </a:cubicBezTo>
                  <a:lnTo>
                    <a:pt x="457" y="200"/>
                  </a:lnTo>
                  <a:cubicBezTo>
                    <a:pt x="472" y="67"/>
                    <a:pt x="354"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7730076" y="1424680"/>
              <a:ext cx="12531" cy="64150"/>
            </a:xfrm>
            <a:custGeom>
              <a:avLst/>
              <a:gdLst/>
              <a:ahLst/>
              <a:cxnLst/>
              <a:rect l="l" t="t" r="r" b="b"/>
              <a:pathLst>
                <a:path w="444" h="2273" extrusionOk="0">
                  <a:moveTo>
                    <a:pt x="237" y="1"/>
                  </a:moveTo>
                  <a:cubicBezTo>
                    <a:pt x="89" y="1"/>
                    <a:pt x="0" y="119"/>
                    <a:pt x="0" y="237"/>
                  </a:cubicBezTo>
                  <a:lnTo>
                    <a:pt x="0" y="2037"/>
                  </a:lnTo>
                  <a:cubicBezTo>
                    <a:pt x="0" y="2184"/>
                    <a:pt x="89" y="2273"/>
                    <a:pt x="237" y="2273"/>
                  </a:cubicBezTo>
                  <a:cubicBezTo>
                    <a:pt x="355" y="2273"/>
                    <a:pt x="443" y="2184"/>
                    <a:pt x="443" y="2037"/>
                  </a:cubicBezTo>
                  <a:lnTo>
                    <a:pt x="443" y="237"/>
                  </a:lnTo>
                  <a:cubicBezTo>
                    <a:pt x="443" y="119"/>
                    <a:pt x="355"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7660961" y="1426346"/>
              <a:ext cx="47498" cy="62485"/>
            </a:xfrm>
            <a:custGeom>
              <a:avLst/>
              <a:gdLst/>
              <a:ahLst/>
              <a:cxnLst/>
              <a:rect l="l" t="t" r="r" b="b"/>
              <a:pathLst>
                <a:path w="1683" h="2214" extrusionOk="0">
                  <a:moveTo>
                    <a:pt x="901" y="410"/>
                  </a:moveTo>
                  <a:cubicBezTo>
                    <a:pt x="1087" y="410"/>
                    <a:pt x="1238" y="578"/>
                    <a:pt x="1210" y="797"/>
                  </a:cubicBezTo>
                  <a:lnTo>
                    <a:pt x="1210" y="1387"/>
                  </a:lnTo>
                  <a:cubicBezTo>
                    <a:pt x="1240" y="1668"/>
                    <a:pt x="1033" y="1808"/>
                    <a:pt x="827" y="1808"/>
                  </a:cubicBezTo>
                  <a:cubicBezTo>
                    <a:pt x="620" y="1808"/>
                    <a:pt x="413" y="1668"/>
                    <a:pt x="443" y="1387"/>
                  </a:cubicBezTo>
                  <a:lnTo>
                    <a:pt x="443" y="797"/>
                  </a:lnTo>
                  <a:cubicBezTo>
                    <a:pt x="443" y="578"/>
                    <a:pt x="595" y="410"/>
                    <a:pt x="782" y="410"/>
                  </a:cubicBezTo>
                  <a:cubicBezTo>
                    <a:pt x="796" y="410"/>
                    <a:pt x="811" y="411"/>
                    <a:pt x="827" y="414"/>
                  </a:cubicBezTo>
                  <a:lnTo>
                    <a:pt x="856" y="414"/>
                  </a:lnTo>
                  <a:cubicBezTo>
                    <a:pt x="871" y="411"/>
                    <a:pt x="886" y="410"/>
                    <a:pt x="901" y="410"/>
                  </a:cubicBezTo>
                  <a:close/>
                  <a:moveTo>
                    <a:pt x="830" y="1"/>
                  </a:moveTo>
                  <a:cubicBezTo>
                    <a:pt x="428" y="1"/>
                    <a:pt x="30" y="266"/>
                    <a:pt x="0" y="797"/>
                  </a:cubicBezTo>
                  <a:lnTo>
                    <a:pt x="0" y="1387"/>
                  </a:lnTo>
                  <a:cubicBezTo>
                    <a:pt x="0" y="1830"/>
                    <a:pt x="384" y="2214"/>
                    <a:pt x="827" y="2214"/>
                  </a:cubicBezTo>
                  <a:cubicBezTo>
                    <a:pt x="1299" y="2214"/>
                    <a:pt x="1682" y="1830"/>
                    <a:pt x="1682" y="1387"/>
                  </a:cubicBezTo>
                  <a:lnTo>
                    <a:pt x="1682" y="797"/>
                  </a:lnTo>
                  <a:cubicBezTo>
                    <a:pt x="1638" y="266"/>
                    <a:pt x="1232" y="1"/>
                    <a:pt x="8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7625570" y="1425725"/>
              <a:ext cx="13349" cy="63106"/>
            </a:xfrm>
            <a:custGeom>
              <a:avLst/>
              <a:gdLst/>
              <a:ahLst/>
              <a:cxnLst/>
              <a:rect l="l" t="t" r="r" b="b"/>
              <a:pathLst>
                <a:path w="473" h="2236" extrusionOk="0">
                  <a:moveTo>
                    <a:pt x="236" y="0"/>
                  </a:moveTo>
                  <a:cubicBezTo>
                    <a:pt x="118" y="0"/>
                    <a:pt x="0" y="67"/>
                    <a:pt x="15" y="200"/>
                  </a:cubicBezTo>
                  <a:lnTo>
                    <a:pt x="15" y="2000"/>
                  </a:lnTo>
                  <a:cubicBezTo>
                    <a:pt x="15" y="2147"/>
                    <a:pt x="133" y="2236"/>
                    <a:pt x="251" y="2236"/>
                  </a:cubicBezTo>
                  <a:cubicBezTo>
                    <a:pt x="369" y="2236"/>
                    <a:pt x="458" y="2147"/>
                    <a:pt x="458" y="2000"/>
                  </a:cubicBezTo>
                  <a:lnTo>
                    <a:pt x="458" y="200"/>
                  </a:lnTo>
                  <a:cubicBezTo>
                    <a:pt x="472" y="67"/>
                    <a:pt x="354"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7625994" y="1511716"/>
              <a:ext cx="47470" cy="64545"/>
            </a:xfrm>
            <a:custGeom>
              <a:avLst/>
              <a:gdLst/>
              <a:ahLst/>
              <a:cxnLst/>
              <a:rect l="l" t="t" r="r" b="b"/>
              <a:pathLst>
                <a:path w="1682" h="2287" extrusionOk="0">
                  <a:moveTo>
                    <a:pt x="856" y="457"/>
                  </a:moveTo>
                  <a:cubicBezTo>
                    <a:pt x="1062" y="457"/>
                    <a:pt x="1239" y="634"/>
                    <a:pt x="1239" y="841"/>
                  </a:cubicBezTo>
                  <a:lnTo>
                    <a:pt x="1239" y="1431"/>
                  </a:lnTo>
                  <a:cubicBezTo>
                    <a:pt x="1269" y="1726"/>
                    <a:pt x="1055" y="1874"/>
                    <a:pt x="841" y="1874"/>
                  </a:cubicBezTo>
                  <a:cubicBezTo>
                    <a:pt x="627" y="1874"/>
                    <a:pt x="413" y="1726"/>
                    <a:pt x="443" y="1431"/>
                  </a:cubicBezTo>
                  <a:lnTo>
                    <a:pt x="443" y="841"/>
                  </a:lnTo>
                  <a:cubicBezTo>
                    <a:pt x="443" y="634"/>
                    <a:pt x="620" y="457"/>
                    <a:pt x="856" y="457"/>
                  </a:cubicBezTo>
                  <a:close/>
                  <a:moveTo>
                    <a:pt x="841" y="0"/>
                  </a:moveTo>
                  <a:cubicBezTo>
                    <a:pt x="421" y="0"/>
                    <a:pt x="0" y="280"/>
                    <a:pt x="0" y="841"/>
                  </a:cubicBezTo>
                  <a:lnTo>
                    <a:pt x="0" y="1431"/>
                  </a:lnTo>
                  <a:cubicBezTo>
                    <a:pt x="0" y="1903"/>
                    <a:pt x="384" y="2287"/>
                    <a:pt x="856" y="2287"/>
                  </a:cubicBezTo>
                  <a:cubicBezTo>
                    <a:pt x="1298" y="2287"/>
                    <a:pt x="1682" y="1903"/>
                    <a:pt x="1682" y="1431"/>
                  </a:cubicBezTo>
                  <a:lnTo>
                    <a:pt x="1682" y="841"/>
                  </a:lnTo>
                  <a:cubicBezTo>
                    <a:pt x="1682" y="280"/>
                    <a:pt x="1261" y="0"/>
                    <a:pt x="8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7695109" y="1511716"/>
              <a:ext cx="13349" cy="64545"/>
            </a:xfrm>
            <a:custGeom>
              <a:avLst/>
              <a:gdLst/>
              <a:ahLst/>
              <a:cxnLst/>
              <a:rect l="l" t="t" r="r" b="b"/>
              <a:pathLst>
                <a:path w="473" h="2287" extrusionOk="0">
                  <a:moveTo>
                    <a:pt x="236" y="0"/>
                  </a:moveTo>
                  <a:cubicBezTo>
                    <a:pt x="118" y="0"/>
                    <a:pt x="0" y="74"/>
                    <a:pt x="0" y="221"/>
                  </a:cubicBezTo>
                  <a:lnTo>
                    <a:pt x="0" y="2051"/>
                  </a:lnTo>
                  <a:cubicBezTo>
                    <a:pt x="0" y="2169"/>
                    <a:pt x="118" y="2287"/>
                    <a:pt x="236" y="2287"/>
                  </a:cubicBezTo>
                  <a:cubicBezTo>
                    <a:pt x="354" y="2287"/>
                    <a:pt x="472" y="2169"/>
                    <a:pt x="472" y="2051"/>
                  </a:cubicBezTo>
                  <a:lnTo>
                    <a:pt x="472" y="221"/>
                  </a:lnTo>
                  <a:cubicBezTo>
                    <a:pt x="472" y="74"/>
                    <a:pt x="354"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7730076" y="1511716"/>
              <a:ext cx="47498" cy="64545"/>
            </a:xfrm>
            <a:custGeom>
              <a:avLst/>
              <a:gdLst/>
              <a:ahLst/>
              <a:cxnLst/>
              <a:rect l="l" t="t" r="r" b="b"/>
              <a:pathLst>
                <a:path w="1683" h="2287" extrusionOk="0">
                  <a:moveTo>
                    <a:pt x="856" y="457"/>
                  </a:moveTo>
                  <a:cubicBezTo>
                    <a:pt x="1063" y="457"/>
                    <a:pt x="1240" y="634"/>
                    <a:pt x="1240" y="841"/>
                  </a:cubicBezTo>
                  <a:lnTo>
                    <a:pt x="1240" y="1431"/>
                  </a:lnTo>
                  <a:cubicBezTo>
                    <a:pt x="1269" y="1726"/>
                    <a:pt x="1063" y="1874"/>
                    <a:pt x="856" y="1874"/>
                  </a:cubicBezTo>
                  <a:cubicBezTo>
                    <a:pt x="650" y="1874"/>
                    <a:pt x="443" y="1726"/>
                    <a:pt x="473" y="1431"/>
                  </a:cubicBezTo>
                  <a:lnTo>
                    <a:pt x="473" y="841"/>
                  </a:lnTo>
                  <a:cubicBezTo>
                    <a:pt x="473" y="634"/>
                    <a:pt x="620" y="457"/>
                    <a:pt x="827" y="457"/>
                  </a:cubicBezTo>
                  <a:close/>
                  <a:moveTo>
                    <a:pt x="841" y="0"/>
                  </a:moveTo>
                  <a:cubicBezTo>
                    <a:pt x="421" y="0"/>
                    <a:pt x="0" y="280"/>
                    <a:pt x="0" y="841"/>
                  </a:cubicBezTo>
                  <a:lnTo>
                    <a:pt x="0" y="1431"/>
                  </a:lnTo>
                  <a:cubicBezTo>
                    <a:pt x="0" y="1903"/>
                    <a:pt x="384" y="2287"/>
                    <a:pt x="827" y="2287"/>
                  </a:cubicBezTo>
                  <a:cubicBezTo>
                    <a:pt x="1299" y="2287"/>
                    <a:pt x="1682" y="1903"/>
                    <a:pt x="1682" y="1431"/>
                  </a:cubicBezTo>
                  <a:lnTo>
                    <a:pt x="1682" y="841"/>
                  </a:lnTo>
                  <a:cubicBezTo>
                    <a:pt x="1682" y="280"/>
                    <a:pt x="1262" y="0"/>
                    <a:pt x="8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7799191" y="1512112"/>
              <a:ext cx="12531" cy="64150"/>
            </a:xfrm>
            <a:custGeom>
              <a:avLst/>
              <a:gdLst/>
              <a:ahLst/>
              <a:cxnLst/>
              <a:rect l="l" t="t" r="r" b="b"/>
              <a:pathLst>
                <a:path w="444" h="2273" extrusionOk="0">
                  <a:moveTo>
                    <a:pt x="237" y="1"/>
                  </a:moveTo>
                  <a:cubicBezTo>
                    <a:pt x="119" y="1"/>
                    <a:pt x="1" y="89"/>
                    <a:pt x="1" y="207"/>
                  </a:cubicBezTo>
                  <a:lnTo>
                    <a:pt x="1" y="2037"/>
                  </a:lnTo>
                  <a:cubicBezTo>
                    <a:pt x="1" y="2155"/>
                    <a:pt x="119" y="2273"/>
                    <a:pt x="237" y="2273"/>
                  </a:cubicBezTo>
                  <a:cubicBezTo>
                    <a:pt x="355" y="2273"/>
                    <a:pt x="443" y="2155"/>
                    <a:pt x="443" y="2037"/>
                  </a:cubicBezTo>
                  <a:lnTo>
                    <a:pt x="443" y="207"/>
                  </a:lnTo>
                  <a:cubicBezTo>
                    <a:pt x="443" y="89"/>
                    <a:pt x="355"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7834158" y="1511716"/>
              <a:ext cx="12531" cy="64545"/>
            </a:xfrm>
            <a:custGeom>
              <a:avLst/>
              <a:gdLst/>
              <a:ahLst/>
              <a:cxnLst/>
              <a:rect l="l" t="t" r="r" b="b"/>
              <a:pathLst>
                <a:path w="444" h="2287" extrusionOk="0">
                  <a:moveTo>
                    <a:pt x="222" y="0"/>
                  </a:moveTo>
                  <a:cubicBezTo>
                    <a:pt x="112" y="0"/>
                    <a:pt x="1" y="74"/>
                    <a:pt x="1" y="221"/>
                  </a:cubicBezTo>
                  <a:lnTo>
                    <a:pt x="1" y="2051"/>
                  </a:lnTo>
                  <a:cubicBezTo>
                    <a:pt x="1" y="2169"/>
                    <a:pt x="89" y="2287"/>
                    <a:pt x="207" y="2287"/>
                  </a:cubicBezTo>
                  <a:cubicBezTo>
                    <a:pt x="355" y="2287"/>
                    <a:pt x="444" y="2169"/>
                    <a:pt x="444" y="2051"/>
                  </a:cubicBezTo>
                  <a:lnTo>
                    <a:pt x="444" y="221"/>
                  </a:lnTo>
                  <a:cubicBezTo>
                    <a:pt x="444" y="74"/>
                    <a:pt x="333" y="0"/>
                    <a:pt x="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71"/>
          <p:cNvGrpSpPr/>
          <p:nvPr/>
        </p:nvGrpSpPr>
        <p:grpSpPr>
          <a:xfrm>
            <a:off x="7972927" y="1556288"/>
            <a:ext cx="432222" cy="432222"/>
            <a:chOff x="6796555" y="1197354"/>
            <a:chExt cx="432222" cy="432222"/>
          </a:xfrm>
        </p:grpSpPr>
        <p:sp>
          <p:nvSpPr>
            <p:cNvPr id="3083" name="Google Shape;3083;p71"/>
            <p:cNvSpPr/>
            <p:nvPr/>
          </p:nvSpPr>
          <p:spPr>
            <a:xfrm>
              <a:off x="6803215" y="1204014"/>
              <a:ext cx="194058" cy="194058"/>
            </a:xfrm>
            <a:custGeom>
              <a:avLst/>
              <a:gdLst/>
              <a:ahLst/>
              <a:cxnLst/>
              <a:rect l="l" t="t" r="r" b="b"/>
              <a:pathLst>
                <a:path w="6876" h="6876" extrusionOk="0">
                  <a:moveTo>
                    <a:pt x="1742" y="0"/>
                  </a:moveTo>
                  <a:cubicBezTo>
                    <a:pt x="768" y="0"/>
                    <a:pt x="1" y="767"/>
                    <a:pt x="1" y="1741"/>
                  </a:cubicBezTo>
                  <a:lnTo>
                    <a:pt x="1" y="5105"/>
                  </a:lnTo>
                  <a:cubicBezTo>
                    <a:pt x="1" y="6079"/>
                    <a:pt x="768" y="6875"/>
                    <a:pt x="1742" y="6875"/>
                  </a:cubicBezTo>
                  <a:lnTo>
                    <a:pt x="5105" y="6875"/>
                  </a:lnTo>
                  <a:cubicBezTo>
                    <a:pt x="6079" y="6875"/>
                    <a:pt x="6876" y="6079"/>
                    <a:pt x="6876" y="5105"/>
                  </a:cubicBezTo>
                  <a:lnTo>
                    <a:pt x="6876" y="1741"/>
                  </a:lnTo>
                  <a:cubicBezTo>
                    <a:pt x="6876" y="767"/>
                    <a:pt x="6079" y="0"/>
                    <a:pt x="5105"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7028059" y="1204014"/>
              <a:ext cx="194058" cy="194058"/>
            </a:xfrm>
            <a:custGeom>
              <a:avLst/>
              <a:gdLst/>
              <a:ahLst/>
              <a:cxnLst/>
              <a:rect l="l" t="t" r="r" b="b"/>
              <a:pathLst>
                <a:path w="6876" h="6876" extrusionOk="0">
                  <a:moveTo>
                    <a:pt x="1742" y="0"/>
                  </a:moveTo>
                  <a:cubicBezTo>
                    <a:pt x="768" y="0"/>
                    <a:pt x="1" y="767"/>
                    <a:pt x="1" y="1741"/>
                  </a:cubicBezTo>
                  <a:lnTo>
                    <a:pt x="1" y="5105"/>
                  </a:lnTo>
                  <a:cubicBezTo>
                    <a:pt x="1" y="6079"/>
                    <a:pt x="768" y="6875"/>
                    <a:pt x="1742" y="6875"/>
                  </a:cubicBezTo>
                  <a:lnTo>
                    <a:pt x="5105" y="6875"/>
                  </a:lnTo>
                  <a:cubicBezTo>
                    <a:pt x="6079" y="6875"/>
                    <a:pt x="6876" y="6079"/>
                    <a:pt x="6876" y="5105"/>
                  </a:cubicBezTo>
                  <a:lnTo>
                    <a:pt x="6876" y="1741"/>
                  </a:lnTo>
                  <a:cubicBezTo>
                    <a:pt x="6876" y="767"/>
                    <a:pt x="6079" y="0"/>
                    <a:pt x="5105"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6803215" y="1428857"/>
              <a:ext cx="194058" cy="194058"/>
            </a:xfrm>
            <a:custGeom>
              <a:avLst/>
              <a:gdLst/>
              <a:ahLst/>
              <a:cxnLst/>
              <a:rect l="l" t="t" r="r" b="b"/>
              <a:pathLst>
                <a:path w="6876" h="6876" extrusionOk="0">
                  <a:moveTo>
                    <a:pt x="1742" y="0"/>
                  </a:moveTo>
                  <a:cubicBezTo>
                    <a:pt x="768" y="0"/>
                    <a:pt x="1" y="797"/>
                    <a:pt x="1" y="1770"/>
                  </a:cubicBezTo>
                  <a:lnTo>
                    <a:pt x="1" y="5134"/>
                  </a:lnTo>
                  <a:cubicBezTo>
                    <a:pt x="1" y="6079"/>
                    <a:pt x="768" y="6875"/>
                    <a:pt x="1742" y="6875"/>
                  </a:cubicBezTo>
                  <a:lnTo>
                    <a:pt x="5105" y="6875"/>
                  </a:lnTo>
                  <a:cubicBezTo>
                    <a:pt x="6079" y="6875"/>
                    <a:pt x="6876" y="6108"/>
                    <a:pt x="6876" y="5134"/>
                  </a:cubicBezTo>
                  <a:lnTo>
                    <a:pt x="6876" y="1770"/>
                  </a:lnTo>
                  <a:cubicBezTo>
                    <a:pt x="6876" y="797"/>
                    <a:pt x="6079" y="0"/>
                    <a:pt x="5105"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7028059" y="1428857"/>
              <a:ext cx="194058" cy="194058"/>
            </a:xfrm>
            <a:custGeom>
              <a:avLst/>
              <a:gdLst/>
              <a:ahLst/>
              <a:cxnLst/>
              <a:rect l="l" t="t" r="r" b="b"/>
              <a:pathLst>
                <a:path w="6876" h="6876" extrusionOk="0">
                  <a:moveTo>
                    <a:pt x="1742" y="0"/>
                  </a:moveTo>
                  <a:cubicBezTo>
                    <a:pt x="768" y="0"/>
                    <a:pt x="1" y="797"/>
                    <a:pt x="1" y="1770"/>
                  </a:cubicBezTo>
                  <a:lnTo>
                    <a:pt x="1" y="5134"/>
                  </a:lnTo>
                  <a:cubicBezTo>
                    <a:pt x="1" y="6079"/>
                    <a:pt x="768" y="6875"/>
                    <a:pt x="1742" y="6875"/>
                  </a:cubicBezTo>
                  <a:lnTo>
                    <a:pt x="5135" y="6875"/>
                  </a:lnTo>
                  <a:cubicBezTo>
                    <a:pt x="6079" y="6875"/>
                    <a:pt x="6876" y="6108"/>
                    <a:pt x="6876" y="5134"/>
                  </a:cubicBezTo>
                  <a:lnTo>
                    <a:pt x="6876" y="1770"/>
                  </a:lnTo>
                  <a:cubicBezTo>
                    <a:pt x="6876" y="797"/>
                    <a:pt x="6079" y="0"/>
                    <a:pt x="5105"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6803215" y="1204014"/>
              <a:ext cx="77471" cy="194058"/>
            </a:xfrm>
            <a:custGeom>
              <a:avLst/>
              <a:gdLst/>
              <a:ahLst/>
              <a:cxnLst/>
              <a:rect l="l" t="t" r="r" b="b"/>
              <a:pathLst>
                <a:path w="2745" h="6876" extrusionOk="0">
                  <a:moveTo>
                    <a:pt x="1742" y="0"/>
                  </a:moveTo>
                  <a:cubicBezTo>
                    <a:pt x="768" y="0"/>
                    <a:pt x="1" y="767"/>
                    <a:pt x="1" y="1741"/>
                  </a:cubicBezTo>
                  <a:lnTo>
                    <a:pt x="1" y="5105"/>
                  </a:lnTo>
                  <a:cubicBezTo>
                    <a:pt x="1" y="6079"/>
                    <a:pt x="768" y="6875"/>
                    <a:pt x="1742" y="6875"/>
                  </a:cubicBezTo>
                  <a:lnTo>
                    <a:pt x="2745" y="6875"/>
                  </a:lnTo>
                  <a:cubicBezTo>
                    <a:pt x="1771" y="6875"/>
                    <a:pt x="974" y="6079"/>
                    <a:pt x="974" y="5105"/>
                  </a:cubicBezTo>
                  <a:lnTo>
                    <a:pt x="974" y="1741"/>
                  </a:lnTo>
                  <a:cubicBezTo>
                    <a:pt x="974" y="767"/>
                    <a:pt x="1771" y="0"/>
                    <a:pt x="2745"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7028059" y="1204014"/>
              <a:ext cx="77471" cy="194058"/>
            </a:xfrm>
            <a:custGeom>
              <a:avLst/>
              <a:gdLst/>
              <a:ahLst/>
              <a:cxnLst/>
              <a:rect l="l" t="t" r="r" b="b"/>
              <a:pathLst>
                <a:path w="2745" h="6876" extrusionOk="0">
                  <a:moveTo>
                    <a:pt x="1742" y="0"/>
                  </a:moveTo>
                  <a:cubicBezTo>
                    <a:pt x="768" y="0"/>
                    <a:pt x="1" y="767"/>
                    <a:pt x="1" y="1741"/>
                  </a:cubicBezTo>
                  <a:lnTo>
                    <a:pt x="1" y="5105"/>
                  </a:lnTo>
                  <a:cubicBezTo>
                    <a:pt x="1" y="6079"/>
                    <a:pt x="768" y="6875"/>
                    <a:pt x="1742" y="6875"/>
                  </a:cubicBezTo>
                  <a:lnTo>
                    <a:pt x="2745" y="6875"/>
                  </a:lnTo>
                  <a:cubicBezTo>
                    <a:pt x="1771" y="6875"/>
                    <a:pt x="974" y="6079"/>
                    <a:pt x="974" y="5105"/>
                  </a:cubicBezTo>
                  <a:lnTo>
                    <a:pt x="974" y="1741"/>
                  </a:lnTo>
                  <a:cubicBezTo>
                    <a:pt x="974" y="767"/>
                    <a:pt x="1771" y="0"/>
                    <a:pt x="2745"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6803215" y="1428857"/>
              <a:ext cx="77471" cy="194058"/>
            </a:xfrm>
            <a:custGeom>
              <a:avLst/>
              <a:gdLst/>
              <a:ahLst/>
              <a:cxnLst/>
              <a:rect l="l" t="t" r="r" b="b"/>
              <a:pathLst>
                <a:path w="2745" h="6876" extrusionOk="0">
                  <a:moveTo>
                    <a:pt x="1742" y="0"/>
                  </a:moveTo>
                  <a:cubicBezTo>
                    <a:pt x="768" y="0"/>
                    <a:pt x="1" y="797"/>
                    <a:pt x="1" y="1770"/>
                  </a:cubicBezTo>
                  <a:lnTo>
                    <a:pt x="1" y="5134"/>
                  </a:lnTo>
                  <a:cubicBezTo>
                    <a:pt x="1" y="6079"/>
                    <a:pt x="768" y="6875"/>
                    <a:pt x="1742" y="6875"/>
                  </a:cubicBezTo>
                  <a:lnTo>
                    <a:pt x="2745" y="6875"/>
                  </a:lnTo>
                  <a:cubicBezTo>
                    <a:pt x="1771" y="6875"/>
                    <a:pt x="974" y="6108"/>
                    <a:pt x="974" y="5134"/>
                  </a:cubicBezTo>
                  <a:lnTo>
                    <a:pt x="974" y="1770"/>
                  </a:lnTo>
                  <a:cubicBezTo>
                    <a:pt x="974" y="797"/>
                    <a:pt x="1771" y="0"/>
                    <a:pt x="2745"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7028059" y="1428857"/>
              <a:ext cx="77471" cy="194058"/>
            </a:xfrm>
            <a:custGeom>
              <a:avLst/>
              <a:gdLst/>
              <a:ahLst/>
              <a:cxnLst/>
              <a:rect l="l" t="t" r="r" b="b"/>
              <a:pathLst>
                <a:path w="2745" h="6876" extrusionOk="0">
                  <a:moveTo>
                    <a:pt x="1742" y="0"/>
                  </a:moveTo>
                  <a:cubicBezTo>
                    <a:pt x="768" y="0"/>
                    <a:pt x="1" y="797"/>
                    <a:pt x="1" y="1770"/>
                  </a:cubicBezTo>
                  <a:lnTo>
                    <a:pt x="1" y="5134"/>
                  </a:lnTo>
                  <a:cubicBezTo>
                    <a:pt x="1" y="6079"/>
                    <a:pt x="768" y="6875"/>
                    <a:pt x="1742" y="6875"/>
                  </a:cubicBezTo>
                  <a:lnTo>
                    <a:pt x="2745" y="6875"/>
                  </a:lnTo>
                  <a:cubicBezTo>
                    <a:pt x="1771" y="6875"/>
                    <a:pt x="974" y="6108"/>
                    <a:pt x="974" y="5134"/>
                  </a:cubicBezTo>
                  <a:lnTo>
                    <a:pt x="974" y="1770"/>
                  </a:lnTo>
                  <a:cubicBezTo>
                    <a:pt x="974" y="797"/>
                    <a:pt x="1771" y="0"/>
                    <a:pt x="2745"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6827430" y="1233365"/>
              <a:ext cx="144866" cy="135355"/>
            </a:xfrm>
            <a:custGeom>
              <a:avLst/>
              <a:gdLst/>
              <a:ahLst/>
              <a:cxnLst/>
              <a:rect l="l" t="t" r="r" b="b"/>
              <a:pathLst>
                <a:path w="5133" h="4796" extrusionOk="0">
                  <a:moveTo>
                    <a:pt x="2569" y="0"/>
                  </a:moveTo>
                  <a:cubicBezTo>
                    <a:pt x="2167" y="0"/>
                    <a:pt x="1769" y="214"/>
                    <a:pt x="1857" y="642"/>
                  </a:cubicBezTo>
                  <a:lnTo>
                    <a:pt x="1857" y="1675"/>
                  </a:lnTo>
                  <a:lnTo>
                    <a:pt x="795" y="1675"/>
                  </a:lnTo>
                  <a:cubicBezTo>
                    <a:pt x="762" y="1669"/>
                    <a:pt x="730" y="1666"/>
                    <a:pt x="700" y="1666"/>
                  </a:cubicBezTo>
                  <a:cubicBezTo>
                    <a:pt x="6" y="1666"/>
                    <a:pt x="1" y="3133"/>
                    <a:pt x="682" y="3133"/>
                  </a:cubicBezTo>
                  <a:cubicBezTo>
                    <a:pt x="718" y="3133"/>
                    <a:pt x="756" y="3129"/>
                    <a:pt x="795" y="3121"/>
                  </a:cubicBezTo>
                  <a:lnTo>
                    <a:pt x="1857" y="3121"/>
                  </a:lnTo>
                  <a:lnTo>
                    <a:pt x="1857" y="4153"/>
                  </a:lnTo>
                  <a:cubicBezTo>
                    <a:pt x="1769" y="4581"/>
                    <a:pt x="2167" y="4795"/>
                    <a:pt x="2569" y="4795"/>
                  </a:cubicBezTo>
                  <a:cubicBezTo>
                    <a:pt x="2971" y="4795"/>
                    <a:pt x="3377" y="4581"/>
                    <a:pt x="3303" y="4153"/>
                  </a:cubicBezTo>
                  <a:lnTo>
                    <a:pt x="3303" y="3121"/>
                  </a:lnTo>
                  <a:lnTo>
                    <a:pt x="4336" y="3121"/>
                  </a:lnTo>
                  <a:cubicBezTo>
                    <a:pt x="5133" y="2973"/>
                    <a:pt x="5133" y="1822"/>
                    <a:pt x="4336" y="1675"/>
                  </a:cubicBezTo>
                  <a:lnTo>
                    <a:pt x="3303" y="1675"/>
                  </a:lnTo>
                  <a:lnTo>
                    <a:pt x="3303" y="642"/>
                  </a:lnTo>
                  <a:cubicBezTo>
                    <a:pt x="3377" y="214"/>
                    <a:pt x="2971" y="0"/>
                    <a:pt x="2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6827458" y="1281088"/>
              <a:ext cx="37423" cy="41431"/>
            </a:xfrm>
            <a:custGeom>
              <a:avLst/>
              <a:gdLst/>
              <a:ahLst/>
              <a:cxnLst/>
              <a:rect l="l" t="t" r="r" b="b"/>
              <a:pathLst>
                <a:path w="1326" h="1468" extrusionOk="0">
                  <a:moveTo>
                    <a:pt x="707" y="1"/>
                  </a:moveTo>
                  <a:cubicBezTo>
                    <a:pt x="1" y="1"/>
                    <a:pt x="7" y="1468"/>
                    <a:pt x="725" y="1468"/>
                  </a:cubicBezTo>
                  <a:cubicBezTo>
                    <a:pt x="756" y="1468"/>
                    <a:pt x="789" y="1465"/>
                    <a:pt x="824" y="1459"/>
                  </a:cubicBezTo>
                  <a:lnTo>
                    <a:pt x="1325" y="1459"/>
                  </a:lnTo>
                  <a:cubicBezTo>
                    <a:pt x="946" y="1459"/>
                    <a:pt x="596" y="1142"/>
                    <a:pt x="588" y="736"/>
                  </a:cubicBezTo>
                  <a:lnTo>
                    <a:pt x="588" y="736"/>
                  </a:lnTo>
                  <a:cubicBezTo>
                    <a:pt x="596" y="330"/>
                    <a:pt x="946" y="13"/>
                    <a:pt x="1325" y="13"/>
                  </a:cubicBezTo>
                  <a:lnTo>
                    <a:pt x="824" y="13"/>
                  </a:lnTo>
                  <a:cubicBezTo>
                    <a:pt x="783" y="5"/>
                    <a:pt x="744"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6878991" y="1321417"/>
              <a:ext cx="28364" cy="50010"/>
            </a:xfrm>
            <a:custGeom>
              <a:avLst/>
              <a:gdLst/>
              <a:ahLst/>
              <a:cxnLst/>
              <a:rect l="l" t="t" r="r" b="b"/>
              <a:pathLst>
                <a:path w="1005" h="1772" extrusionOk="0">
                  <a:moveTo>
                    <a:pt x="1" y="1"/>
                  </a:moveTo>
                  <a:lnTo>
                    <a:pt x="1" y="1033"/>
                  </a:lnTo>
                  <a:cubicBezTo>
                    <a:pt x="1" y="1446"/>
                    <a:pt x="355" y="1771"/>
                    <a:pt x="739" y="1771"/>
                  </a:cubicBezTo>
                  <a:cubicBezTo>
                    <a:pt x="827" y="1771"/>
                    <a:pt x="916" y="1742"/>
                    <a:pt x="1004" y="1712"/>
                  </a:cubicBezTo>
                  <a:cubicBezTo>
                    <a:pt x="709" y="1594"/>
                    <a:pt x="532" y="1328"/>
                    <a:pt x="532" y="1033"/>
                  </a:cubicBezTo>
                  <a:lnTo>
                    <a:pt x="5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6879047" y="1230317"/>
              <a:ext cx="29126" cy="50321"/>
            </a:xfrm>
            <a:custGeom>
              <a:avLst/>
              <a:gdLst/>
              <a:ahLst/>
              <a:cxnLst/>
              <a:rect l="l" t="t" r="r" b="b"/>
              <a:pathLst>
                <a:path w="1032" h="1783" extrusionOk="0">
                  <a:moveTo>
                    <a:pt x="844" y="0"/>
                  </a:moveTo>
                  <a:cubicBezTo>
                    <a:pt x="818" y="0"/>
                    <a:pt x="792" y="4"/>
                    <a:pt x="766" y="12"/>
                  </a:cubicBezTo>
                  <a:cubicBezTo>
                    <a:pt x="750" y="11"/>
                    <a:pt x="734" y="11"/>
                    <a:pt x="718" y="11"/>
                  </a:cubicBezTo>
                  <a:cubicBezTo>
                    <a:pt x="326" y="11"/>
                    <a:pt x="0" y="353"/>
                    <a:pt x="28" y="750"/>
                  </a:cubicBezTo>
                  <a:lnTo>
                    <a:pt x="28" y="1783"/>
                  </a:lnTo>
                  <a:lnTo>
                    <a:pt x="530" y="1783"/>
                  </a:lnTo>
                  <a:lnTo>
                    <a:pt x="560" y="720"/>
                  </a:lnTo>
                  <a:cubicBezTo>
                    <a:pt x="560" y="543"/>
                    <a:pt x="619" y="337"/>
                    <a:pt x="766" y="219"/>
                  </a:cubicBezTo>
                  <a:cubicBezTo>
                    <a:pt x="825" y="130"/>
                    <a:pt x="914" y="71"/>
                    <a:pt x="1032" y="42"/>
                  </a:cubicBezTo>
                  <a:cubicBezTo>
                    <a:pt x="969" y="21"/>
                    <a:pt x="906" y="0"/>
                    <a:pt x="8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6840101" y="1472375"/>
              <a:ext cx="120313" cy="106991"/>
            </a:xfrm>
            <a:custGeom>
              <a:avLst/>
              <a:gdLst/>
              <a:ahLst/>
              <a:cxnLst/>
              <a:rect l="l" t="t" r="r" b="b"/>
              <a:pathLst>
                <a:path w="4263" h="3791" extrusionOk="0">
                  <a:moveTo>
                    <a:pt x="958" y="1"/>
                  </a:moveTo>
                  <a:cubicBezTo>
                    <a:pt x="427" y="1"/>
                    <a:pt x="0" y="633"/>
                    <a:pt x="376" y="1173"/>
                  </a:cubicBezTo>
                  <a:lnTo>
                    <a:pt x="1113" y="1910"/>
                  </a:lnTo>
                  <a:lnTo>
                    <a:pt x="376" y="2648"/>
                  </a:lnTo>
                  <a:cubicBezTo>
                    <a:pt x="1" y="3164"/>
                    <a:pt x="426" y="3791"/>
                    <a:pt x="957" y="3791"/>
                  </a:cubicBezTo>
                  <a:cubicBezTo>
                    <a:pt x="1094" y="3791"/>
                    <a:pt x="1239" y="3749"/>
                    <a:pt x="1379" y="3651"/>
                  </a:cubicBezTo>
                  <a:lnTo>
                    <a:pt x="2117" y="2914"/>
                  </a:lnTo>
                  <a:lnTo>
                    <a:pt x="2854" y="3651"/>
                  </a:lnTo>
                  <a:cubicBezTo>
                    <a:pt x="2994" y="3749"/>
                    <a:pt x="3140" y="3791"/>
                    <a:pt x="3280" y="3791"/>
                  </a:cubicBezTo>
                  <a:cubicBezTo>
                    <a:pt x="3818" y="3791"/>
                    <a:pt x="4262" y="3164"/>
                    <a:pt x="3887" y="2648"/>
                  </a:cubicBezTo>
                  <a:lnTo>
                    <a:pt x="3149" y="1910"/>
                  </a:lnTo>
                  <a:lnTo>
                    <a:pt x="3887" y="1173"/>
                  </a:lnTo>
                  <a:cubicBezTo>
                    <a:pt x="4262" y="633"/>
                    <a:pt x="3817" y="1"/>
                    <a:pt x="3278" y="1"/>
                  </a:cubicBezTo>
                  <a:cubicBezTo>
                    <a:pt x="3139" y="1"/>
                    <a:pt x="2994" y="43"/>
                    <a:pt x="2854" y="140"/>
                  </a:cubicBezTo>
                  <a:lnTo>
                    <a:pt x="2117" y="878"/>
                  </a:lnTo>
                  <a:lnTo>
                    <a:pt x="1379" y="140"/>
                  </a:lnTo>
                  <a:cubicBezTo>
                    <a:pt x="1240" y="43"/>
                    <a:pt x="1095" y="1"/>
                    <a:pt x="9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6838013" y="1470400"/>
              <a:ext cx="47668" cy="110914"/>
            </a:xfrm>
            <a:custGeom>
              <a:avLst/>
              <a:gdLst/>
              <a:ahLst/>
              <a:cxnLst/>
              <a:rect l="l" t="t" r="r" b="b"/>
              <a:pathLst>
                <a:path w="1689" h="3930" extrusionOk="0">
                  <a:moveTo>
                    <a:pt x="995" y="0"/>
                  </a:moveTo>
                  <a:cubicBezTo>
                    <a:pt x="401" y="0"/>
                    <a:pt x="2" y="713"/>
                    <a:pt x="450" y="1213"/>
                  </a:cubicBezTo>
                  <a:lnTo>
                    <a:pt x="1187" y="1951"/>
                  </a:lnTo>
                  <a:lnTo>
                    <a:pt x="450" y="2689"/>
                  </a:lnTo>
                  <a:cubicBezTo>
                    <a:pt x="0" y="3191"/>
                    <a:pt x="403" y="3930"/>
                    <a:pt x="1001" y="3930"/>
                  </a:cubicBezTo>
                  <a:cubicBezTo>
                    <a:pt x="1071" y="3930"/>
                    <a:pt x="1143" y="3920"/>
                    <a:pt x="1217" y="3898"/>
                  </a:cubicBezTo>
                  <a:cubicBezTo>
                    <a:pt x="1128" y="3869"/>
                    <a:pt x="1040" y="3810"/>
                    <a:pt x="951" y="3721"/>
                  </a:cubicBezTo>
                  <a:cubicBezTo>
                    <a:pt x="686" y="3426"/>
                    <a:pt x="686" y="2984"/>
                    <a:pt x="951" y="2689"/>
                  </a:cubicBezTo>
                  <a:lnTo>
                    <a:pt x="1689" y="1951"/>
                  </a:lnTo>
                  <a:lnTo>
                    <a:pt x="951" y="1213"/>
                  </a:lnTo>
                  <a:cubicBezTo>
                    <a:pt x="686" y="948"/>
                    <a:pt x="686" y="476"/>
                    <a:pt x="951" y="210"/>
                  </a:cubicBezTo>
                  <a:cubicBezTo>
                    <a:pt x="1040" y="121"/>
                    <a:pt x="1099" y="62"/>
                    <a:pt x="1217" y="33"/>
                  </a:cubicBezTo>
                  <a:cubicBezTo>
                    <a:pt x="1141" y="11"/>
                    <a:pt x="1067" y="0"/>
                    <a:pt x="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6899819" y="1554585"/>
              <a:ext cx="42503" cy="26981"/>
            </a:xfrm>
            <a:custGeom>
              <a:avLst/>
              <a:gdLst/>
              <a:ahLst/>
              <a:cxnLst/>
              <a:rect l="l" t="t" r="r" b="b"/>
              <a:pathLst>
                <a:path w="1506" h="956" extrusionOk="0">
                  <a:moveTo>
                    <a:pt x="1" y="1"/>
                  </a:moveTo>
                  <a:lnTo>
                    <a:pt x="738" y="738"/>
                  </a:lnTo>
                  <a:cubicBezTo>
                    <a:pt x="883" y="883"/>
                    <a:pt x="1071" y="955"/>
                    <a:pt x="1262" y="955"/>
                  </a:cubicBezTo>
                  <a:cubicBezTo>
                    <a:pt x="1343" y="955"/>
                    <a:pt x="1426" y="942"/>
                    <a:pt x="1505" y="915"/>
                  </a:cubicBezTo>
                  <a:cubicBezTo>
                    <a:pt x="1417" y="886"/>
                    <a:pt x="1328" y="827"/>
                    <a:pt x="1269" y="738"/>
                  </a:cubicBezTo>
                  <a:lnTo>
                    <a:pt x="5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6899819" y="1470202"/>
              <a:ext cx="43322" cy="26952"/>
            </a:xfrm>
            <a:custGeom>
              <a:avLst/>
              <a:gdLst/>
              <a:ahLst/>
              <a:cxnLst/>
              <a:rect l="l" t="t" r="r" b="b"/>
              <a:pathLst>
                <a:path w="1535" h="955" extrusionOk="0">
                  <a:moveTo>
                    <a:pt x="1272" y="0"/>
                  </a:moveTo>
                  <a:cubicBezTo>
                    <a:pt x="1071" y="0"/>
                    <a:pt x="883" y="72"/>
                    <a:pt x="738" y="217"/>
                  </a:cubicBezTo>
                  <a:lnTo>
                    <a:pt x="1" y="955"/>
                  </a:lnTo>
                  <a:lnTo>
                    <a:pt x="532" y="955"/>
                  </a:lnTo>
                  <a:lnTo>
                    <a:pt x="1269" y="217"/>
                  </a:lnTo>
                  <a:cubicBezTo>
                    <a:pt x="1328" y="128"/>
                    <a:pt x="1417" y="69"/>
                    <a:pt x="1535" y="40"/>
                  </a:cubicBezTo>
                  <a:cubicBezTo>
                    <a:pt x="1446" y="13"/>
                    <a:pt x="1358" y="0"/>
                    <a:pt x="1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7054700" y="1280354"/>
              <a:ext cx="143201" cy="41459"/>
            </a:xfrm>
            <a:custGeom>
              <a:avLst/>
              <a:gdLst/>
              <a:ahLst/>
              <a:cxnLst/>
              <a:rect l="l" t="t" r="r" b="b"/>
              <a:pathLst>
                <a:path w="5074" h="1469" extrusionOk="0">
                  <a:moveTo>
                    <a:pt x="4375" y="1"/>
                  </a:moveTo>
                  <a:cubicBezTo>
                    <a:pt x="4344" y="1"/>
                    <a:pt x="4313" y="4"/>
                    <a:pt x="4280" y="10"/>
                  </a:cubicBezTo>
                  <a:lnTo>
                    <a:pt x="739" y="10"/>
                  </a:lnTo>
                  <a:cubicBezTo>
                    <a:pt x="330" y="10"/>
                    <a:pt x="9" y="327"/>
                    <a:pt x="1" y="733"/>
                  </a:cubicBezTo>
                  <a:cubicBezTo>
                    <a:pt x="1" y="728"/>
                    <a:pt x="1" y="723"/>
                    <a:pt x="1" y="718"/>
                  </a:cubicBezTo>
                  <a:lnTo>
                    <a:pt x="1" y="747"/>
                  </a:lnTo>
                  <a:cubicBezTo>
                    <a:pt x="1" y="742"/>
                    <a:pt x="1" y="738"/>
                    <a:pt x="1" y="733"/>
                  </a:cubicBezTo>
                  <a:lnTo>
                    <a:pt x="1" y="733"/>
                  </a:lnTo>
                  <a:cubicBezTo>
                    <a:pt x="9" y="1139"/>
                    <a:pt x="330" y="1456"/>
                    <a:pt x="739" y="1456"/>
                  </a:cubicBezTo>
                  <a:lnTo>
                    <a:pt x="4280" y="1456"/>
                  </a:lnTo>
                  <a:cubicBezTo>
                    <a:pt x="4319" y="1464"/>
                    <a:pt x="4356" y="1468"/>
                    <a:pt x="4392" y="1468"/>
                  </a:cubicBezTo>
                  <a:cubicBezTo>
                    <a:pt x="5074" y="1468"/>
                    <a:pt x="5068" y="1"/>
                    <a:pt x="4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7052301" y="1280269"/>
              <a:ext cx="37423" cy="41431"/>
            </a:xfrm>
            <a:custGeom>
              <a:avLst/>
              <a:gdLst/>
              <a:ahLst/>
              <a:cxnLst/>
              <a:rect l="l" t="t" r="r" b="b"/>
              <a:pathLst>
                <a:path w="1326" h="1468" extrusionOk="0">
                  <a:moveTo>
                    <a:pt x="1209" y="0"/>
                  </a:moveTo>
                  <a:cubicBezTo>
                    <a:pt x="1170" y="0"/>
                    <a:pt x="1134" y="5"/>
                    <a:pt x="1100" y="13"/>
                  </a:cubicBezTo>
                  <a:lnTo>
                    <a:pt x="1325" y="13"/>
                  </a:lnTo>
                  <a:cubicBezTo>
                    <a:pt x="1284" y="4"/>
                    <a:pt x="1246" y="0"/>
                    <a:pt x="1209" y="0"/>
                  </a:cubicBezTo>
                  <a:close/>
                  <a:moveTo>
                    <a:pt x="707" y="0"/>
                  </a:moveTo>
                  <a:cubicBezTo>
                    <a:pt x="1" y="0"/>
                    <a:pt x="7" y="1467"/>
                    <a:pt x="725" y="1467"/>
                  </a:cubicBezTo>
                  <a:cubicBezTo>
                    <a:pt x="756" y="1467"/>
                    <a:pt x="789" y="1465"/>
                    <a:pt x="824" y="1459"/>
                  </a:cubicBezTo>
                  <a:lnTo>
                    <a:pt x="1133" y="1459"/>
                  </a:lnTo>
                  <a:cubicBezTo>
                    <a:pt x="545" y="1344"/>
                    <a:pt x="534" y="148"/>
                    <a:pt x="1100" y="13"/>
                  </a:cubicBezTo>
                  <a:lnTo>
                    <a:pt x="824" y="13"/>
                  </a:lnTo>
                  <a:cubicBezTo>
                    <a:pt x="783" y="4"/>
                    <a:pt x="744" y="0"/>
                    <a:pt x="707" y="0"/>
                  </a:cubicBezTo>
                  <a:close/>
                  <a:moveTo>
                    <a:pt x="1133" y="1459"/>
                  </a:moveTo>
                  <a:lnTo>
                    <a:pt x="1133" y="1459"/>
                  </a:lnTo>
                  <a:cubicBezTo>
                    <a:pt x="1163" y="1464"/>
                    <a:pt x="1194" y="1467"/>
                    <a:pt x="1226" y="1467"/>
                  </a:cubicBezTo>
                  <a:cubicBezTo>
                    <a:pt x="1258" y="1467"/>
                    <a:pt x="1291" y="1465"/>
                    <a:pt x="1325" y="145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7054700" y="1537681"/>
              <a:ext cx="143201" cy="41346"/>
            </a:xfrm>
            <a:custGeom>
              <a:avLst/>
              <a:gdLst/>
              <a:ahLst/>
              <a:cxnLst/>
              <a:rect l="l" t="t" r="r" b="b"/>
              <a:pathLst>
                <a:path w="5074" h="1465" extrusionOk="0">
                  <a:moveTo>
                    <a:pt x="4376" y="1"/>
                  </a:moveTo>
                  <a:cubicBezTo>
                    <a:pt x="4345" y="1"/>
                    <a:pt x="4313" y="3"/>
                    <a:pt x="4280" y="10"/>
                  </a:cubicBezTo>
                  <a:lnTo>
                    <a:pt x="739" y="10"/>
                  </a:lnTo>
                  <a:cubicBezTo>
                    <a:pt x="330" y="10"/>
                    <a:pt x="9" y="326"/>
                    <a:pt x="1" y="732"/>
                  </a:cubicBezTo>
                  <a:cubicBezTo>
                    <a:pt x="1" y="728"/>
                    <a:pt x="1" y="723"/>
                    <a:pt x="1" y="718"/>
                  </a:cubicBezTo>
                  <a:lnTo>
                    <a:pt x="1" y="747"/>
                  </a:lnTo>
                  <a:cubicBezTo>
                    <a:pt x="1" y="742"/>
                    <a:pt x="1" y="737"/>
                    <a:pt x="1" y="732"/>
                  </a:cubicBezTo>
                  <a:lnTo>
                    <a:pt x="1" y="732"/>
                  </a:lnTo>
                  <a:cubicBezTo>
                    <a:pt x="9" y="1138"/>
                    <a:pt x="330" y="1455"/>
                    <a:pt x="739" y="1455"/>
                  </a:cubicBezTo>
                  <a:lnTo>
                    <a:pt x="4280" y="1455"/>
                  </a:lnTo>
                  <a:cubicBezTo>
                    <a:pt x="4313" y="1461"/>
                    <a:pt x="4345" y="1464"/>
                    <a:pt x="4376" y="1464"/>
                  </a:cubicBezTo>
                  <a:cubicBezTo>
                    <a:pt x="5073" y="1464"/>
                    <a:pt x="5073" y="1"/>
                    <a:pt x="4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7054700" y="1471896"/>
              <a:ext cx="143201" cy="42164"/>
            </a:xfrm>
            <a:custGeom>
              <a:avLst/>
              <a:gdLst/>
              <a:ahLst/>
              <a:cxnLst/>
              <a:rect l="l" t="t" r="r" b="b"/>
              <a:pathLst>
                <a:path w="5074" h="1494" extrusionOk="0">
                  <a:moveTo>
                    <a:pt x="4375" y="1"/>
                  </a:moveTo>
                  <a:cubicBezTo>
                    <a:pt x="4344" y="1"/>
                    <a:pt x="4313" y="4"/>
                    <a:pt x="4280" y="9"/>
                  </a:cubicBezTo>
                  <a:lnTo>
                    <a:pt x="739" y="9"/>
                  </a:lnTo>
                  <a:cubicBezTo>
                    <a:pt x="326" y="9"/>
                    <a:pt x="1" y="334"/>
                    <a:pt x="1" y="747"/>
                  </a:cubicBezTo>
                  <a:cubicBezTo>
                    <a:pt x="1" y="1131"/>
                    <a:pt x="326" y="1485"/>
                    <a:pt x="739" y="1485"/>
                  </a:cubicBezTo>
                  <a:lnTo>
                    <a:pt x="4280" y="1485"/>
                  </a:lnTo>
                  <a:cubicBezTo>
                    <a:pt x="4313" y="1491"/>
                    <a:pt x="4344" y="1494"/>
                    <a:pt x="4375" y="1494"/>
                  </a:cubicBezTo>
                  <a:cubicBezTo>
                    <a:pt x="5074" y="1494"/>
                    <a:pt x="5074" y="1"/>
                    <a:pt x="4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7052216" y="1537935"/>
              <a:ext cx="37508" cy="40838"/>
            </a:xfrm>
            <a:custGeom>
              <a:avLst/>
              <a:gdLst/>
              <a:ahLst/>
              <a:cxnLst/>
              <a:rect l="l" t="t" r="r" b="b"/>
              <a:pathLst>
                <a:path w="1329" h="1447" extrusionOk="0">
                  <a:moveTo>
                    <a:pt x="827" y="1"/>
                  </a:moveTo>
                  <a:cubicBezTo>
                    <a:pt x="0" y="148"/>
                    <a:pt x="0" y="1299"/>
                    <a:pt x="827" y="1446"/>
                  </a:cubicBezTo>
                  <a:lnTo>
                    <a:pt x="1328" y="1446"/>
                  </a:lnTo>
                  <a:cubicBezTo>
                    <a:pt x="532" y="1299"/>
                    <a:pt x="532" y="148"/>
                    <a:pt x="1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7052216" y="1472968"/>
              <a:ext cx="37508" cy="40838"/>
            </a:xfrm>
            <a:custGeom>
              <a:avLst/>
              <a:gdLst/>
              <a:ahLst/>
              <a:cxnLst/>
              <a:rect l="l" t="t" r="r" b="b"/>
              <a:pathLst>
                <a:path w="1329" h="1447" extrusionOk="0">
                  <a:moveTo>
                    <a:pt x="827" y="1"/>
                  </a:moveTo>
                  <a:cubicBezTo>
                    <a:pt x="0" y="119"/>
                    <a:pt x="0" y="1299"/>
                    <a:pt x="827" y="1447"/>
                  </a:cubicBezTo>
                  <a:lnTo>
                    <a:pt x="1328" y="1447"/>
                  </a:lnTo>
                  <a:cubicBezTo>
                    <a:pt x="532" y="1299"/>
                    <a:pt x="532" y="119"/>
                    <a:pt x="1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6796555" y="1197354"/>
              <a:ext cx="207379" cy="207379"/>
            </a:xfrm>
            <a:custGeom>
              <a:avLst/>
              <a:gdLst/>
              <a:ahLst/>
              <a:cxnLst/>
              <a:rect l="l" t="t" r="r" b="b"/>
              <a:pathLst>
                <a:path w="7348" h="7348" extrusionOk="0">
                  <a:moveTo>
                    <a:pt x="5341" y="443"/>
                  </a:moveTo>
                  <a:cubicBezTo>
                    <a:pt x="6197" y="443"/>
                    <a:pt x="6876" y="1151"/>
                    <a:pt x="6905" y="1977"/>
                  </a:cubicBezTo>
                  <a:lnTo>
                    <a:pt x="6905" y="5341"/>
                  </a:lnTo>
                  <a:cubicBezTo>
                    <a:pt x="6876" y="6197"/>
                    <a:pt x="6197" y="6875"/>
                    <a:pt x="5341" y="6875"/>
                  </a:cubicBezTo>
                  <a:lnTo>
                    <a:pt x="1978" y="6875"/>
                  </a:lnTo>
                  <a:cubicBezTo>
                    <a:pt x="1151" y="6875"/>
                    <a:pt x="443" y="6197"/>
                    <a:pt x="443" y="5341"/>
                  </a:cubicBezTo>
                  <a:lnTo>
                    <a:pt x="443" y="1977"/>
                  </a:lnTo>
                  <a:cubicBezTo>
                    <a:pt x="443" y="1151"/>
                    <a:pt x="1151" y="443"/>
                    <a:pt x="1978" y="443"/>
                  </a:cubicBezTo>
                  <a:close/>
                  <a:moveTo>
                    <a:pt x="1978" y="0"/>
                  </a:moveTo>
                  <a:cubicBezTo>
                    <a:pt x="886" y="0"/>
                    <a:pt x="1" y="885"/>
                    <a:pt x="1" y="1977"/>
                  </a:cubicBezTo>
                  <a:lnTo>
                    <a:pt x="1" y="5341"/>
                  </a:lnTo>
                  <a:cubicBezTo>
                    <a:pt x="1" y="6462"/>
                    <a:pt x="886" y="7347"/>
                    <a:pt x="1978" y="7347"/>
                  </a:cubicBezTo>
                  <a:lnTo>
                    <a:pt x="5341" y="7347"/>
                  </a:lnTo>
                  <a:cubicBezTo>
                    <a:pt x="6463" y="7347"/>
                    <a:pt x="7348" y="6462"/>
                    <a:pt x="7348" y="5341"/>
                  </a:cubicBezTo>
                  <a:lnTo>
                    <a:pt x="7348" y="1977"/>
                  </a:lnTo>
                  <a:cubicBezTo>
                    <a:pt x="7348" y="885"/>
                    <a:pt x="6463" y="0"/>
                    <a:pt x="53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7021398" y="1197354"/>
              <a:ext cx="207379" cy="207379"/>
            </a:xfrm>
            <a:custGeom>
              <a:avLst/>
              <a:gdLst/>
              <a:ahLst/>
              <a:cxnLst/>
              <a:rect l="l" t="t" r="r" b="b"/>
              <a:pathLst>
                <a:path w="7348" h="7348" extrusionOk="0">
                  <a:moveTo>
                    <a:pt x="5341" y="443"/>
                  </a:moveTo>
                  <a:cubicBezTo>
                    <a:pt x="6197" y="443"/>
                    <a:pt x="6876" y="1151"/>
                    <a:pt x="6876" y="1977"/>
                  </a:cubicBezTo>
                  <a:lnTo>
                    <a:pt x="6876" y="5341"/>
                  </a:lnTo>
                  <a:cubicBezTo>
                    <a:pt x="6876" y="6197"/>
                    <a:pt x="6197" y="6875"/>
                    <a:pt x="5341" y="6875"/>
                  </a:cubicBezTo>
                  <a:lnTo>
                    <a:pt x="1978" y="6875"/>
                  </a:lnTo>
                  <a:cubicBezTo>
                    <a:pt x="1151" y="6875"/>
                    <a:pt x="443" y="6197"/>
                    <a:pt x="443" y="5341"/>
                  </a:cubicBezTo>
                  <a:lnTo>
                    <a:pt x="443" y="1977"/>
                  </a:lnTo>
                  <a:cubicBezTo>
                    <a:pt x="443" y="1151"/>
                    <a:pt x="1151" y="443"/>
                    <a:pt x="1978" y="443"/>
                  </a:cubicBezTo>
                  <a:close/>
                  <a:moveTo>
                    <a:pt x="1978" y="0"/>
                  </a:moveTo>
                  <a:cubicBezTo>
                    <a:pt x="886" y="0"/>
                    <a:pt x="1" y="885"/>
                    <a:pt x="1" y="1977"/>
                  </a:cubicBezTo>
                  <a:lnTo>
                    <a:pt x="1" y="5341"/>
                  </a:lnTo>
                  <a:cubicBezTo>
                    <a:pt x="1" y="6462"/>
                    <a:pt x="886" y="7347"/>
                    <a:pt x="1978" y="7347"/>
                  </a:cubicBezTo>
                  <a:lnTo>
                    <a:pt x="5341" y="7347"/>
                  </a:lnTo>
                  <a:cubicBezTo>
                    <a:pt x="6463" y="7347"/>
                    <a:pt x="7348" y="6462"/>
                    <a:pt x="7348" y="5341"/>
                  </a:cubicBezTo>
                  <a:lnTo>
                    <a:pt x="7348" y="1977"/>
                  </a:lnTo>
                  <a:cubicBezTo>
                    <a:pt x="7348" y="885"/>
                    <a:pt x="6463" y="0"/>
                    <a:pt x="53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6796555" y="1422169"/>
              <a:ext cx="207802" cy="207407"/>
            </a:xfrm>
            <a:custGeom>
              <a:avLst/>
              <a:gdLst/>
              <a:ahLst/>
              <a:cxnLst/>
              <a:rect l="l" t="t" r="r" b="b"/>
              <a:pathLst>
                <a:path w="7363" h="7349" extrusionOk="0">
                  <a:moveTo>
                    <a:pt x="1978" y="1"/>
                  </a:moveTo>
                  <a:cubicBezTo>
                    <a:pt x="886" y="1"/>
                    <a:pt x="1" y="886"/>
                    <a:pt x="1" y="2007"/>
                  </a:cubicBezTo>
                  <a:lnTo>
                    <a:pt x="1" y="5342"/>
                  </a:lnTo>
                  <a:cubicBezTo>
                    <a:pt x="1" y="6463"/>
                    <a:pt x="886" y="7348"/>
                    <a:pt x="1978" y="7348"/>
                  </a:cubicBezTo>
                  <a:lnTo>
                    <a:pt x="5371" y="7348"/>
                  </a:lnTo>
                  <a:cubicBezTo>
                    <a:pt x="6463" y="7348"/>
                    <a:pt x="7348" y="6463"/>
                    <a:pt x="7348" y="5342"/>
                  </a:cubicBezTo>
                  <a:lnTo>
                    <a:pt x="7348" y="2450"/>
                  </a:lnTo>
                  <a:cubicBezTo>
                    <a:pt x="7363" y="2317"/>
                    <a:pt x="7237" y="2251"/>
                    <a:pt x="7112" y="2251"/>
                  </a:cubicBezTo>
                  <a:cubicBezTo>
                    <a:pt x="6987" y="2251"/>
                    <a:pt x="6861" y="2317"/>
                    <a:pt x="6876" y="2450"/>
                  </a:cubicBezTo>
                  <a:lnTo>
                    <a:pt x="6876" y="5371"/>
                  </a:lnTo>
                  <a:cubicBezTo>
                    <a:pt x="6876" y="6198"/>
                    <a:pt x="6197" y="6906"/>
                    <a:pt x="5341" y="6906"/>
                  </a:cubicBezTo>
                  <a:lnTo>
                    <a:pt x="1978" y="6906"/>
                  </a:lnTo>
                  <a:cubicBezTo>
                    <a:pt x="1151" y="6906"/>
                    <a:pt x="443" y="6198"/>
                    <a:pt x="443" y="5371"/>
                  </a:cubicBezTo>
                  <a:lnTo>
                    <a:pt x="443" y="2007"/>
                  </a:lnTo>
                  <a:cubicBezTo>
                    <a:pt x="443" y="1152"/>
                    <a:pt x="1151" y="444"/>
                    <a:pt x="2007" y="444"/>
                  </a:cubicBezTo>
                  <a:lnTo>
                    <a:pt x="5371" y="444"/>
                  </a:lnTo>
                  <a:cubicBezTo>
                    <a:pt x="6050" y="444"/>
                    <a:pt x="6669" y="916"/>
                    <a:pt x="6846" y="1594"/>
                  </a:cubicBezTo>
                  <a:cubicBezTo>
                    <a:pt x="6883" y="1703"/>
                    <a:pt x="6969" y="1753"/>
                    <a:pt x="7055" y="1753"/>
                  </a:cubicBezTo>
                  <a:cubicBezTo>
                    <a:pt x="7180" y="1753"/>
                    <a:pt x="7306" y="1650"/>
                    <a:pt x="7289" y="1476"/>
                  </a:cubicBezTo>
                  <a:cubicBezTo>
                    <a:pt x="7053" y="621"/>
                    <a:pt x="6256" y="1"/>
                    <a:pt x="5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7021398" y="1422169"/>
              <a:ext cx="207379" cy="207407"/>
            </a:xfrm>
            <a:custGeom>
              <a:avLst/>
              <a:gdLst/>
              <a:ahLst/>
              <a:cxnLst/>
              <a:rect l="l" t="t" r="r" b="b"/>
              <a:pathLst>
                <a:path w="7348" h="7349" extrusionOk="0">
                  <a:moveTo>
                    <a:pt x="5341" y="444"/>
                  </a:moveTo>
                  <a:cubicBezTo>
                    <a:pt x="6197" y="444"/>
                    <a:pt x="6905" y="1152"/>
                    <a:pt x="6876" y="2007"/>
                  </a:cubicBezTo>
                  <a:lnTo>
                    <a:pt x="6876" y="5371"/>
                  </a:lnTo>
                  <a:cubicBezTo>
                    <a:pt x="6876" y="6198"/>
                    <a:pt x="6197" y="6906"/>
                    <a:pt x="5341" y="6906"/>
                  </a:cubicBezTo>
                  <a:lnTo>
                    <a:pt x="1978" y="6906"/>
                  </a:lnTo>
                  <a:cubicBezTo>
                    <a:pt x="1151" y="6906"/>
                    <a:pt x="443" y="6198"/>
                    <a:pt x="443" y="5371"/>
                  </a:cubicBezTo>
                  <a:lnTo>
                    <a:pt x="443" y="2007"/>
                  </a:lnTo>
                  <a:cubicBezTo>
                    <a:pt x="443" y="1152"/>
                    <a:pt x="1151" y="444"/>
                    <a:pt x="1978" y="444"/>
                  </a:cubicBezTo>
                  <a:close/>
                  <a:moveTo>
                    <a:pt x="1978" y="1"/>
                  </a:moveTo>
                  <a:cubicBezTo>
                    <a:pt x="886" y="1"/>
                    <a:pt x="1" y="886"/>
                    <a:pt x="1" y="2007"/>
                  </a:cubicBezTo>
                  <a:lnTo>
                    <a:pt x="1" y="5342"/>
                  </a:lnTo>
                  <a:cubicBezTo>
                    <a:pt x="1" y="6463"/>
                    <a:pt x="886" y="7348"/>
                    <a:pt x="1978" y="7348"/>
                  </a:cubicBezTo>
                  <a:lnTo>
                    <a:pt x="5341" y="7348"/>
                  </a:lnTo>
                  <a:cubicBezTo>
                    <a:pt x="6463" y="7348"/>
                    <a:pt x="7348" y="6463"/>
                    <a:pt x="7348" y="5371"/>
                  </a:cubicBezTo>
                  <a:lnTo>
                    <a:pt x="7348" y="2007"/>
                  </a:lnTo>
                  <a:cubicBezTo>
                    <a:pt x="7348" y="886"/>
                    <a:pt x="6463" y="1"/>
                    <a:pt x="53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6812896" y="1222725"/>
              <a:ext cx="171057" cy="154518"/>
            </a:xfrm>
            <a:custGeom>
              <a:avLst/>
              <a:gdLst/>
              <a:ahLst/>
              <a:cxnLst/>
              <a:rect l="l" t="t" r="r" b="b"/>
              <a:pathLst>
                <a:path w="6061" h="5475" extrusionOk="0">
                  <a:moveTo>
                    <a:pt x="3081" y="510"/>
                  </a:moveTo>
                  <a:cubicBezTo>
                    <a:pt x="3331" y="510"/>
                    <a:pt x="3582" y="680"/>
                    <a:pt x="3582" y="1019"/>
                  </a:cubicBezTo>
                  <a:lnTo>
                    <a:pt x="3582" y="2052"/>
                  </a:lnTo>
                  <a:cubicBezTo>
                    <a:pt x="3582" y="2170"/>
                    <a:pt x="3700" y="2258"/>
                    <a:pt x="3818" y="2258"/>
                  </a:cubicBezTo>
                  <a:lnTo>
                    <a:pt x="4851" y="2258"/>
                  </a:lnTo>
                  <a:cubicBezTo>
                    <a:pt x="5530" y="2258"/>
                    <a:pt x="5530" y="3262"/>
                    <a:pt x="4851" y="3262"/>
                  </a:cubicBezTo>
                  <a:lnTo>
                    <a:pt x="3818" y="3262"/>
                  </a:lnTo>
                  <a:cubicBezTo>
                    <a:pt x="3700" y="3262"/>
                    <a:pt x="3582" y="3380"/>
                    <a:pt x="3582" y="3498"/>
                  </a:cubicBezTo>
                  <a:lnTo>
                    <a:pt x="3582" y="4530"/>
                  </a:lnTo>
                  <a:cubicBezTo>
                    <a:pt x="3582" y="4870"/>
                    <a:pt x="3331" y="5039"/>
                    <a:pt x="3081" y="5039"/>
                  </a:cubicBezTo>
                  <a:cubicBezTo>
                    <a:pt x="2830" y="5039"/>
                    <a:pt x="2579" y="4870"/>
                    <a:pt x="2579" y="4530"/>
                  </a:cubicBezTo>
                  <a:lnTo>
                    <a:pt x="2579" y="3498"/>
                  </a:lnTo>
                  <a:cubicBezTo>
                    <a:pt x="2579" y="3380"/>
                    <a:pt x="2490" y="3262"/>
                    <a:pt x="2372" y="3262"/>
                  </a:cubicBezTo>
                  <a:lnTo>
                    <a:pt x="1340" y="3262"/>
                  </a:lnTo>
                  <a:cubicBezTo>
                    <a:pt x="661" y="3262"/>
                    <a:pt x="661" y="2258"/>
                    <a:pt x="1340" y="2258"/>
                  </a:cubicBezTo>
                  <a:lnTo>
                    <a:pt x="2372" y="2288"/>
                  </a:lnTo>
                  <a:cubicBezTo>
                    <a:pt x="2490" y="2288"/>
                    <a:pt x="2579" y="2170"/>
                    <a:pt x="2579" y="2052"/>
                  </a:cubicBezTo>
                  <a:lnTo>
                    <a:pt x="2579" y="1019"/>
                  </a:lnTo>
                  <a:cubicBezTo>
                    <a:pt x="2579" y="680"/>
                    <a:pt x="2830" y="510"/>
                    <a:pt x="3081" y="510"/>
                  </a:cubicBezTo>
                  <a:close/>
                  <a:moveTo>
                    <a:pt x="3081" y="1"/>
                  </a:moveTo>
                  <a:cubicBezTo>
                    <a:pt x="2586" y="1"/>
                    <a:pt x="2092" y="340"/>
                    <a:pt x="2136" y="1019"/>
                  </a:cubicBezTo>
                  <a:lnTo>
                    <a:pt x="2136" y="1816"/>
                  </a:lnTo>
                  <a:lnTo>
                    <a:pt x="1310" y="1816"/>
                  </a:lnTo>
                  <a:cubicBezTo>
                    <a:pt x="1282" y="1814"/>
                    <a:pt x="1255" y="1813"/>
                    <a:pt x="1228" y="1813"/>
                  </a:cubicBezTo>
                  <a:cubicBezTo>
                    <a:pt x="1" y="1813"/>
                    <a:pt x="10" y="3735"/>
                    <a:pt x="1255" y="3735"/>
                  </a:cubicBezTo>
                  <a:cubicBezTo>
                    <a:pt x="1273" y="3735"/>
                    <a:pt x="1291" y="3734"/>
                    <a:pt x="1310" y="3734"/>
                  </a:cubicBezTo>
                  <a:lnTo>
                    <a:pt x="2136" y="3734"/>
                  </a:lnTo>
                  <a:lnTo>
                    <a:pt x="2136" y="4530"/>
                  </a:lnTo>
                  <a:cubicBezTo>
                    <a:pt x="2136" y="5061"/>
                    <a:pt x="2579" y="5475"/>
                    <a:pt x="3081" y="5475"/>
                  </a:cubicBezTo>
                  <a:cubicBezTo>
                    <a:pt x="3612" y="5475"/>
                    <a:pt x="4054" y="5061"/>
                    <a:pt x="4025" y="4530"/>
                  </a:cubicBezTo>
                  <a:lnTo>
                    <a:pt x="4025" y="3734"/>
                  </a:lnTo>
                  <a:lnTo>
                    <a:pt x="4851" y="3734"/>
                  </a:lnTo>
                  <a:cubicBezTo>
                    <a:pt x="6061" y="3645"/>
                    <a:pt x="6061" y="1904"/>
                    <a:pt x="4851" y="1816"/>
                  </a:cubicBezTo>
                  <a:lnTo>
                    <a:pt x="4025" y="1816"/>
                  </a:lnTo>
                  <a:lnTo>
                    <a:pt x="4025" y="1019"/>
                  </a:lnTo>
                  <a:cubicBezTo>
                    <a:pt x="4069" y="340"/>
                    <a:pt x="3575" y="1"/>
                    <a:pt x="30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6826555" y="1463570"/>
              <a:ext cx="147321" cy="124997"/>
            </a:xfrm>
            <a:custGeom>
              <a:avLst/>
              <a:gdLst/>
              <a:ahLst/>
              <a:cxnLst/>
              <a:rect l="l" t="t" r="r" b="b"/>
              <a:pathLst>
                <a:path w="5220" h="4429" extrusionOk="0">
                  <a:moveTo>
                    <a:pt x="1357" y="452"/>
                  </a:moveTo>
                  <a:lnTo>
                    <a:pt x="1357" y="511"/>
                  </a:lnTo>
                  <a:cubicBezTo>
                    <a:pt x="1505" y="511"/>
                    <a:pt x="1623" y="570"/>
                    <a:pt x="1741" y="659"/>
                  </a:cubicBezTo>
                  <a:lnTo>
                    <a:pt x="2479" y="1396"/>
                  </a:lnTo>
                  <a:cubicBezTo>
                    <a:pt x="2508" y="1455"/>
                    <a:pt x="2567" y="1455"/>
                    <a:pt x="2626" y="1455"/>
                  </a:cubicBezTo>
                  <a:cubicBezTo>
                    <a:pt x="2685" y="1455"/>
                    <a:pt x="2744" y="1455"/>
                    <a:pt x="2774" y="1396"/>
                  </a:cubicBezTo>
                  <a:lnTo>
                    <a:pt x="3511" y="659"/>
                  </a:lnTo>
                  <a:cubicBezTo>
                    <a:pt x="3617" y="566"/>
                    <a:pt x="3731" y="527"/>
                    <a:pt x="3841" y="527"/>
                  </a:cubicBezTo>
                  <a:cubicBezTo>
                    <a:pt x="4221" y="527"/>
                    <a:pt x="4540" y="1000"/>
                    <a:pt x="4219" y="1367"/>
                  </a:cubicBezTo>
                  <a:lnTo>
                    <a:pt x="3482" y="2104"/>
                  </a:lnTo>
                  <a:cubicBezTo>
                    <a:pt x="3393" y="2193"/>
                    <a:pt x="3393" y="2340"/>
                    <a:pt x="3482" y="2429"/>
                  </a:cubicBezTo>
                  <a:lnTo>
                    <a:pt x="4219" y="3167"/>
                  </a:lnTo>
                  <a:cubicBezTo>
                    <a:pt x="4426" y="3373"/>
                    <a:pt x="4426" y="3668"/>
                    <a:pt x="4219" y="3875"/>
                  </a:cubicBezTo>
                  <a:cubicBezTo>
                    <a:pt x="4131" y="3963"/>
                    <a:pt x="3983" y="4022"/>
                    <a:pt x="3865" y="4022"/>
                  </a:cubicBezTo>
                  <a:cubicBezTo>
                    <a:pt x="3718" y="4022"/>
                    <a:pt x="3600" y="3963"/>
                    <a:pt x="3482" y="3875"/>
                  </a:cubicBezTo>
                  <a:lnTo>
                    <a:pt x="2744" y="3137"/>
                  </a:lnTo>
                  <a:cubicBezTo>
                    <a:pt x="2715" y="3078"/>
                    <a:pt x="2656" y="3078"/>
                    <a:pt x="2597" y="3078"/>
                  </a:cubicBezTo>
                  <a:cubicBezTo>
                    <a:pt x="2538" y="3078"/>
                    <a:pt x="2479" y="3078"/>
                    <a:pt x="2449" y="3137"/>
                  </a:cubicBezTo>
                  <a:lnTo>
                    <a:pt x="1711" y="3875"/>
                  </a:lnTo>
                  <a:cubicBezTo>
                    <a:pt x="1608" y="3978"/>
                    <a:pt x="1475" y="4030"/>
                    <a:pt x="1346" y="4030"/>
                  </a:cubicBezTo>
                  <a:cubicBezTo>
                    <a:pt x="1217" y="4030"/>
                    <a:pt x="1092" y="3978"/>
                    <a:pt x="1003" y="3875"/>
                  </a:cubicBezTo>
                  <a:cubicBezTo>
                    <a:pt x="885" y="3786"/>
                    <a:pt x="826" y="3639"/>
                    <a:pt x="856" y="3491"/>
                  </a:cubicBezTo>
                  <a:cubicBezTo>
                    <a:pt x="826" y="3373"/>
                    <a:pt x="885" y="3226"/>
                    <a:pt x="1003" y="3137"/>
                  </a:cubicBezTo>
                  <a:lnTo>
                    <a:pt x="1741" y="2399"/>
                  </a:lnTo>
                  <a:cubicBezTo>
                    <a:pt x="1829" y="2311"/>
                    <a:pt x="1829" y="2163"/>
                    <a:pt x="1741" y="2075"/>
                  </a:cubicBezTo>
                  <a:lnTo>
                    <a:pt x="1003" y="1337"/>
                  </a:lnTo>
                  <a:cubicBezTo>
                    <a:pt x="885" y="1249"/>
                    <a:pt x="826" y="1101"/>
                    <a:pt x="856" y="983"/>
                  </a:cubicBezTo>
                  <a:cubicBezTo>
                    <a:pt x="826" y="836"/>
                    <a:pt x="885" y="688"/>
                    <a:pt x="1003" y="599"/>
                  </a:cubicBezTo>
                  <a:cubicBezTo>
                    <a:pt x="1092" y="511"/>
                    <a:pt x="1210" y="452"/>
                    <a:pt x="1357" y="452"/>
                  </a:cubicBezTo>
                  <a:close/>
                  <a:moveTo>
                    <a:pt x="1358" y="0"/>
                  </a:moveTo>
                  <a:cubicBezTo>
                    <a:pt x="620" y="0"/>
                    <a:pt x="1" y="955"/>
                    <a:pt x="679" y="1632"/>
                  </a:cubicBezTo>
                  <a:lnTo>
                    <a:pt x="1269" y="2193"/>
                  </a:lnTo>
                  <a:lnTo>
                    <a:pt x="679" y="2783"/>
                  </a:lnTo>
                  <a:cubicBezTo>
                    <a:pt x="88" y="3373"/>
                    <a:pt x="502" y="4406"/>
                    <a:pt x="1357" y="4406"/>
                  </a:cubicBezTo>
                  <a:cubicBezTo>
                    <a:pt x="1623" y="4406"/>
                    <a:pt x="1859" y="4317"/>
                    <a:pt x="2036" y="4140"/>
                  </a:cubicBezTo>
                  <a:lnTo>
                    <a:pt x="2597" y="3550"/>
                  </a:lnTo>
                  <a:lnTo>
                    <a:pt x="3187" y="4140"/>
                  </a:lnTo>
                  <a:cubicBezTo>
                    <a:pt x="3390" y="4343"/>
                    <a:pt x="3617" y="4428"/>
                    <a:pt x="3837" y="4428"/>
                  </a:cubicBezTo>
                  <a:cubicBezTo>
                    <a:pt x="4575" y="4428"/>
                    <a:pt x="5220" y="3465"/>
                    <a:pt x="4515" y="2783"/>
                  </a:cubicBezTo>
                  <a:lnTo>
                    <a:pt x="3954" y="2222"/>
                  </a:lnTo>
                  <a:lnTo>
                    <a:pt x="4515" y="1632"/>
                  </a:lnTo>
                  <a:cubicBezTo>
                    <a:pt x="5215" y="955"/>
                    <a:pt x="4584" y="0"/>
                    <a:pt x="3852" y="0"/>
                  </a:cubicBezTo>
                  <a:cubicBezTo>
                    <a:pt x="3628" y="0"/>
                    <a:pt x="3394" y="90"/>
                    <a:pt x="3187" y="304"/>
                  </a:cubicBezTo>
                  <a:lnTo>
                    <a:pt x="2597" y="865"/>
                  </a:lnTo>
                  <a:lnTo>
                    <a:pt x="2036" y="304"/>
                  </a:lnTo>
                  <a:cubicBezTo>
                    <a:pt x="1821" y="90"/>
                    <a:pt x="1584" y="0"/>
                    <a:pt x="1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7037767" y="1273863"/>
              <a:ext cx="174443" cy="54272"/>
            </a:xfrm>
            <a:custGeom>
              <a:avLst/>
              <a:gdLst/>
              <a:ahLst/>
              <a:cxnLst/>
              <a:rect l="l" t="t" r="r" b="b"/>
              <a:pathLst>
                <a:path w="6181" h="1923" extrusionOk="0">
                  <a:moveTo>
                    <a:pt x="4961" y="1"/>
                  </a:moveTo>
                  <a:cubicBezTo>
                    <a:pt x="4935" y="1"/>
                    <a:pt x="4907" y="2"/>
                    <a:pt x="4880" y="4"/>
                  </a:cubicBezTo>
                  <a:cubicBezTo>
                    <a:pt x="4732" y="4"/>
                    <a:pt x="4643" y="92"/>
                    <a:pt x="4643" y="210"/>
                  </a:cubicBezTo>
                  <a:cubicBezTo>
                    <a:pt x="4643" y="328"/>
                    <a:pt x="4732" y="446"/>
                    <a:pt x="4880" y="446"/>
                  </a:cubicBezTo>
                  <a:cubicBezTo>
                    <a:pt x="5145" y="446"/>
                    <a:pt x="5381" y="653"/>
                    <a:pt x="5381" y="948"/>
                  </a:cubicBezTo>
                  <a:cubicBezTo>
                    <a:pt x="5381" y="1095"/>
                    <a:pt x="5322" y="1213"/>
                    <a:pt x="5234" y="1302"/>
                  </a:cubicBezTo>
                  <a:cubicBezTo>
                    <a:pt x="5116" y="1420"/>
                    <a:pt x="4998" y="1450"/>
                    <a:pt x="4850" y="1450"/>
                  </a:cubicBezTo>
                  <a:lnTo>
                    <a:pt x="1339" y="1450"/>
                  </a:lnTo>
                  <a:cubicBezTo>
                    <a:pt x="660" y="1450"/>
                    <a:pt x="660" y="446"/>
                    <a:pt x="1339" y="446"/>
                  </a:cubicBezTo>
                  <a:lnTo>
                    <a:pt x="3965" y="446"/>
                  </a:lnTo>
                  <a:cubicBezTo>
                    <a:pt x="4083" y="446"/>
                    <a:pt x="4171" y="358"/>
                    <a:pt x="4171" y="240"/>
                  </a:cubicBezTo>
                  <a:cubicBezTo>
                    <a:pt x="4171" y="122"/>
                    <a:pt x="4083" y="4"/>
                    <a:pt x="3965" y="4"/>
                  </a:cubicBezTo>
                  <a:lnTo>
                    <a:pt x="1339" y="4"/>
                  </a:lnTo>
                  <a:cubicBezTo>
                    <a:pt x="1310" y="2"/>
                    <a:pt x="1282" y="1"/>
                    <a:pt x="1255" y="1"/>
                  </a:cubicBezTo>
                  <a:cubicBezTo>
                    <a:pt x="0" y="1"/>
                    <a:pt x="9" y="1923"/>
                    <a:pt x="1282" y="1923"/>
                  </a:cubicBezTo>
                  <a:cubicBezTo>
                    <a:pt x="1301" y="1923"/>
                    <a:pt x="1320" y="1922"/>
                    <a:pt x="1339" y="1922"/>
                  </a:cubicBezTo>
                  <a:lnTo>
                    <a:pt x="4850" y="1922"/>
                  </a:lnTo>
                  <a:lnTo>
                    <a:pt x="4880" y="1892"/>
                  </a:lnTo>
                  <a:cubicBezTo>
                    <a:pt x="4907" y="1894"/>
                    <a:pt x="4935" y="1895"/>
                    <a:pt x="4961" y="1895"/>
                  </a:cubicBezTo>
                  <a:cubicBezTo>
                    <a:pt x="6180" y="1895"/>
                    <a:pt x="6180" y="1"/>
                    <a:pt x="49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7037767" y="1531246"/>
              <a:ext cx="174669" cy="54272"/>
            </a:xfrm>
            <a:custGeom>
              <a:avLst/>
              <a:gdLst/>
              <a:ahLst/>
              <a:cxnLst/>
              <a:rect l="l" t="t" r="r" b="b"/>
              <a:pathLst>
                <a:path w="6189" h="1923" extrusionOk="0">
                  <a:moveTo>
                    <a:pt x="4850" y="474"/>
                  </a:moveTo>
                  <a:cubicBezTo>
                    <a:pt x="5529" y="474"/>
                    <a:pt x="5529" y="1477"/>
                    <a:pt x="4850" y="1477"/>
                  </a:cubicBezTo>
                  <a:lnTo>
                    <a:pt x="1339" y="1477"/>
                  </a:lnTo>
                  <a:cubicBezTo>
                    <a:pt x="660" y="1477"/>
                    <a:pt x="660" y="474"/>
                    <a:pt x="1339" y="474"/>
                  </a:cubicBezTo>
                  <a:close/>
                  <a:moveTo>
                    <a:pt x="1282" y="0"/>
                  </a:moveTo>
                  <a:cubicBezTo>
                    <a:pt x="9" y="0"/>
                    <a:pt x="0" y="1922"/>
                    <a:pt x="1255" y="1922"/>
                  </a:cubicBezTo>
                  <a:cubicBezTo>
                    <a:pt x="1282" y="1922"/>
                    <a:pt x="1310" y="1921"/>
                    <a:pt x="1339" y="1919"/>
                  </a:cubicBezTo>
                  <a:lnTo>
                    <a:pt x="4850" y="1919"/>
                  </a:lnTo>
                  <a:cubicBezTo>
                    <a:pt x="4878" y="1921"/>
                    <a:pt x="4906" y="1922"/>
                    <a:pt x="4934" y="1922"/>
                  </a:cubicBezTo>
                  <a:cubicBezTo>
                    <a:pt x="6188" y="1922"/>
                    <a:pt x="6179" y="0"/>
                    <a:pt x="4907" y="0"/>
                  </a:cubicBezTo>
                  <a:cubicBezTo>
                    <a:pt x="4888" y="0"/>
                    <a:pt x="4869" y="1"/>
                    <a:pt x="4850" y="1"/>
                  </a:cubicBezTo>
                  <a:lnTo>
                    <a:pt x="1339" y="1"/>
                  </a:lnTo>
                  <a:cubicBezTo>
                    <a:pt x="1320" y="1"/>
                    <a:pt x="1301" y="0"/>
                    <a:pt x="12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7037767" y="1466251"/>
              <a:ext cx="174669" cy="54272"/>
            </a:xfrm>
            <a:custGeom>
              <a:avLst/>
              <a:gdLst/>
              <a:ahLst/>
              <a:cxnLst/>
              <a:rect l="l" t="t" r="r" b="b"/>
              <a:pathLst>
                <a:path w="6189" h="1923" extrusionOk="0">
                  <a:moveTo>
                    <a:pt x="4850" y="445"/>
                  </a:moveTo>
                  <a:cubicBezTo>
                    <a:pt x="5529" y="445"/>
                    <a:pt x="5529" y="1449"/>
                    <a:pt x="4850" y="1449"/>
                  </a:cubicBezTo>
                  <a:lnTo>
                    <a:pt x="1339" y="1449"/>
                  </a:lnTo>
                  <a:cubicBezTo>
                    <a:pt x="660" y="1449"/>
                    <a:pt x="660" y="445"/>
                    <a:pt x="1339" y="445"/>
                  </a:cubicBezTo>
                  <a:close/>
                  <a:moveTo>
                    <a:pt x="1255" y="0"/>
                  </a:moveTo>
                  <a:cubicBezTo>
                    <a:pt x="0" y="0"/>
                    <a:pt x="9" y="1922"/>
                    <a:pt x="1282" y="1922"/>
                  </a:cubicBezTo>
                  <a:cubicBezTo>
                    <a:pt x="1301" y="1922"/>
                    <a:pt x="1320" y="1922"/>
                    <a:pt x="1339" y="1921"/>
                  </a:cubicBezTo>
                  <a:lnTo>
                    <a:pt x="4850" y="1921"/>
                  </a:lnTo>
                  <a:cubicBezTo>
                    <a:pt x="4869" y="1922"/>
                    <a:pt x="4888" y="1922"/>
                    <a:pt x="4907" y="1922"/>
                  </a:cubicBezTo>
                  <a:cubicBezTo>
                    <a:pt x="6179" y="1922"/>
                    <a:pt x="6188" y="0"/>
                    <a:pt x="4934" y="0"/>
                  </a:cubicBezTo>
                  <a:cubicBezTo>
                    <a:pt x="4906" y="0"/>
                    <a:pt x="4878" y="1"/>
                    <a:pt x="4850" y="3"/>
                  </a:cubicBezTo>
                  <a:lnTo>
                    <a:pt x="1339" y="3"/>
                  </a:lnTo>
                  <a:cubicBezTo>
                    <a:pt x="1310" y="1"/>
                    <a:pt x="1282" y="0"/>
                    <a:pt x="1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71"/>
          <p:cNvGrpSpPr/>
          <p:nvPr/>
        </p:nvGrpSpPr>
        <p:grpSpPr>
          <a:xfrm>
            <a:off x="7201693" y="1556285"/>
            <a:ext cx="396413" cy="432228"/>
            <a:chOff x="6109552" y="1197354"/>
            <a:chExt cx="396413" cy="432228"/>
          </a:xfrm>
        </p:grpSpPr>
        <p:sp>
          <p:nvSpPr>
            <p:cNvPr id="3115" name="Google Shape;3115;p71"/>
            <p:cNvSpPr/>
            <p:nvPr/>
          </p:nvSpPr>
          <p:spPr>
            <a:xfrm>
              <a:off x="6137858" y="1203168"/>
              <a:ext cx="362264" cy="419753"/>
            </a:xfrm>
            <a:custGeom>
              <a:avLst/>
              <a:gdLst/>
              <a:ahLst/>
              <a:cxnLst/>
              <a:rect l="l" t="t" r="r" b="b"/>
              <a:pathLst>
                <a:path w="12836" h="14873" extrusionOk="0">
                  <a:moveTo>
                    <a:pt x="1977" y="1"/>
                  </a:moveTo>
                  <a:cubicBezTo>
                    <a:pt x="885" y="1"/>
                    <a:pt x="0" y="915"/>
                    <a:pt x="0" y="2007"/>
                  </a:cubicBezTo>
                  <a:lnTo>
                    <a:pt x="0" y="12895"/>
                  </a:lnTo>
                  <a:cubicBezTo>
                    <a:pt x="0" y="13987"/>
                    <a:pt x="885" y="14872"/>
                    <a:pt x="1977" y="14872"/>
                  </a:cubicBezTo>
                  <a:lnTo>
                    <a:pt x="10829" y="14872"/>
                  </a:lnTo>
                  <a:cubicBezTo>
                    <a:pt x="11921" y="14872"/>
                    <a:pt x="12836" y="13987"/>
                    <a:pt x="12836" y="12895"/>
                  </a:cubicBezTo>
                  <a:lnTo>
                    <a:pt x="12836" y="2007"/>
                  </a:lnTo>
                  <a:cubicBezTo>
                    <a:pt x="12836" y="915"/>
                    <a:pt x="11921" y="30"/>
                    <a:pt x="108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6171160" y="1237316"/>
              <a:ext cx="294840" cy="352273"/>
            </a:xfrm>
            <a:custGeom>
              <a:avLst/>
              <a:gdLst/>
              <a:ahLst/>
              <a:cxnLst/>
              <a:rect l="l" t="t" r="r" b="b"/>
              <a:pathLst>
                <a:path w="10447" h="12482" extrusionOk="0">
                  <a:moveTo>
                    <a:pt x="1623" y="0"/>
                  </a:moveTo>
                  <a:cubicBezTo>
                    <a:pt x="1623" y="886"/>
                    <a:pt x="886" y="1623"/>
                    <a:pt x="1" y="1623"/>
                  </a:cubicBezTo>
                  <a:lnTo>
                    <a:pt x="1" y="10859"/>
                  </a:lnTo>
                  <a:cubicBezTo>
                    <a:pt x="886" y="10859"/>
                    <a:pt x="1623" y="11597"/>
                    <a:pt x="1623" y="12482"/>
                  </a:cubicBezTo>
                  <a:lnTo>
                    <a:pt x="8823" y="12482"/>
                  </a:lnTo>
                  <a:cubicBezTo>
                    <a:pt x="8823" y="11567"/>
                    <a:pt x="9561" y="10859"/>
                    <a:pt x="10446" y="10859"/>
                  </a:cubicBezTo>
                  <a:lnTo>
                    <a:pt x="10446" y="1623"/>
                  </a:lnTo>
                  <a:cubicBezTo>
                    <a:pt x="9561" y="1623"/>
                    <a:pt x="8853" y="886"/>
                    <a:pt x="88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6193653" y="1204014"/>
              <a:ext cx="103294" cy="105439"/>
            </a:xfrm>
            <a:custGeom>
              <a:avLst/>
              <a:gdLst/>
              <a:ahLst/>
              <a:cxnLst/>
              <a:rect l="l" t="t" r="r" b="b"/>
              <a:pathLst>
                <a:path w="3660" h="3736" extrusionOk="0">
                  <a:moveTo>
                    <a:pt x="0" y="0"/>
                  </a:moveTo>
                  <a:lnTo>
                    <a:pt x="0" y="3187"/>
                  </a:lnTo>
                  <a:cubicBezTo>
                    <a:pt x="0" y="3508"/>
                    <a:pt x="264" y="3735"/>
                    <a:pt x="555" y="3735"/>
                  </a:cubicBezTo>
                  <a:cubicBezTo>
                    <a:pt x="665" y="3735"/>
                    <a:pt x="780" y="3703"/>
                    <a:pt x="885" y="3629"/>
                  </a:cubicBezTo>
                  <a:lnTo>
                    <a:pt x="1505" y="3187"/>
                  </a:lnTo>
                  <a:cubicBezTo>
                    <a:pt x="1608" y="3128"/>
                    <a:pt x="1719" y="3098"/>
                    <a:pt x="1830" y="3098"/>
                  </a:cubicBezTo>
                  <a:cubicBezTo>
                    <a:pt x="1940" y="3098"/>
                    <a:pt x="2051" y="3128"/>
                    <a:pt x="2154" y="3187"/>
                  </a:cubicBezTo>
                  <a:lnTo>
                    <a:pt x="2803" y="3629"/>
                  </a:lnTo>
                  <a:cubicBezTo>
                    <a:pt x="2901" y="3703"/>
                    <a:pt x="3010" y="3735"/>
                    <a:pt x="3116" y="3735"/>
                  </a:cubicBezTo>
                  <a:cubicBezTo>
                    <a:pt x="3396" y="3735"/>
                    <a:pt x="3659" y="3508"/>
                    <a:pt x="3659" y="3187"/>
                  </a:cubicBezTo>
                  <a:lnTo>
                    <a:pt x="36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6266663" y="1464643"/>
              <a:ext cx="101065" cy="88308"/>
            </a:xfrm>
            <a:custGeom>
              <a:avLst/>
              <a:gdLst/>
              <a:ahLst/>
              <a:cxnLst/>
              <a:rect l="l" t="t" r="r" b="b"/>
              <a:pathLst>
                <a:path w="3581" h="3129" extrusionOk="0">
                  <a:moveTo>
                    <a:pt x="2430" y="1"/>
                  </a:moveTo>
                  <a:cubicBezTo>
                    <a:pt x="2223" y="1"/>
                    <a:pt x="2046" y="148"/>
                    <a:pt x="1987" y="325"/>
                  </a:cubicBezTo>
                  <a:lnTo>
                    <a:pt x="1633" y="1535"/>
                  </a:lnTo>
                  <a:lnTo>
                    <a:pt x="1603" y="1447"/>
                  </a:lnTo>
                  <a:cubicBezTo>
                    <a:pt x="1526" y="1318"/>
                    <a:pt x="1404" y="1235"/>
                    <a:pt x="1257" y="1235"/>
                  </a:cubicBezTo>
                  <a:cubicBezTo>
                    <a:pt x="1235" y="1235"/>
                    <a:pt x="1213" y="1236"/>
                    <a:pt x="1190" y="1240"/>
                  </a:cubicBezTo>
                  <a:lnTo>
                    <a:pt x="512" y="1240"/>
                  </a:lnTo>
                  <a:cubicBezTo>
                    <a:pt x="484" y="1234"/>
                    <a:pt x="458" y="1231"/>
                    <a:pt x="434" y="1231"/>
                  </a:cubicBezTo>
                  <a:cubicBezTo>
                    <a:pt x="0" y="1231"/>
                    <a:pt x="6" y="2130"/>
                    <a:pt x="452" y="2130"/>
                  </a:cubicBezTo>
                  <a:cubicBezTo>
                    <a:pt x="471" y="2130"/>
                    <a:pt x="491" y="2129"/>
                    <a:pt x="512" y="2125"/>
                  </a:cubicBezTo>
                  <a:lnTo>
                    <a:pt x="954" y="2125"/>
                  </a:lnTo>
                  <a:lnTo>
                    <a:pt x="1397" y="2893"/>
                  </a:lnTo>
                  <a:cubicBezTo>
                    <a:pt x="1456" y="3011"/>
                    <a:pt x="1603" y="3099"/>
                    <a:pt x="1751" y="3129"/>
                  </a:cubicBezTo>
                  <a:lnTo>
                    <a:pt x="1839" y="3129"/>
                  </a:lnTo>
                  <a:cubicBezTo>
                    <a:pt x="2016" y="3099"/>
                    <a:pt x="2164" y="2981"/>
                    <a:pt x="2193" y="2804"/>
                  </a:cubicBezTo>
                  <a:lnTo>
                    <a:pt x="2754" y="916"/>
                  </a:lnTo>
                  <a:lnTo>
                    <a:pt x="3049" y="916"/>
                  </a:lnTo>
                  <a:cubicBezTo>
                    <a:pt x="3580" y="857"/>
                    <a:pt x="3580" y="60"/>
                    <a:pt x="3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6116212" y="1259809"/>
              <a:ext cx="21675" cy="94122"/>
            </a:xfrm>
            <a:custGeom>
              <a:avLst/>
              <a:gdLst/>
              <a:ahLst/>
              <a:cxnLst/>
              <a:rect l="l" t="t" r="r" b="b"/>
              <a:pathLst>
                <a:path w="768" h="3335" extrusionOk="0">
                  <a:moveTo>
                    <a:pt x="708" y="0"/>
                  </a:moveTo>
                  <a:cubicBezTo>
                    <a:pt x="325" y="0"/>
                    <a:pt x="0" y="325"/>
                    <a:pt x="0" y="708"/>
                  </a:cubicBezTo>
                  <a:lnTo>
                    <a:pt x="0" y="2626"/>
                  </a:lnTo>
                  <a:cubicBezTo>
                    <a:pt x="0" y="3010"/>
                    <a:pt x="325" y="3334"/>
                    <a:pt x="708" y="3334"/>
                  </a:cubicBezTo>
                  <a:lnTo>
                    <a:pt x="767" y="3334"/>
                  </a:ln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6116212" y="1470484"/>
              <a:ext cx="21675" cy="94122"/>
            </a:xfrm>
            <a:custGeom>
              <a:avLst/>
              <a:gdLst/>
              <a:ahLst/>
              <a:cxnLst/>
              <a:rect l="l" t="t" r="r" b="b"/>
              <a:pathLst>
                <a:path w="768" h="3335" extrusionOk="0">
                  <a:moveTo>
                    <a:pt x="708" y="0"/>
                  </a:moveTo>
                  <a:cubicBezTo>
                    <a:pt x="325" y="0"/>
                    <a:pt x="0" y="325"/>
                    <a:pt x="0" y="709"/>
                  </a:cubicBezTo>
                  <a:lnTo>
                    <a:pt x="0" y="2627"/>
                  </a:lnTo>
                  <a:cubicBezTo>
                    <a:pt x="0" y="3010"/>
                    <a:pt x="325" y="3335"/>
                    <a:pt x="708" y="3335"/>
                  </a:cubicBezTo>
                  <a:lnTo>
                    <a:pt x="767" y="3335"/>
                  </a:ln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6109552" y="1197354"/>
              <a:ext cx="396413" cy="432228"/>
            </a:xfrm>
            <a:custGeom>
              <a:avLst/>
              <a:gdLst/>
              <a:ahLst/>
              <a:cxnLst/>
              <a:rect l="l" t="t" r="r" b="b"/>
              <a:pathLst>
                <a:path w="14046" h="15315" extrusionOk="0">
                  <a:moveTo>
                    <a:pt x="767" y="2479"/>
                  </a:moveTo>
                  <a:lnTo>
                    <a:pt x="767" y="5282"/>
                  </a:lnTo>
                  <a:cubicBezTo>
                    <a:pt x="590" y="5223"/>
                    <a:pt x="472" y="5046"/>
                    <a:pt x="443" y="4839"/>
                  </a:cubicBezTo>
                  <a:lnTo>
                    <a:pt x="443" y="2921"/>
                  </a:lnTo>
                  <a:cubicBezTo>
                    <a:pt x="472" y="2715"/>
                    <a:pt x="590" y="2538"/>
                    <a:pt x="767" y="2479"/>
                  </a:cubicBezTo>
                  <a:close/>
                  <a:moveTo>
                    <a:pt x="767" y="9944"/>
                  </a:moveTo>
                  <a:lnTo>
                    <a:pt x="767" y="12747"/>
                  </a:lnTo>
                  <a:cubicBezTo>
                    <a:pt x="590" y="12688"/>
                    <a:pt x="443" y="12482"/>
                    <a:pt x="443" y="12305"/>
                  </a:cubicBezTo>
                  <a:lnTo>
                    <a:pt x="443" y="10387"/>
                  </a:lnTo>
                  <a:cubicBezTo>
                    <a:pt x="472" y="10180"/>
                    <a:pt x="590" y="10003"/>
                    <a:pt x="767" y="9944"/>
                  </a:cubicBezTo>
                  <a:close/>
                  <a:moveTo>
                    <a:pt x="11832" y="472"/>
                  </a:moveTo>
                  <a:cubicBezTo>
                    <a:pt x="12806" y="472"/>
                    <a:pt x="13603" y="1239"/>
                    <a:pt x="13603" y="2213"/>
                  </a:cubicBezTo>
                  <a:lnTo>
                    <a:pt x="13603" y="13101"/>
                  </a:lnTo>
                  <a:cubicBezTo>
                    <a:pt x="13603" y="14075"/>
                    <a:pt x="12806" y="14842"/>
                    <a:pt x="11832" y="14842"/>
                  </a:cubicBezTo>
                  <a:lnTo>
                    <a:pt x="2980" y="14842"/>
                  </a:lnTo>
                  <a:cubicBezTo>
                    <a:pt x="2007" y="14842"/>
                    <a:pt x="1210" y="14075"/>
                    <a:pt x="1210" y="13101"/>
                  </a:cubicBezTo>
                  <a:lnTo>
                    <a:pt x="1210" y="2213"/>
                  </a:lnTo>
                  <a:cubicBezTo>
                    <a:pt x="1210" y="1328"/>
                    <a:pt x="1888" y="561"/>
                    <a:pt x="2774" y="472"/>
                  </a:cubicBezTo>
                  <a:lnTo>
                    <a:pt x="2774" y="2685"/>
                  </a:lnTo>
                  <a:cubicBezTo>
                    <a:pt x="2597" y="2744"/>
                    <a:pt x="2390" y="2803"/>
                    <a:pt x="2184" y="2803"/>
                  </a:cubicBezTo>
                  <a:cubicBezTo>
                    <a:pt x="2066" y="2803"/>
                    <a:pt x="1977" y="2892"/>
                    <a:pt x="1977" y="3010"/>
                  </a:cubicBezTo>
                  <a:lnTo>
                    <a:pt x="1977" y="12275"/>
                  </a:lnTo>
                  <a:cubicBezTo>
                    <a:pt x="1977" y="12393"/>
                    <a:pt x="2066" y="12511"/>
                    <a:pt x="2184" y="12511"/>
                  </a:cubicBezTo>
                  <a:cubicBezTo>
                    <a:pt x="2951" y="12511"/>
                    <a:pt x="3570" y="13131"/>
                    <a:pt x="3570" y="13898"/>
                  </a:cubicBezTo>
                  <a:cubicBezTo>
                    <a:pt x="3570" y="14016"/>
                    <a:pt x="3688" y="14105"/>
                    <a:pt x="3806" y="14105"/>
                  </a:cubicBezTo>
                  <a:lnTo>
                    <a:pt x="11036" y="14105"/>
                  </a:lnTo>
                  <a:cubicBezTo>
                    <a:pt x="11154" y="14105"/>
                    <a:pt x="11242" y="14016"/>
                    <a:pt x="11242" y="13898"/>
                  </a:cubicBezTo>
                  <a:cubicBezTo>
                    <a:pt x="11242" y="13721"/>
                    <a:pt x="11272" y="13573"/>
                    <a:pt x="11331" y="13426"/>
                  </a:cubicBezTo>
                  <a:cubicBezTo>
                    <a:pt x="11404" y="13243"/>
                    <a:pt x="11251" y="13117"/>
                    <a:pt x="11103" y="13117"/>
                  </a:cubicBezTo>
                  <a:cubicBezTo>
                    <a:pt x="11012" y="13117"/>
                    <a:pt x="10922" y="13166"/>
                    <a:pt x="10888" y="13278"/>
                  </a:cubicBezTo>
                  <a:cubicBezTo>
                    <a:pt x="10859" y="13396"/>
                    <a:pt x="10829" y="13544"/>
                    <a:pt x="10800" y="13662"/>
                  </a:cubicBezTo>
                  <a:lnTo>
                    <a:pt x="4013" y="13662"/>
                  </a:lnTo>
                  <a:cubicBezTo>
                    <a:pt x="3895" y="12836"/>
                    <a:pt x="3246" y="12157"/>
                    <a:pt x="2420" y="12069"/>
                  </a:cubicBezTo>
                  <a:lnTo>
                    <a:pt x="2420" y="3246"/>
                  </a:lnTo>
                  <a:cubicBezTo>
                    <a:pt x="2538" y="3216"/>
                    <a:pt x="2656" y="3187"/>
                    <a:pt x="2774" y="3157"/>
                  </a:cubicBezTo>
                  <a:lnTo>
                    <a:pt x="2774" y="3423"/>
                  </a:lnTo>
                  <a:cubicBezTo>
                    <a:pt x="2774" y="3882"/>
                    <a:pt x="3146" y="4195"/>
                    <a:pt x="3554" y="4195"/>
                  </a:cubicBezTo>
                  <a:cubicBezTo>
                    <a:pt x="3698" y="4195"/>
                    <a:pt x="3846" y="4156"/>
                    <a:pt x="3984" y="4072"/>
                  </a:cubicBezTo>
                  <a:lnTo>
                    <a:pt x="4633" y="3600"/>
                  </a:lnTo>
                  <a:cubicBezTo>
                    <a:pt x="4692" y="3570"/>
                    <a:pt x="4751" y="3556"/>
                    <a:pt x="4810" y="3556"/>
                  </a:cubicBezTo>
                  <a:cubicBezTo>
                    <a:pt x="4869" y="3556"/>
                    <a:pt x="4928" y="3570"/>
                    <a:pt x="4987" y="3600"/>
                  </a:cubicBezTo>
                  <a:lnTo>
                    <a:pt x="5636" y="4072"/>
                  </a:lnTo>
                  <a:cubicBezTo>
                    <a:pt x="5774" y="4156"/>
                    <a:pt x="5922" y="4195"/>
                    <a:pt x="6065" y="4195"/>
                  </a:cubicBezTo>
                  <a:cubicBezTo>
                    <a:pt x="6474" y="4195"/>
                    <a:pt x="6846" y="3882"/>
                    <a:pt x="6846" y="3423"/>
                  </a:cubicBezTo>
                  <a:lnTo>
                    <a:pt x="6846" y="2980"/>
                  </a:lnTo>
                  <a:cubicBezTo>
                    <a:pt x="6860" y="2862"/>
                    <a:pt x="6742" y="2803"/>
                    <a:pt x="6624" y="2803"/>
                  </a:cubicBezTo>
                  <a:cubicBezTo>
                    <a:pt x="6506" y="2803"/>
                    <a:pt x="6388" y="2862"/>
                    <a:pt x="6403" y="2980"/>
                  </a:cubicBezTo>
                  <a:lnTo>
                    <a:pt x="6403" y="3423"/>
                  </a:lnTo>
                  <a:cubicBezTo>
                    <a:pt x="6403" y="3541"/>
                    <a:pt x="6344" y="3659"/>
                    <a:pt x="6226" y="3718"/>
                  </a:cubicBezTo>
                  <a:cubicBezTo>
                    <a:pt x="6192" y="3740"/>
                    <a:pt x="6150" y="3750"/>
                    <a:pt x="6105" y="3750"/>
                  </a:cubicBezTo>
                  <a:cubicBezTo>
                    <a:pt x="6033" y="3750"/>
                    <a:pt x="5956" y="3725"/>
                    <a:pt x="5901" y="3688"/>
                  </a:cubicBezTo>
                  <a:lnTo>
                    <a:pt x="5252" y="3246"/>
                  </a:lnTo>
                  <a:cubicBezTo>
                    <a:pt x="5120" y="3157"/>
                    <a:pt x="4965" y="3113"/>
                    <a:pt x="4810" y="3113"/>
                  </a:cubicBezTo>
                  <a:cubicBezTo>
                    <a:pt x="4655" y="3113"/>
                    <a:pt x="4500" y="3157"/>
                    <a:pt x="4367" y="3246"/>
                  </a:cubicBezTo>
                  <a:lnTo>
                    <a:pt x="3718" y="3688"/>
                  </a:lnTo>
                  <a:cubicBezTo>
                    <a:pt x="3663" y="3725"/>
                    <a:pt x="3586" y="3750"/>
                    <a:pt x="3514" y="3750"/>
                  </a:cubicBezTo>
                  <a:cubicBezTo>
                    <a:pt x="3470" y="3750"/>
                    <a:pt x="3427" y="3740"/>
                    <a:pt x="3393" y="3718"/>
                  </a:cubicBezTo>
                  <a:cubicBezTo>
                    <a:pt x="3275" y="3659"/>
                    <a:pt x="3216" y="3541"/>
                    <a:pt x="3216" y="3423"/>
                  </a:cubicBezTo>
                  <a:lnTo>
                    <a:pt x="3216" y="472"/>
                  </a:lnTo>
                  <a:lnTo>
                    <a:pt x="6403" y="472"/>
                  </a:lnTo>
                  <a:lnTo>
                    <a:pt x="6403" y="2095"/>
                  </a:lnTo>
                  <a:cubicBezTo>
                    <a:pt x="6418" y="2228"/>
                    <a:pt x="6521" y="2294"/>
                    <a:pt x="6624" y="2294"/>
                  </a:cubicBezTo>
                  <a:cubicBezTo>
                    <a:pt x="6728" y="2294"/>
                    <a:pt x="6831" y="2228"/>
                    <a:pt x="6846" y="2095"/>
                  </a:cubicBezTo>
                  <a:lnTo>
                    <a:pt x="6846" y="1652"/>
                  </a:lnTo>
                  <a:lnTo>
                    <a:pt x="10800" y="1652"/>
                  </a:lnTo>
                  <a:cubicBezTo>
                    <a:pt x="10918" y="2479"/>
                    <a:pt x="11567" y="3128"/>
                    <a:pt x="12423" y="3246"/>
                  </a:cubicBezTo>
                  <a:lnTo>
                    <a:pt x="12423" y="12069"/>
                  </a:lnTo>
                  <a:cubicBezTo>
                    <a:pt x="12069" y="12098"/>
                    <a:pt x="11744" y="12246"/>
                    <a:pt x="11478" y="12452"/>
                  </a:cubicBezTo>
                  <a:cubicBezTo>
                    <a:pt x="11390" y="12541"/>
                    <a:pt x="11360" y="12659"/>
                    <a:pt x="11449" y="12777"/>
                  </a:cubicBezTo>
                  <a:cubicBezTo>
                    <a:pt x="11478" y="12836"/>
                    <a:pt x="11567" y="12865"/>
                    <a:pt x="11626" y="12865"/>
                  </a:cubicBezTo>
                  <a:cubicBezTo>
                    <a:pt x="11685" y="12865"/>
                    <a:pt x="11714" y="12836"/>
                    <a:pt x="11773" y="12806"/>
                  </a:cubicBezTo>
                  <a:cubicBezTo>
                    <a:pt x="12010" y="12600"/>
                    <a:pt x="12305" y="12511"/>
                    <a:pt x="12629" y="12511"/>
                  </a:cubicBezTo>
                  <a:cubicBezTo>
                    <a:pt x="12747" y="12511"/>
                    <a:pt x="12865" y="12393"/>
                    <a:pt x="12865" y="12275"/>
                  </a:cubicBezTo>
                  <a:lnTo>
                    <a:pt x="12865" y="3039"/>
                  </a:lnTo>
                  <a:cubicBezTo>
                    <a:pt x="12865" y="2921"/>
                    <a:pt x="12747" y="2803"/>
                    <a:pt x="12629" y="2803"/>
                  </a:cubicBezTo>
                  <a:cubicBezTo>
                    <a:pt x="11862" y="2803"/>
                    <a:pt x="11242" y="2184"/>
                    <a:pt x="11242" y="1416"/>
                  </a:cubicBezTo>
                  <a:cubicBezTo>
                    <a:pt x="11242" y="1298"/>
                    <a:pt x="11154" y="1210"/>
                    <a:pt x="11036" y="1210"/>
                  </a:cubicBezTo>
                  <a:lnTo>
                    <a:pt x="6846" y="1210"/>
                  </a:lnTo>
                  <a:lnTo>
                    <a:pt x="6846" y="472"/>
                  </a:lnTo>
                  <a:close/>
                  <a:moveTo>
                    <a:pt x="2980" y="0"/>
                  </a:moveTo>
                  <a:cubicBezTo>
                    <a:pt x="1829" y="0"/>
                    <a:pt x="885" y="856"/>
                    <a:pt x="767" y="2007"/>
                  </a:cubicBezTo>
                  <a:cubicBezTo>
                    <a:pt x="325" y="2095"/>
                    <a:pt x="0" y="2479"/>
                    <a:pt x="0" y="2921"/>
                  </a:cubicBezTo>
                  <a:lnTo>
                    <a:pt x="0" y="4839"/>
                  </a:lnTo>
                  <a:cubicBezTo>
                    <a:pt x="0" y="5282"/>
                    <a:pt x="325" y="5665"/>
                    <a:pt x="767" y="5754"/>
                  </a:cubicBezTo>
                  <a:lnTo>
                    <a:pt x="767" y="9472"/>
                  </a:lnTo>
                  <a:cubicBezTo>
                    <a:pt x="325" y="9560"/>
                    <a:pt x="0" y="9944"/>
                    <a:pt x="0" y="10387"/>
                  </a:cubicBezTo>
                  <a:lnTo>
                    <a:pt x="0" y="12305"/>
                  </a:lnTo>
                  <a:cubicBezTo>
                    <a:pt x="0" y="12747"/>
                    <a:pt x="325" y="13131"/>
                    <a:pt x="767" y="13219"/>
                  </a:cubicBezTo>
                  <a:cubicBezTo>
                    <a:pt x="826" y="14400"/>
                    <a:pt x="1800" y="15314"/>
                    <a:pt x="2980" y="15314"/>
                  </a:cubicBezTo>
                  <a:lnTo>
                    <a:pt x="11832" y="15314"/>
                  </a:lnTo>
                  <a:cubicBezTo>
                    <a:pt x="13042" y="15314"/>
                    <a:pt x="14046" y="14311"/>
                    <a:pt x="14046" y="13101"/>
                  </a:cubicBezTo>
                  <a:lnTo>
                    <a:pt x="14046" y="2213"/>
                  </a:lnTo>
                  <a:cubicBezTo>
                    <a:pt x="14046" y="1003"/>
                    <a:pt x="13042" y="0"/>
                    <a:pt x="118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6276089" y="1358895"/>
              <a:ext cx="60819" cy="72475"/>
            </a:xfrm>
            <a:custGeom>
              <a:avLst/>
              <a:gdLst/>
              <a:ahLst/>
              <a:cxnLst/>
              <a:rect l="l" t="t" r="r" b="b"/>
              <a:pathLst>
                <a:path w="2155" h="2568" extrusionOk="0">
                  <a:moveTo>
                    <a:pt x="1092" y="768"/>
                  </a:moveTo>
                  <a:lnTo>
                    <a:pt x="1387" y="1594"/>
                  </a:lnTo>
                  <a:lnTo>
                    <a:pt x="768" y="1594"/>
                  </a:lnTo>
                  <a:lnTo>
                    <a:pt x="1092" y="768"/>
                  </a:lnTo>
                  <a:close/>
                  <a:moveTo>
                    <a:pt x="1092" y="0"/>
                  </a:moveTo>
                  <a:cubicBezTo>
                    <a:pt x="974" y="0"/>
                    <a:pt x="886" y="89"/>
                    <a:pt x="856" y="177"/>
                  </a:cubicBezTo>
                  <a:lnTo>
                    <a:pt x="60" y="2272"/>
                  </a:lnTo>
                  <a:cubicBezTo>
                    <a:pt x="0" y="2391"/>
                    <a:pt x="60" y="2509"/>
                    <a:pt x="178" y="2538"/>
                  </a:cubicBezTo>
                  <a:cubicBezTo>
                    <a:pt x="201" y="2554"/>
                    <a:pt x="229" y="2561"/>
                    <a:pt x="258" y="2561"/>
                  </a:cubicBezTo>
                  <a:cubicBezTo>
                    <a:pt x="337" y="2561"/>
                    <a:pt x="421" y="2506"/>
                    <a:pt x="443" y="2420"/>
                  </a:cubicBezTo>
                  <a:lnTo>
                    <a:pt x="591" y="2036"/>
                  </a:lnTo>
                  <a:lnTo>
                    <a:pt x="1564" y="2036"/>
                  </a:lnTo>
                  <a:lnTo>
                    <a:pt x="1712" y="2420"/>
                  </a:lnTo>
                  <a:cubicBezTo>
                    <a:pt x="1741" y="2509"/>
                    <a:pt x="1800" y="2568"/>
                    <a:pt x="1918" y="2568"/>
                  </a:cubicBezTo>
                  <a:lnTo>
                    <a:pt x="1977" y="2568"/>
                  </a:lnTo>
                  <a:cubicBezTo>
                    <a:pt x="2096" y="2509"/>
                    <a:pt x="2155" y="2391"/>
                    <a:pt x="2125" y="2272"/>
                  </a:cubicBezTo>
                  <a:lnTo>
                    <a:pt x="1358" y="177"/>
                  </a:lnTo>
                  <a:cubicBezTo>
                    <a:pt x="1299" y="89"/>
                    <a:pt x="1210" y="0"/>
                    <a:pt x="10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6191988" y="1358895"/>
              <a:ext cx="76624" cy="72475"/>
            </a:xfrm>
            <a:custGeom>
              <a:avLst/>
              <a:gdLst/>
              <a:ahLst/>
              <a:cxnLst/>
              <a:rect l="l" t="t" r="r" b="b"/>
              <a:pathLst>
                <a:path w="2715" h="2568" extrusionOk="0">
                  <a:moveTo>
                    <a:pt x="649" y="0"/>
                  </a:moveTo>
                  <a:cubicBezTo>
                    <a:pt x="531" y="30"/>
                    <a:pt x="413" y="118"/>
                    <a:pt x="413" y="236"/>
                  </a:cubicBezTo>
                  <a:lnTo>
                    <a:pt x="30" y="2302"/>
                  </a:lnTo>
                  <a:cubicBezTo>
                    <a:pt x="0" y="2420"/>
                    <a:pt x="89" y="2538"/>
                    <a:pt x="207" y="2538"/>
                  </a:cubicBezTo>
                  <a:cubicBezTo>
                    <a:pt x="222" y="2542"/>
                    <a:pt x="238" y="2544"/>
                    <a:pt x="253" y="2544"/>
                  </a:cubicBezTo>
                  <a:cubicBezTo>
                    <a:pt x="354" y="2544"/>
                    <a:pt x="447" y="2464"/>
                    <a:pt x="472" y="2361"/>
                  </a:cubicBezTo>
                  <a:lnTo>
                    <a:pt x="708" y="1063"/>
                  </a:lnTo>
                  <a:lnTo>
                    <a:pt x="1092" y="2391"/>
                  </a:lnTo>
                  <a:cubicBezTo>
                    <a:pt x="1151" y="2479"/>
                    <a:pt x="1240" y="2568"/>
                    <a:pt x="1358" y="2568"/>
                  </a:cubicBezTo>
                  <a:cubicBezTo>
                    <a:pt x="1476" y="2568"/>
                    <a:pt x="1594" y="2479"/>
                    <a:pt x="1623" y="2361"/>
                  </a:cubicBezTo>
                  <a:lnTo>
                    <a:pt x="1977" y="1033"/>
                  </a:lnTo>
                  <a:lnTo>
                    <a:pt x="2243" y="2361"/>
                  </a:lnTo>
                  <a:cubicBezTo>
                    <a:pt x="2268" y="2464"/>
                    <a:pt x="2361" y="2544"/>
                    <a:pt x="2462" y="2544"/>
                  </a:cubicBezTo>
                  <a:cubicBezTo>
                    <a:pt x="2477" y="2544"/>
                    <a:pt x="2493" y="2542"/>
                    <a:pt x="2508" y="2538"/>
                  </a:cubicBezTo>
                  <a:cubicBezTo>
                    <a:pt x="2626" y="2509"/>
                    <a:pt x="2715" y="2391"/>
                    <a:pt x="2685" y="2272"/>
                  </a:cubicBezTo>
                  <a:lnTo>
                    <a:pt x="2302" y="207"/>
                  </a:lnTo>
                  <a:cubicBezTo>
                    <a:pt x="2272" y="89"/>
                    <a:pt x="2154" y="0"/>
                    <a:pt x="2036" y="0"/>
                  </a:cubicBezTo>
                  <a:cubicBezTo>
                    <a:pt x="1918" y="0"/>
                    <a:pt x="1800" y="89"/>
                    <a:pt x="1771" y="207"/>
                  </a:cubicBezTo>
                  <a:lnTo>
                    <a:pt x="1358" y="1653"/>
                  </a:lnTo>
                  <a:lnTo>
                    <a:pt x="944" y="207"/>
                  </a:lnTo>
                  <a:cubicBezTo>
                    <a:pt x="885" y="89"/>
                    <a:pt x="767" y="0"/>
                    <a:pt x="6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6391008" y="1358698"/>
              <a:ext cx="54582" cy="72250"/>
            </a:xfrm>
            <a:custGeom>
              <a:avLst/>
              <a:gdLst/>
              <a:ahLst/>
              <a:cxnLst/>
              <a:rect l="l" t="t" r="r" b="b"/>
              <a:pathLst>
                <a:path w="1934" h="2560" extrusionOk="0">
                  <a:moveTo>
                    <a:pt x="222" y="0"/>
                  </a:moveTo>
                  <a:cubicBezTo>
                    <a:pt x="111" y="0"/>
                    <a:pt x="1" y="81"/>
                    <a:pt x="1" y="243"/>
                  </a:cubicBezTo>
                  <a:lnTo>
                    <a:pt x="1" y="2339"/>
                  </a:lnTo>
                  <a:cubicBezTo>
                    <a:pt x="1" y="2486"/>
                    <a:pt x="111" y="2560"/>
                    <a:pt x="222" y="2560"/>
                  </a:cubicBezTo>
                  <a:cubicBezTo>
                    <a:pt x="332" y="2560"/>
                    <a:pt x="443" y="2486"/>
                    <a:pt x="443" y="2339"/>
                  </a:cubicBezTo>
                  <a:lnTo>
                    <a:pt x="443" y="1483"/>
                  </a:lnTo>
                  <a:lnTo>
                    <a:pt x="1446" y="1483"/>
                  </a:lnTo>
                  <a:lnTo>
                    <a:pt x="1446" y="2339"/>
                  </a:lnTo>
                  <a:cubicBezTo>
                    <a:pt x="1432" y="2471"/>
                    <a:pt x="1557" y="2538"/>
                    <a:pt x="1682" y="2538"/>
                  </a:cubicBezTo>
                  <a:cubicBezTo>
                    <a:pt x="1808" y="2538"/>
                    <a:pt x="1933" y="2471"/>
                    <a:pt x="1918" y="2339"/>
                  </a:cubicBezTo>
                  <a:lnTo>
                    <a:pt x="1918" y="243"/>
                  </a:lnTo>
                  <a:cubicBezTo>
                    <a:pt x="1889" y="111"/>
                    <a:pt x="1786" y="44"/>
                    <a:pt x="1682" y="44"/>
                  </a:cubicBezTo>
                  <a:cubicBezTo>
                    <a:pt x="1579" y="44"/>
                    <a:pt x="1476" y="111"/>
                    <a:pt x="1446" y="243"/>
                  </a:cubicBezTo>
                  <a:lnTo>
                    <a:pt x="1446" y="1040"/>
                  </a:lnTo>
                  <a:lnTo>
                    <a:pt x="443" y="1040"/>
                  </a:lnTo>
                  <a:lnTo>
                    <a:pt x="443" y="243"/>
                  </a:lnTo>
                  <a:cubicBezTo>
                    <a:pt x="443" y="81"/>
                    <a:pt x="332" y="0"/>
                    <a:pt x="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6334395" y="1358867"/>
              <a:ext cx="47301" cy="71459"/>
            </a:xfrm>
            <a:custGeom>
              <a:avLst/>
              <a:gdLst/>
              <a:ahLst/>
              <a:cxnLst/>
              <a:rect l="l" t="t" r="r" b="b"/>
              <a:pathLst>
                <a:path w="1676" h="2532" extrusionOk="0">
                  <a:moveTo>
                    <a:pt x="1466" y="0"/>
                  </a:moveTo>
                  <a:cubicBezTo>
                    <a:pt x="1459" y="0"/>
                    <a:pt x="1453" y="1"/>
                    <a:pt x="1446" y="1"/>
                  </a:cubicBezTo>
                  <a:lnTo>
                    <a:pt x="266" y="1"/>
                  </a:lnTo>
                  <a:cubicBezTo>
                    <a:pt x="0" y="31"/>
                    <a:pt x="0" y="415"/>
                    <a:pt x="266" y="444"/>
                  </a:cubicBezTo>
                  <a:lnTo>
                    <a:pt x="620" y="444"/>
                  </a:lnTo>
                  <a:lnTo>
                    <a:pt x="620" y="2333"/>
                  </a:lnTo>
                  <a:cubicBezTo>
                    <a:pt x="605" y="2465"/>
                    <a:pt x="723" y="2532"/>
                    <a:pt x="841" y="2532"/>
                  </a:cubicBezTo>
                  <a:cubicBezTo>
                    <a:pt x="959" y="2532"/>
                    <a:pt x="1077" y="2465"/>
                    <a:pt x="1062" y="2333"/>
                  </a:cubicBezTo>
                  <a:lnTo>
                    <a:pt x="1062" y="444"/>
                  </a:lnTo>
                  <a:lnTo>
                    <a:pt x="1446" y="444"/>
                  </a:lnTo>
                  <a:cubicBezTo>
                    <a:pt x="1453" y="445"/>
                    <a:pt x="1459" y="445"/>
                    <a:pt x="1466" y="445"/>
                  </a:cubicBezTo>
                  <a:cubicBezTo>
                    <a:pt x="1675" y="445"/>
                    <a:pt x="1675" y="0"/>
                    <a:pt x="14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6257773" y="1457982"/>
              <a:ext cx="118280" cy="100811"/>
            </a:xfrm>
            <a:custGeom>
              <a:avLst/>
              <a:gdLst/>
              <a:ahLst/>
              <a:cxnLst/>
              <a:rect l="l" t="t" r="r" b="b"/>
              <a:pathLst>
                <a:path w="4191" h="3572" extrusionOk="0">
                  <a:moveTo>
                    <a:pt x="2699" y="467"/>
                  </a:moveTo>
                  <a:cubicBezTo>
                    <a:pt x="2713" y="467"/>
                    <a:pt x="2729" y="469"/>
                    <a:pt x="2745" y="473"/>
                  </a:cubicBezTo>
                  <a:lnTo>
                    <a:pt x="3364" y="473"/>
                  </a:lnTo>
                  <a:cubicBezTo>
                    <a:pt x="3377" y="470"/>
                    <a:pt x="3388" y="468"/>
                    <a:pt x="3400" y="468"/>
                  </a:cubicBezTo>
                  <a:cubicBezTo>
                    <a:pt x="3594" y="468"/>
                    <a:pt x="3588" y="917"/>
                    <a:pt x="3383" y="917"/>
                  </a:cubicBezTo>
                  <a:cubicBezTo>
                    <a:pt x="3377" y="917"/>
                    <a:pt x="3371" y="916"/>
                    <a:pt x="3364" y="916"/>
                  </a:cubicBezTo>
                  <a:lnTo>
                    <a:pt x="3069" y="916"/>
                  </a:lnTo>
                  <a:cubicBezTo>
                    <a:pt x="2951" y="916"/>
                    <a:pt x="2863" y="975"/>
                    <a:pt x="2833" y="1063"/>
                  </a:cubicBezTo>
                  <a:lnTo>
                    <a:pt x="2302" y="2981"/>
                  </a:lnTo>
                  <a:cubicBezTo>
                    <a:pt x="2272" y="3070"/>
                    <a:pt x="2184" y="3129"/>
                    <a:pt x="2095" y="3129"/>
                  </a:cubicBezTo>
                  <a:lnTo>
                    <a:pt x="2066" y="3129"/>
                  </a:lnTo>
                  <a:cubicBezTo>
                    <a:pt x="1977" y="3129"/>
                    <a:pt x="1918" y="3099"/>
                    <a:pt x="1889" y="3011"/>
                  </a:cubicBezTo>
                  <a:lnTo>
                    <a:pt x="1446" y="2243"/>
                  </a:lnTo>
                  <a:cubicBezTo>
                    <a:pt x="1387" y="2155"/>
                    <a:pt x="1328" y="2125"/>
                    <a:pt x="1240" y="2125"/>
                  </a:cubicBezTo>
                  <a:lnTo>
                    <a:pt x="827" y="2125"/>
                  </a:lnTo>
                  <a:cubicBezTo>
                    <a:pt x="679" y="2125"/>
                    <a:pt x="590" y="2007"/>
                    <a:pt x="590" y="1889"/>
                  </a:cubicBezTo>
                  <a:cubicBezTo>
                    <a:pt x="590" y="1771"/>
                    <a:pt x="679" y="1683"/>
                    <a:pt x="827" y="1683"/>
                  </a:cubicBezTo>
                  <a:lnTo>
                    <a:pt x="1505" y="1683"/>
                  </a:lnTo>
                  <a:cubicBezTo>
                    <a:pt x="1594" y="1683"/>
                    <a:pt x="1682" y="1712"/>
                    <a:pt x="1712" y="1801"/>
                  </a:cubicBezTo>
                  <a:lnTo>
                    <a:pt x="1771" y="1860"/>
                  </a:lnTo>
                  <a:cubicBezTo>
                    <a:pt x="1811" y="1941"/>
                    <a:pt x="1889" y="1979"/>
                    <a:pt x="1967" y="1979"/>
                  </a:cubicBezTo>
                  <a:cubicBezTo>
                    <a:pt x="2059" y="1979"/>
                    <a:pt x="2152" y="1926"/>
                    <a:pt x="2184" y="1830"/>
                  </a:cubicBezTo>
                  <a:lnTo>
                    <a:pt x="2508" y="620"/>
                  </a:lnTo>
                  <a:cubicBezTo>
                    <a:pt x="2534" y="544"/>
                    <a:pt x="2604" y="467"/>
                    <a:pt x="2699" y="467"/>
                  </a:cubicBezTo>
                  <a:close/>
                  <a:moveTo>
                    <a:pt x="2715" y="1"/>
                  </a:moveTo>
                  <a:cubicBezTo>
                    <a:pt x="2420" y="1"/>
                    <a:pt x="2154" y="207"/>
                    <a:pt x="2066" y="502"/>
                  </a:cubicBezTo>
                  <a:lnTo>
                    <a:pt x="1830" y="1299"/>
                  </a:lnTo>
                  <a:cubicBezTo>
                    <a:pt x="1765" y="1256"/>
                    <a:pt x="1684" y="1229"/>
                    <a:pt x="1600" y="1229"/>
                  </a:cubicBezTo>
                  <a:cubicBezTo>
                    <a:pt x="1568" y="1229"/>
                    <a:pt x="1537" y="1232"/>
                    <a:pt x="1505" y="1240"/>
                  </a:cubicBezTo>
                  <a:lnTo>
                    <a:pt x="827" y="1240"/>
                  </a:lnTo>
                  <a:cubicBezTo>
                    <a:pt x="0" y="1299"/>
                    <a:pt x="0" y="2479"/>
                    <a:pt x="827" y="2568"/>
                  </a:cubicBezTo>
                  <a:lnTo>
                    <a:pt x="1122" y="2568"/>
                  </a:lnTo>
                  <a:lnTo>
                    <a:pt x="1505" y="3217"/>
                  </a:lnTo>
                  <a:cubicBezTo>
                    <a:pt x="1623" y="3453"/>
                    <a:pt x="1830" y="3571"/>
                    <a:pt x="2095" y="3571"/>
                  </a:cubicBezTo>
                  <a:lnTo>
                    <a:pt x="2154" y="3571"/>
                  </a:lnTo>
                  <a:cubicBezTo>
                    <a:pt x="2420" y="3542"/>
                    <a:pt x="2656" y="3365"/>
                    <a:pt x="2745" y="3099"/>
                  </a:cubicBezTo>
                  <a:lnTo>
                    <a:pt x="3246" y="1358"/>
                  </a:lnTo>
                  <a:lnTo>
                    <a:pt x="3364" y="1358"/>
                  </a:lnTo>
                  <a:cubicBezTo>
                    <a:pt x="4190" y="1299"/>
                    <a:pt x="4190" y="60"/>
                    <a:pt x="33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71"/>
          <p:cNvGrpSpPr/>
          <p:nvPr/>
        </p:nvGrpSpPr>
        <p:grpSpPr>
          <a:xfrm>
            <a:off x="6368909" y="1561228"/>
            <a:ext cx="442831" cy="422342"/>
            <a:chOff x="5420855" y="1202293"/>
            <a:chExt cx="442831" cy="422342"/>
          </a:xfrm>
        </p:grpSpPr>
        <p:sp>
          <p:nvSpPr>
            <p:cNvPr id="3128" name="Google Shape;3128;p71"/>
            <p:cNvSpPr/>
            <p:nvPr/>
          </p:nvSpPr>
          <p:spPr>
            <a:xfrm>
              <a:off x="5782264" y="1527323"/>
              <a:ext cx="69145" cy="90594"/>
            </a:xfrm>
            <a:custGeom>
              <a:avLst/>
              <a:gdLst/>
              <a:ahLst/>
              <a:cxnLst/>
              <a:rect l="l" t="t" r="r" b="b"/>
              <a:pathLst>
                <a:path w="2450" h="3210" extrusionOk="0">
                  <a:moveTo>
                    <a:pt x="1244" y="1437"/>
                  </a:moveTo>
                  <a:cubicBezTo>
                    <a:pt x="1376" y="1437"/>
                    <a:pt x="1512" y="1484"/>
                    <a:pt x="1623" y="1586"/>
                  </a:cubicBezTo>
                  <a:cubicBezTo>
                    <a:pt x="1978" y="1940"/>
                    <a:pt x="1742" y="2560"/>
                    <a:pt x="1240" y="2560"/>
                  </a:cubicBezTo>
                  <a:cubicBezTo>
                    <a:pt x="945" y="2560"/>
                    <a:pt x="679" y="2294"/>
                    <a:pt x="679" y="1999"/>
                  </a:cubicBezTo>
                  <a:cubicBezTo>
                    <a:pt x="679" y="1656"/>
                    <a:pt x="956" y="1437"/>
                    <a:pt x="1244" y="1437"/>
                  </a:cubicBezTo>
                  <a:close/>
                  <a:moveTo>
                    <a:pt x="2125" y="0"/>
                  </a:moveTo>
                  <a:cubicBezTo>
                    <a:pt x="1970" y="0"/>
                    <a:pt x="1815" y="96"/>
                    <a:pt x="1801" y="288"/>
                  </a:cubicBezTo>
                  <a:lnTo>
                    <a:pt x="1801" y="908"/>
                  </a:lnTo>
                  <a:cubicBezTo>
                    <a:pt x="1623" y="819"/>
                    <a:pt x="1417" y="760"/>
                    <a:pt x="1240" y="760"/>
                  </a:cubicBezTo>
                  <a:cubicBezTo>
                    <a:pt x="561" y="760"/>
                    <a:pt x="1" y="1321"/>
                    <a:pt x="1" y="1999"/>
                  </a:cubicBezTo>
                  <a:cubicBezTo>
                    <a:pt x="1" y="2678"/>
                    <a:pt x="561" y="3209"/>
                    <a:pt x="1240" y="3209"/>
                  </a:cubicBezTo>
                  <a:cubicBezTo>
                    <a:pt x="1446" y="3209"/>
                    <a:pt x="1653" y="3150"/>
                    <a:pt x="1830" y="3062"/>
                  </a:cubicBezTo>
                  <a:cubicBezTo>
                    <a:pt x="1889" y="3150"/>
                    <a:pt x="2007" y="3209"/>
                    <a:pt x="2125" y="3209"/>
                  </a:cubicBezTo>
                  <a:cubicBezTo>
                    <a:pt x="2302" y="3209"/>
                    <a:pt x="2450" y="3062"/>
                    <a:pt x="2450" y="2885"/>
                  </a:cubicBezTo>
                  <a:lnTo>
                    <a:pt x="2450" y="288"/>
                  </a:lnTo>
                  <a:cubicBezTo>
                    <a:pt x="2435" y="96"/>
                    <a:pt x="2280" y="0"/>
                    <a:pt x="2125"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5480798" y="1291445"/>
              <a:ext cx="196570" cy="234021"/>
            </a:xfrm>
            <a:custGeom>
              <a:avLst/>
              <a:gdLst/>
              <a:ahLst/>
              <a:cxnLst/>
              <a:rect l="l" t="t" r="r" b="b"/>
              <a:pathLst>
                <a:path w="6965" h="8292" extrusionOk="0">
                  <a:moveTo>
                    <a:pt x="5489" y="0"/>
                  </a:moveTo>
                  <a:lnTo>
                    <a:pt x="5494" y="11"/>
                  </a:lnTo>
                  <a:lnTo>
                    <a:pt x="5494" y="11"/>
                  </a:lnTo>
                  <a:cubicBezTo>
                    <a:pt x="5502" y="7"/>
                    <a:pt x="5510" y="4"/>
                    <a:pt x="5519" y="0"/>
                  </a:cubicBezTo>
                  <a:close/>
                  <a:moveTo>
                    <a:pt x="5494" y="11"/>
                  </a:moveTo>
                  <a:cubicBezTo>
                    <a:pt x="5358" y="73"/>
                    <a:pt x="5246" y="186"/>
                    <a:pt x="5135" y="325"/>
                  </a:cubicBezTo>
                  <a:lnTo>
                    <a:pt x="296" y="7289"/>
                  </a:lnTo>
                  <a:cubicBezTo>
                    <a:pt x="1" y="7702"/>
                    <a:pt x="325" y="8292"/>
                    <a:pt x="827" y="8292"/>
                  </a:cubicBezTo>
                  <a:lnTo>
                    <a:pt x="5489" y="8292"/>
                  </a:lnTo>
                  <a:lnTo>
                    <a:pt x="6965" y="3630"/>
                  </a:lnTo>
                  <a:lnTo>
                    <a:pt x="5494" y="1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5571588" y="1460494"/>
              <a:ext cx="64150" cy="64968"/>
            </a:xfrm>
            <a:custGeom>
              <a:avLst/>
              <a:gdLst/>
              <a:ahLst/>
              <a:cxnLst/>
              <a:rect l="l" t="t" r="r" b="b"/>
              <a:pathLst>
                <a:path w="2273" h="2302" extrusionOk="0">
                  <a:moveTo>
                    <a:pt x="0" y="0"/>
                  </a:moveTo>
                  <a:lnTo>
                    <a:pt x="0" y="2302"/>
                  </a:lnTo>
                  <a:lnTo>
                    <a:pt x="2272" y="2302"/>
                  </a:lnTo>
                  <a:lnTo>
                    <a:pt x="227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5636526" y="1286450"/>
              <a:ext cx="158272" cy="239016"/>
            </a:xfrm>
            <a:custGeom>
              <a:avLst/>
              <a:gdLst/>
              <a:ahLst/>
              <a:cxnLst/>
              <a:rect l="l" t="t" r="r" b="b"/>
              <a:pathLst>
                <a:path w="5608" h="8469" extrusionOk="0">
                  <a:moveTo>
                    <a:pt x="620" y="0"/>
                  </a:moveTo>
                  <a:cubicBezTo>
                    <a:pt x="384" y="0"/>
                    <a:pt x="178" y="59"/>
                    <a:pt x="1" y="177"/>
                  </a:cubicBezTo>
                  <a:lnTo>
                    <a:pt x="1" y="8469"/>
                  </a:lnTo>
                  <a:lnTo>
                    <a:pt x="4427" y="8469"/>
                  </a:lnTo>
                  <a:cubicBezTo>
                    <a:pt x="5076" y="8469"/>
                    <a:pt x="5607" y="7938"/>
                    <a:pt x="5607" y="7289"/>
                  </a:cubicBezTo>
                  <a:lnTo>
                    <a:pt x="5607" y="1181"/>
                  </a:lnTo>
                  <a:cubicBezTo>
                    <a:pt x="5607" y="531"/>
                    <a:pt x="5106" y="0"/>
                    <a:pt x="4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5420855" y="1551255"/>
              <a:ext cx="79136" cy="67480"/>
            </a:xfrm>
            <a:custGeom>
              <a:avLst/>
              <a:gdLst/>
              <a:ahLst/>
              <a:cxnLst/>
              <a:rect l="l" t="t" r="r" b="b"/>
              <a:pathLst>
                <a:path w="2804" h="2391" extrusionOk="0">
                  <a:moveTo>
                    <a:pt x="1608" y="657"/>
                  </a:moveTo>
                  <a:cubicBezTo>
                    <a:pt x="1889" y="657"/>
                    <a:pt x="2154" y="874"/>
                    <a:pt x="2154" y="1210"/>
                  </a:cubicBezTo>
                  <a:cubicBezTo>
                    <a:pt x="2154" y="1505"/>
                    <a:pt x="1889" y="1742"/>
                    <a:pt x="1594" y="1742"/>
                  </a:cubicBezTo>
                  <a:cubicBezTo>
                    <a:pt x="1122" y="1742"/>
                    <a:pt x="886" y="1151"/>
                    <a:pt x="1210" y="827"/>
                  </a:cubicBezTo>
                  <a:cubicBezTo>
                    <a:pt x="1327" y="710"/>
                    <a:pt x="1470" y="657"/>
                    <a:pt x="1608" y="657"/>
                  </a:cubicBezTo>
                  <a:close/>
                  <a:moveTo>
                    <a:pt x="1594" y="1"/>
                  </a:moveTo>
                  <a:cubicBezTo>
                    <a:pt x="0" y="1"/>
                    <a:pt x="0" y="2391"/>
                    <a:pt x="1594" y="2391"/>
                  </a:cubicBezTo>
                  <a:cubicBezTo>
                    <a:pt x="1800" y="2391"/>
                    <a:pt x="2007" y="2332"/>
                    <a:pt x="2184" y="2243"/>
                  </a:cubicBezTo>
                  <a:cubicBezTo>
                    <a:pt x="2251" y="2344"/>
                    <a:pt x="2356" y="2389"/>
                    <a:pt x="2461" y="2389"/>
                  </a:cubicBezTo>
                  <a:cubicBezTo>
                    <a:pt x="2633" y="2389"/>
                    <a:pt x="2804" y="2268"/>
                    <a:pt x="2804" y="2066"/>
                  </a:cubicBezTo>
                  <a:lnTo>
                    <a:pt x="2804" y="325"/>
                  </a:lnTo>
                  <a:cubicBezTo>
                    <a:pt x="2804" y="148"/>
                    <a:pt x="2656" y="1"/>
                    <a:pt x="2479" y="1"/>
                  </a:cubicBezTo>
                  <a:cubicBezTo>
                    <a:pt x="2361" y="1"/>
                    <a:pt x="2243" y="60"/>
                    <a:pt x="2184" y="148"/>
                  </a:cubicBezTo>
                  <a:cubicBezTo>
                    <a:pt x="2007" y="60"/>
                    <a:pt x="1800" y="1"/>
                    <a:pt x="1594"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5519942" y="1225039"/>
              <a:ext cx="74987" cy="92796"/>
            </a:xfrm>
            <a:custGeom>
              <a:avLst/>
              <a:gdLst/>
              <a:ahLst/>
              <a:cxnLst/>
              <a:rect l="l" t="t" r="r" b="b"/>
              <a:pathLst>
                <a:path w="2657" h="3288" extrusionOk="0">
                  <a:moveTo>
                    <a:pt x="1254" y="1505"/>
                  </a:moveTo>
                  <a:cubicBezTo>
                    <a:pt x="1536" y="1505"/>
                    <a:pt x="1801" y="1722"/>
                    <a:pt x="1801" y="2058"/>
                  </a:cubicBezTo>
                  <a:cubicBezTo>
                    <a:pt x="1801" y="2353"/>
                    <a:pt x="1565" y="2619"/>
                    <a:pt x="1270" y="2619"/>
                  </a:cubicBezTo>
                  <a:cubicBezTo>
                    <a:pt x="768" y="2619"/>
                    <a:pt x="532" y="2029"/>
                    <a:pt x="856" y="1675"/>
                  </a:cubicBezTo>
                  <a:cubicBezTo>
                    <a:pt x="973" y="1558"/>
                    <a:pt x="1116" y="1505"/>
                    <a:pt x="1254" y="1505"/>
                  </a:cubicBezTo>
                  <a:close/>
                  <a:moveTo>
                    <a:pt x="370" y="0"/>
                  </a:moveTo>
                  <a:cubicBezTo>
                    <a:pt x="185" y="0"/>
                    <a:pt x="1" y="126"/>
                    <a:pt x="30" y="376"/>
                  </a:cubicBezTo>
                  <a:lnTo>
                    <a:pt x="30" y="2943"/>
                  </a:lnTo>
                  <a:cubicBezTo>
                    <a:pt x="30" y="3160"/>
                    <a:pt x="195" y="3288"/>
                    <a:pt x="364" y="3288"/>
                  </a:cubicBezTo>
                  <a:cubicBezTo>
                    <a:pt x="472" y="3288"/>
                    <a:pt x="581" y="3236"/>
                    <a:pt x="650" y="3121"/>
                  </a:cubicBezTo>
                  <a:cubicBezTo>
                    <a:pt x="845" y="3226"/>
                    <a:pt x="1053" y="3276"/>
                    <a:pt x="1257" y="3276"/>
                  </a:cubicBezTo>
                  <a:cubicBezTo>
                    <a:pt x="1794" y="3276"/>
                    <a:pt x="2300" y="2931"/>
                    <a:pt x="2450" y="2353"/>
                  </a:cubicBezTo>
                  <a:cubicBezTo>
                    <a:pt x="2656" y="1586"/>
                    <a:pt x="2066" y="819"/>
                    <a:pt x="1270" y="819"/>
                  </a:cubicBezTo>
                  <a:cubicBezTo>
                    <a:pt x="1063" y="819"/>
                    <a:pt x="886" y="878"/>
                    <a:pt x="709" y="966"/>
                  </a:cubicBezTo>
                  <a:lnTo>
                    <a:pt x="709" y="376"/>
                  </a:lnTo>
                  <a:cubicBezTo>
                    <a:pt x="738" y="126"/>
                    <a:pt x="554" y="0"/>
                    <a:pt x="370"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5780599" y="1208501"/>
              <a:ext cx="77499" cy="72983"/>
            </a:xfrm>
            <a:custGeom>
              <a:avLst/>
              <a:gdLst/>
              <a:ahLst/>
              <a:cxnLst/>
              <a:rect l="l" t="t" r="r" b="b"/>
              <a:pathLst>
                <a:path w="2746" h="2586" extrusionOk="0">
                  <a:moveTo>
                    <a:pt x="1530" y="1"/>
                  </a:moveTo>
                  <a:cubicBezTo>
                    <a:pt x="1033" y="1"/>
                    <a:pt x="541" y="292"/>
                    <a:pt x="325" y="815"/>
                  </a:cubicBezTo>
                  <a:cubicBezTo>
                    <a:pt x="1" y="1641"/>
                    <a:pt x="591" y="2556"/>
                    <a:pt x="1505" y="2585"/>
                  </a:cubicBezTo>
                  <a:lnTo>
                    <a:pt x="1505" y="2556"/>
                  </a:lnTo>
                  <a:cubicBezTo>
                    <a:pt x="1860" y="2556"/>
                    <a:pt x="2184" y="2438"/>
                    <a:pt x="2420" y="2202"/>
                  </a:cubicBezTo>
                  <a:cubicBezTo>
                    <a:pt x="2718" y="2019"/>
                    <a:pt x="2376" y="1570"/>
                    <a:pt x="2112" y="1570"/>
                  </a:cubicBezTo>
                  <a:cubicBezTo>
                    <a:pt x="2035" y="1570"/>
                    <a:pt x="1965" y="1607"/>
                    <a:pt x="1919" y="1700"/>
                  </a:cubicBezTo>
                  <a:cubicBezTo>
                    <a:pt x="1806" y="1812"/>
                    <a:pt x="1665" y="1862"/>
                    <a:pt x="1523" y="1862"/>
                  </a:cubicBezTo>
                  <a:cubicBezTo>
                    <a:pt x="1218" y="1862"/>
                    <a:pt x="915" y="1630"/>
                    <a:pt x="915" y="1287"/>
                  </a:cubicBezTo>
                  <a:cubicBezTo>
                    <a:pt x="915" y="929"/>
                    <a:pt x="1209" y="692"/>
                    <a:pt x="1509" y="692"/>
                  </a:cubicBezTo>
                  <a:cubicBezTo>
                    <a:pt x="1655" y="692"/>
                    <a:pt x="1803" y="748"/>
                    <a:pt x="1919" y="874"/>
                  </a:cubicBezTo>
                  <a:cubicBezTo>
                    <a:pt x="1963" y="956"/>
                    <a:pt x="2030" y="989"/>
                    <a:pt x="2104" y="989"/>
                  </a:cubicBezTo>
                  <a:cubicBezTo>
                    <a:pt x="2376" y="989"/>
                    <a:pt x="2745" y="535"/>
                    <a:pt x="2420" y="372"/>
                  </a:cubicBezTo>
                  <a:cubicBezTo>
                    <a:pt x="2167" y="119"/>
                    <a:pt x="1847" y="1"/>
                    <a:pt x="1530"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5472473" y="1279790"/>
              <a:ext cx="328990" cy="252337"/>
            </a:xfrm>
            <a:custGeom>
              <a:avLst/>
              <a:gdLst/>
              <a:ahLst/>
              <a:cxnLst/>
              <a:rect l="l" t="t" r="r" b="b"/>
              <a:pathLst>
                <a:path w="11657" h="8941" extrusionOk="0">
                  <a:moveTo>
                    <a:pt x="10240" y="443"/>
                  </a:moveTo>
                  <a:cubicBezTo>
                    <a:pt x="10771" y="443"/>
                    <a:pt x="11184" y="885"/>
                    <a:pt x="11184" y="1417"/>
                  </a:cubicBezTo>
                  <a:lnTo>
                    <a:pt x="11184" y="7525"/>
                  </a:lnTo>
                  <a:cubicBezTo>
                    <a:pt x="11184" y="8056"/>
                    <a:pt x="10771" y="8469"/>
                    <a:pt x="10240" y="8469"/>
                  </a:cubicBezTo>
                  <a:lnTo>
                    <a:pt x="6020" y="8469"/>
                  </a:lnTo>
                  <a:lnTo>
                    <a:pt x="6020" y="531"/>
                  </a:lnTo>
                  <a:cubicBezTo>
                    <a:pt x="6138" y="472"/>
                    <a:pt x="6286" y="443"/>
                    <a:pt x="6404" y="443"/>
                  </a:cubicBezTo>
                  <a:close/>
                  <a:moveTo>
                    <a:pt x="6404" y="0"/>
                  </a:moveTo>
                  <a:cubicBezTo>
                    <a:pt x="5961" y="0"/>
                    <a:pt x="5519" y="236"/>
                    <a:pt x="5253" y="620"/>
                  </a:cubicBezTo>
                  <a:lnTo>
                    <a:pt x="4752" y="1328"/>
                  </a:lnTo>
                  <a:cubicBezTo>
                    <a:pt x="4692" y="1417"/>
                    <a:pt x="4722" y="1564"/>
                    <a:pt x="4811" y="1653"/>
                  </a:cubicBezTo>
                  <a:cubicBezTo>
                    <a:pt x="4852" y="1674"/>
                    <a:pt x="4894" y="1683"/>
                    <a:pt x="4935" y="1683"/>
                  </a:cubicBezTo>
                  <a:cubicBezTo>
                    <a:pt x="5008" y="1683"/>
                    <a:pt x="5078" y="1651"/>
                    <a:pt x="5135" y="1594"/>
                  </a:cubicBezTo>
                  <a:lnTo>
                    <a:pt x="5578" y="944"/>
                  </a:lnTo>
                  <a:lnTo>
                    <a:pt x="5578" y="6197"/>
                  </a:lnTo>
                  <a:lnTo>
                    <a:pt x="5194" y="6197"/>
                  </a:lnTo>
                  <a:cubicBezTo>
                    <a:pt x="5076" y="6197"/>
                    <a:pt x="4988" y="6285"/>
                    <a:pt x="4988" y="6433"/>
                  </a:cubicBezTo>
                  <a:cubicBezTo>
                    <a:pt x="4988" y="6551"/>
                    <a:pt x="5076" y="6639"/>
                    <a:pt x="5194" y="6639"/>
                  </a:cubicBezTo>
                  <a:lnTo>
                    <a:pt x="5578" y="6639"/>
                  </a:lnTo>
                  <a:lnTo>
                    <a:pt x="5578" y="8498"/>
                  </a:lnTo>
                  <a:lnTo>
                    <a:pt x="3719" y="8498"/>
                  </a:lnTo>
                  <a:lnTo>
                    <a:pt x="3719" y="8115"/>
                  </a:lnTo>
                  <a:cubicBezTo>
                    <a:pt x="3719" y="7967"/>
                    <a:pt x="3608" y="7893"/>
                    <a:pt x="3497" y="7893"/>
                  </a:cubicBezTo>
                  <a:cubicBezTo>
                    <a:pt x="3387" y="7893"/>
                    <a:pt x="3276" y="7967"/>
                    <a:pt x="3276" y="8115"/>
                  </a:cubicBezTo>
                  <a:lnTo>
                    <a:pt x="3276" y="8498"/>
                  </a:lnTo>
                  <a:lnTo>
                    <a:pt x="1122" y="8498"/>
                  </a:lnTo>
                  <a:cubicBezTo>
                    <a:pt x="945" y="8498"/>
                    <a:pt x="827" y="8410"/>
                    <a:pt x="739" y="8262"/>
                  </a:cubicBezTo>
                  <a:cubicBezTo>
                    <a:pt x="679" y="8144"/>
                    <a:pt x="679" y="7967"/>
                    <a:pt x="768" y="7849"/>
                  </a:cubicBezTo>
                  <a:lnTo>
                    <a:pt x="4604" y="2302"/>
                  </a:lnTo>
                  <a:cubicBezTo>
                    <a:pt x="4663" y="2213"/>
                    <a:pt x="4663" y="2066"/>
                    <a:pt x="4545" y="2007"/>
                  </a:cubicBezTo>
                  <a:cubicBezTo>
                    <a:pt x="4510" y="1972"/>
                    <a:pt x="4466" y="1955"/>
                    <a:pt x="4420" y="1955"/>
                  </a:cubicBezTo>
                  <a:cubicBezTo>
                    <a:pt x="4349" y="1955"/>
                    <a:pt x="4274" y="1994"/>
                    <a:pt x="4220" y="2066"/>
                  </a:cubicBezTo>
                  <a:lnTo>
                    <a:pt x="414" y="7584"/>
                  </a:lnTo>
                  <a:cubicBezTo>
                    <a:pt x="1" y="8144"/>
                    <a:pt x="414" y="8941"/>
                    <a:pt x="1093" y="8941"/>
                  </a:cubicBezTo>
                  <a:lnTo>
                    <a:pt x="10210" y="8941"/>
                  </a:lnTo>
                  <a:cubicBezTo>
                    <a:pt x="11007" y="8941"/>
                    <a:pt x="11627" y="8321"/>
                    <a:pt x="11627" y="7525"/>
                  </a:cubicBezTo>
                  <a:lnTo>
                    <a:pt x="11656" y="7525"/>
                  </a:lnTo>
                  <a:lnTo>
                    <a:pt x="11656" y="1417"/>
                  </a:lnTo>
                  <a:cubicBezTo>
                    <a:pt x="11656" y="649"/>
                    <a:pt x="11007" y="0"/>
                    <a:pt x="102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5564928" y="1454652"/>
              <a:ext cx="30001" cy="29605"/>
            </a:xfrm>
            <a:custGeom>
              <a:avLst/>
              <a:gdLst/>
              <a:ahLst/>
              <a:cxnLst/>
              <a:rect l="l" t="t" r="r" b="b"/>
              <a:pathLst>
                <a:path w="1063" h="1049" extrusionOk="0">
                  <a:moveTo>
                    <a:pt x="236" y="1"/>
                  </a:moveTo>
                  <a:cubicBezTo>
                    <a:pt x="118" y="1"/>
                    <a:pt x="0" y="89"/>
                    <a:pt x="0" y="237"/>
                  </a:cubicBezTo>
                  <a:lnTo>
                    <a:pt x="0" y="827"/>
                  </a:lnTo>
                  <a:cubicBezTo>
                    <a:pt x="0" y="975"/>
                    <a:pt x="118" y="1048"/>
                    <a:pt x="236" y="1048"/>
                  </a:cubicBezTo>
                  <a:cubicBezTo>
                    <a:pt x="354" y="1048"/>
                    <a:pt x="472" y="975"/>
                    <a:pt x="472" y="827"/>
                  </a:cubicBezTo>
                  <a:lnTo>
                    <a:pt x="472" y="443"/>
                  </a:lnTo>
                  <a:lnTo>
                    <a:pt x="826" y="443"/>
                  </a:lnTo>
                  <a:cubicBezTo>
                    <a:pt x="944" y="443"/>
                    <a:pt x="1062" y="355"/>
                    <a:pt x="1062" y="237"/>
                  </a:cubicBezTo>
                  <a:cubicBezTo>
                    <a:pt x="1062" y="89"/>
                    <a:pt x="944" y="1"/>
                    <a:pt x="8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5425851" y="1544030"/>
              <a:ext cx="79983" cy="80547"/>
            </a:xfrm>
            <a:custGeom>
              <a:avLst/>
              <a:gdLst/>
              <a:ahLst/>
              <a:cxnLst/>
              <a:rect l="l" t="t" r="r" b="b"/>
              <a:pathLst>
                <a:path w="2834" h="2854" extrusionOk="0">
                  <a:moveTo>
                    <a:pt x="1449" y="461"/>
                  </a:moveTo>
                  <a:cubicBezTo>
                    <a:pt x="1607" y="461"/>
                    <a:pt x="1767" y="499"/>
                    <a:pt x="1918" y="581"/>
                  </a:cubicBezTo>
                  <a:cubicBezTo>
                    <a:pt x="1950" y="602"/>
                    <a:pt x="1989" y="612"/>
                    <a:pt x="2028" y="612"/>
                  </a:cubicBezTo>
                  <a:cubicBezTo>
                    <a:pt x="2100" y="612"/>
                    <a:pt x="2175" y="579"/>
                    <a:pt x="2213" y="522"/>
                  </a:cubicBezTo>
                  <a:cubicBezTo>
                    <a:pt x="2213" y="493"/>
                    <a:pt x="2272" y="463"/>
                    <a:pt x="2302" y="463"/>
                  </a:cubicBezTo>
                  <a:cubicBezTo>
                    <a:pt x="2361" y="463"/>
                    <a:pt x="2391" y="522"/>
                    <a:pt x="2391" y="581"/>
                  </a:cubicBezTo>
                  <a:lnTo>
                    <a:pt x="2391" y="2293"/>
                  </a:lnTo>
                  <a:cubicBezTo>
                    <a:pt x="2391" y="2352"/>
                    <a:pt x="2361" y="2411"/>
                    <a:pt x="2302" y="2411"/>
                  </a:cubicBezTo>
                  <a:cubicBezTo>
                    <a:pt x="2272" y="2411"/>
                    <a:pt x="2213" y="2381"/>
                    <a:pt x="2213" y="2352"/>
                  </a:cubicBezTo>
                  <a:cubicBezTo>
                    <a:pt x="2165" y="2303"/>
                    <a:pt x="2117" y="2255"/>
                    <a:pt x="2053" y="2255"/>
                  </a:cubicBezTo>
                  <a:cubicBezTo>
                    <a:pt x="2038" y="2255"/>
                    <a:pt x="2023" y="2258"/>
                    <a:pt x="2007" y="2263"/>
                  </a:cubicBezTo>
                  <a:cubicBezTo>
                    <a:pt x="1998" y="2254"/>
                    <a:pt x="1990" y="2251"/>
                    <a:pt x="1981" y="2251"/>
                  </a:cubicBezTo>
                  <a:cubicBezTo>
                    <a:pt x="1960" y="2251"/>
                    <a:pt x="1939" y="2272"/>
                    <a:pt x="1918" y="2293"/>
                  </a:cubicBezTo>
                  <a:cubicBezTo>
                    <a:pt x="1767" y="2375"/>
                    <a:pt x="1607" y="2413"/>
                    <a:pt x="1449" y="2413"/>
                  </a:cubicBezTo>
                  <a:cubicBezTo>
                    <a:pt x="930" y="2413"/>
                    <a:pt x="443" y="2003"/>
                    <a:pt x="443" y="1437"/>
                  </a:cubicBezTo>
                  <a:cubicBezTo>
                    <a:pt x="443" y="871"/>
                    <a:pt x="930" y="461"/>
                    <a:pt x="1449" y="461"/>
                  </a:cubicBezTo>
                  <a:close/>
                  <a:moveTo>
                    <a:pt x="1429" y="1"/>
                  </a:moveTo>
                  <a:cubicBezTo>
                    <a:pt x="673" y="1"/>
                    <a:pt x="0" y="603"/>
                    <a:pt x="0" y="1437"/>
                  </a:cubicBezTo>
                  <a:cubicBezTo>
                    <a:pt x="0" y="2246"/>
                    <a:pt x="672" y="2844"/>
                    <a:pt x="1427" y="2844"/>
                  </a:cubicBezTo>
                  <a:cubicBezTo>
                    <a:pt x="1609" y="2844"/>
                    <a:pt x="1795" y="2809"/>
                    <a:pt x="1977" y="2735"/>
                  </a:cubicBezTo>
                  <a:cubicBezTo>
                    <a:pt x="2066" y="2824"/>
                    <a:pt x="2184" y="2853"/>
                    <a:pt x="2302" y="2853"/>
                  </a:cubicBezTo>
                  <a:cubicBezTo>
                    <a:pt x="2597" y="2853"/>
                    <a:pt x="2833" y="2617"/>
                    <a:pt x="2833" y="2293"/>
                  </a:cubicBezTo>
                  <a:lnTo>
                    <a:pt x="2833" y="552"/>
                  </a:lnTo>
                  <a:cubicBezTo>
                    <a:pt x="2833" y="257"/>
                    <a:pt x="2597" y="21"/>
                    <a:pt x="2302" y="21"/>
                  </a:cubicBezTo>
                  <a:cubicBezTo>
                    <a:pt x="2184" y="21"/>
                    <a:pt x="2066" y="50"/>
                    <a:pt x="1977" y="109"/>
                  </a:cubicBezTo>
                  <a:cubicBezTo>
                    <a:pt x="1795" y="35"/>
                    <a:pt x="1610" y="1"/>
                    <a:pt x="14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5437506" y="1562911"/>
              <a:ext cx="49982" cy="42983"/>
            </a:xfrm>
            <a:custGeom>
              <a:avLst/>
              <a:gdLst/>
              <a:ahLst/>
              <a:cxnLst/>
              <a:rect l="l" t="t" r="r" b="b"/>
              <a:pathLst>
                <a:path w="1771" h="1523" extrusionOk="0">
                  <a:moveTo>
                    <a:pt x="1018" y="449"/>
                  </a:moveTo>
                  <a:cubicBezTo>
                    <a:pt x="1178" y="449"/>
                    <a:pt x="1328" y="567"/>
                    <a:pt x="1328" y="768"/>
                  </a:cubicBezTo>
                  <a:cubicBezTo>
                    <a:pt x="1328" y="945"/>
                    <a:pt x="1181" y="1092"/>
                    <a:pt x="1004" y="1092"/>
                  </a:cubicBezTo>
                  <a:cubicBezTo>
                    <a:pt x="738" y="1092"/>
                    <a:pt x="591" y="738"/>
                    <a:pt x="797" y="532"/>
                  </a:cubicBezTo>
                  <a:cubicBezTo>
                    <a:pt x="863" y="475"/>
                    <a:pt x="942" y="449"/>
                    <a:pt x="1018" y="449"/>
                  </a:cubicBezTo>
                  <a:close/>
                  <a:moveTo>
                    <a:pt x="1004" y="1"/>
                  </a:moveTo>
                  <a:cubicBezTo>
                    <a:pt x="325" y="1"/>
                    <a:pt x="1" y="827"/>
                    <a:pt x="473" y="1299"/>
                  </a:cubicBezTo>
                  <a:cubicBezTo>
                    <a:pt x="626" y="1453"/>
                    <a:pt x="818" y="1522"/>
                    <a:pt x="1006" y="1522"/>
                  </a:cubicBezTo>
                  <a:cubicBezTo>
                    <a:pt x="1395" y="1522"/>
                    <a:pt x="1771" y="1225"/>
                    <a:pt x="1771" y="768"/>
                  </a:cubicBezTo>
                  <a:cubicBezTo>
                    <a:pt x="1771" y="355"/>
                    <a:pt x="1446" y="1"/>
                    <a:pt x="10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5533263" y="1261192"/>
              <a:ext cx="51675" cy="43604"/>
            </a:xfrm>
            <a:custGeom>
              <a:avLst/>
              <a:gdLst/>
              <a:ahLst/>
              <a:cxnLst/>
              <a:rect l="l" t="t" r="r" b="b"/>
              <a:pathLst>
                <a:path w="1831" h="1545" extrusionOk="0">
                  <a:moveTo>
                    <a:pt x="798" y="453"/>
                  </a:moveTo>
                  <a:cubicBezTo>
                    <a:pt x="1093" y="453"/>
                    <a:pt x="1211" y="807"/>
                    <a:pt x="1004" y="1013"/>
                  </a:cubicBezTo>
                  <a:cubicBezTo>
                    <a:pt x="938" y="1080"/>
                    <a:pt x="856" y="1110"/>
                    <a:pt x="776" y="1110"/>
                  </a:cubicBezTo>
                  <a:cubicBezTo>
                    <a:pt x="606" y="1110"/>
                    <a:pt x="443" y="977"/>
                    <a:pt x="443" y="777"/>
                  </a:cubicBezTo>
                  <a:cubicBezTo>
                    <a:pt x="443" y="600"/>
                    <a:pt x="591" y="453"/>
                    <a:pt x="798" y="453"/>
                  </a:cubicBezTo>
                  <a:close/>
                  <a:moveTo>
                    <a:pt x="805" y="1"/>
                  </a:moveTo>
                  <a:cubicBezTo>
                    <a:pt x="401" y="1"/>
                    <a:pt x="1" y="313"/>
                    <a:pt x="1" y="777"/>
                  </a:cubicBezTo>
                  <a:cubicBezTo>
                    <a:pt x="1" y="1220"/>
                    <a:pt x="355" y="1544"/>
                    <a:pt x="798" y="1544"/>
                  </a:cubicBezTo>
                  <a:cubicBezTo>
                    <a:pt x="1476" y="1544"/>
                    <a:pt x="1830" y="718"/>
                    <a:pt x="1329" y="217"/>
                  </a:cubicBezTo>
                  <a:cubicBezTo>
                    <a:pt x="1179" y="67"/>
                    <a:pt x="992" y="1"/>
                    <a:pt x="8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5513282" y="1221907"/>
              <a:ext cx="96634" cy="102053"/>
            </a:xfrm>
            <a:custGeom>
              <a:avLst/>
              <a:gdLst/>
              <a:ahLst/>
              <a:cxnLst/>
              <a:rect l="l" t="t" r="r" b="b"/>
              <a:pathLst>
                <a:path w="3424" h="3616" extrusionOk="0">
                  <a:moveTo>
                    <a:pt x="591" y="369"/>
                  </a:moveTo>
                  <a:cubicBezTo>
                    <a:pt x="679" y="369"/>
                    <a:pt x="709" y="399"/>
                    <a:pt x="709" y="487"/>
                  </a:cubicBezTo>
                  <a:lnTo>
                    <a:pt x="709" y="1077"/>
                  </a:lnTo>
                  <a:cubicBezTo>
                    <a:pt x="709" y="1166"/>
                    <a:pt x="768" y="1225"/>
                    <a:pt x="827" y="1255"/>
                  </a:cubicBezTo>
                  <a:cubicBezTo>
                    <a:pt x="856" y="1284"/>
                    <a:pt x="893" y="1299"/>
                    <a:pt x="930" y="1299"/>
                  </a:cubicBezTo>
                  <a:cubicBezTo>
                    <a:pt x="967" y="1299"/>
                    <a:pt x="1004" y="1284"/>
                    <a:pt x="1033" y="1255"/>
                  </a:cubicBezTo>
                  <a:cubicBezTo>
                    <a:pt x="1177" y="1186"/>
                    <a:pt x="1326" y="1154"/>
                    <a:pt x="1471" y="1154"/>
                  </a:cubicBezTo>
                  <a:cubicBezTo>
                    <a:pt x="2014" y="1154"/>
                    <a:pt x="2509" y="1594"/>
                    <a:pt x="2509" y="2199"/>
                  </a:cubicBezTo>
                  <a:cubicBezTo>
                    <a:pt x="2487" y="2756"/>
                    <a:pt x="2010" y="3161"/>
                    <a:pt x="1498" y="3161"/>
                  </a:cubicBezTo>
                  <a:cubicBezTo>
                    <a:pt x="1332" y="3161"/>
                    <a:pt x="1163" y="3119"/>
                    <a:pt x="1004" y="3025"/>
                  </a:cubicBezTo>
                  <a:cubicBezTo>
                    <a:pt x="974" y="3025"/>
                    <a:pt x="915" y="2995"/>
                    <a:pt x="886" y="2995"/>
                  </a:cubicBezTo>
                  <a:cubicBezTo>
                    <a:pt x="797" y="2995"/>
                    <a:pt x="738" y="3054"/>
                    <a:pt x="709" y="3113"/>
                  </a:cubicBezTo>
                  <a:cubicBezTo>
                    <a:pt x="679" y="3143"/>
                    <a:pt x="650" y="3173"/>
                    <a:pt x="591" y="3173"/>
                  </a:cubicBezTo>
                  <a:cubicBezTo>
                    <a:pt x="532" y="3173"/>
                    <a:pt x="502" y="3113"/>
                    <a:pt x="502" y="3054"/>
                  </a:cubicBezTo>
                  <a:lnTo>
                    <a:pt x="502" y="487"/>
                  </a:lnTo>
                  <a:cubicBezTo>
                    <a:pt x="502" y="399"/>
                    <a:pt x="532" y="369"/>
                    <a:pt x="591" y="369"/>
                  </a:cubicBezTo>
                  <a:close/>
                  <a:moveTo>
                    <a:pt x="606" y="3615"/>
                  </a:moveTo>
                  <a:lnTo>
                    <a:pt x="606" y="3615"/>
                  </a:lnTo>
                  <a:cubicBezTo>
                    <a:pt x="601" y="3615"/>
                    <a:pt x="596" y="3615"/>
                    <a:pt x="591" y="3615"/>
                  </a:cubicBezTo>
                  <a:lnTo>
                    <a:pt x="620" y="3615"/>
                  </a:lnTo>
                  <a:cubicBezTo>
                    <a:pt x="616" y="3615"/>
                    <a:pt x="611" y="3615"/>
                    <a:pt x="606" y="3615"/>
                  </a:cubicBezTo>
                  <a:close/>
                  <a:moveTo>
                    <a:pt x="606" y="0"/>
                  </a:moveTo>
                  <a:cubicBezTo>
                    <a:pt x="303" y="0"/>
                    <a:pt x="1" y="163"/>
                    <a:pt x="60" y="487"/>
                  </a:cubicBezTo>
                  <a:lnTo>
                    <a:pt x="60" y="3054"/>
                  </a:lnTo>
                  <a:cubicBezTo>
                    <a:pt x="60" y="3345"/>
                    <a:pt x="289" y="3607"/>
                    <a:pt x="606" y="3615"/>
                  </a:cubicBezTo>
                  <a:lnTo>
                    <a:pt x="606" y="3615"/>
                  </a:lnTo>
                  <a:cubicBezTo>
                    <a:pt x="719" y="3612"/>
                    <a:pt x="832" y="3583"/>
                    <a:pt x="945" y="3527"/>
                  </a:cubicBezTo>
                  <a:cubicBezTo>
                    <a:pt x="1122" y="3586"/>
                    <a:pt x="1299" y="3615"/>
                    <a:pt x="1506" y="3615"/>
                  </a:cubicBezTo>
                  <a:cubicBezTo>
                    <a:pt x="3424" y="3615"/>
                    <a:pt x="3424" y="723"/>
                    <a:pt x="1506" y="723"/>
                  </a:cubicBezTo>
                  <a:cubicBezTo>
                    <a:pt x="1388" y="723"/>
                    <a:pt x="1269" y="723"/>
                    <a:pt x="1151" y="753"/>
                  </a:cubicBezTo>
                  <a:lnTo>
                    <a:pt x="1151" y="487"/>
                  </a:lnTo>
                  <a:cubicBezTo>
                    <a:pt x="1210" y="163"/>
                    <a:pt x="908" y="0"/>
                    <a:pt x="6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5760589" y="1521707"/>
              <a:ext cx="99146" cy="102927"/>
            </a:xfrm>
            <a:custGeom>
              <a:avLst/>
              <a:gdLst/>
              <a:ahLst/>
              <a:cxnLst/>
              <a:rect l="l" t="t" r="r" b="b"/>
              <a:pathLst>
                <a:path w="3513" h="3647" extrusionOk="0">
                  <a:moveTo>
                    <a:pt x="2908" y="0"/>
                  </a:moveTo>
                  <a:cubicBezTo>
                    <a:pt x="2605" y="0"/>
                    <a:pt x="2303" y="162"/>
                    <a:pt x="2362" y="487"/>
                  </a:cubicBezTo>
                  <a:lnTo>
                    <a:pt x="2362" y="782"/>
                  </a:lnTo>
                  <a:cubicBezTo>
                    <a:pt x="2279" y="761"/>
                    <a:pt x="2195" y="740"/>
                    <a:pt x="2112" y="740"/>
                  </a:cubicBezTo>
                  <a:cubicBezTo>
                    <a:pt x="2077" y="740"/>
                    <a:pt x="2042" y="744"/>
                    <a:pt x="2008" y="753"/>
                  </a:cubicBezTo>
                  <a:cubicBezTo>
                    <a:pt x="1970" y="750"/>
                    <a:pt x="1932" y="749"/>
                    <a:pt x="1896" y="749"/>
                  </a:cubicBezTo>
                  <a:cubicBezTo>
                    <a:pt x="0" y="749"/>
                    <a:pt x="9" y="3646"/>
                    <a:pt x="1923" y="3646"/>
                  </a:cubicBezTo>
                  <a:cubicBezTo>
                    <a:pt x="1951" y="3646"/>
                    <a:pt x="1979" y="3646"/>
                    <a:pt x="2008" y="3644"/>
                  </a:cubicBezTo>
                  <a:cubicBezTo>
                    <a:pt x="2214" y="3644"/>
                    <a:pt x="2391" y="3615"/>
                    <a:pt x="2569" y="3526"/>
                  </a:cubicBezTo>
                  <a:cubicBezTo>
                    <a:pt x="2657" y="3615"/>
                    <a:pt x="2775" y="3644"/>
                    <a:pt x="2923" y="3644"/>
                  </a:cubicBezTo>
                  <a:cubicBezTo>
                    <a:pt x="3218" y="3644"/>
                    <a:pt x="3483" y="3379"/>
                    <a:pt x="3483" y="3084"/>
                  </a:cubicBezTo>
                  <a:lnTo>
                    <a:pt x="3483" y="2228"/>
                  </a:lnTo>
                  <a:cubicBezTo>
                    <a:pt x="3498" y="2110"/>
                    <a:pt x="3373" y="2051"/>
                    <a:pt x="3247" y="2051"/>
                  </a:cubicBezTo>
                  <a:cubicBezTo>
                    <a:pt x="3122" y="2051"/>
                    <a:pt x="2996" y="2110"/>
                    <a:pt x="3011" y="2228"/>
                  </a:cubicBezTo>
                  <a:lnTo>
                    <a:pt x="3011" y="3084"/>
                  </a:lnTo>
                  <a:cubicBezTo>
                    <a:pt x="3011" y="3143"/>
                    <a:pt x="2982" y="3202"/>
                    <a:pt x="2923" y="3202"/>
                  </a:cubicBezTo>
                  <a:cubicBezTo>
                    <a:pt x="2864" y="3202"/>
                    <a:pt x="2834" y="3172"/>
                    <a:pt x="2805" y="3143"/>
                  </a:cubicBezTo>
                  <a:cubicBezTo>
                    <a:pt x="2765" y="3064"/>
                    <a:pt x="2700" y="3025"/>
                    <a:pt x="2625" y="3025"/>
                  </a:cubicBezTo>
                  <a:cubicBezTo>
                    <a:pt x="2588" y="3025"/>
                    <a:pt x="2549" y="3034"/>
                    <a:pt x="2510" y="3054"/>
                  </a:cubicBezTo>
                  <a:cubicBezTo>
                    <a:pt x="2353" y="3145"/>
                    <a:pt x="2183" y="3187"/>
                    <a:pt x="2016" y="3187"/>
                  </a:cubicBezTo>
                  <a:cubicBezTo>
                    <a:pt x="1581" y="3187"/>
                    <a:pt x="1162" y="2903"/>
                    <a:pt x="1034" y="2434"/>
                  </a:cubicBezTo>
                  <a:cubicBezTo>
                    <a:pt x="887" y="1815"/>
                    <a:pt x="1359" y="1195"/>
                    <a:pt x="2008" y="1195"/>
                  </a:cubicBezTo>
                  <a:cubicBezTo>
                    <a:pt x="2185" y="1195"/>
                    <a:pt x="2332" y="1225"/>
                    <a:pt x="2480" y="1284"/>
                  </a:cubicBezTo>
                  <a:cubicBezTo>
                    <a:pt x="2510" y="1313"/>
                    <a:pt x="2546" y="1328"/>
                    <a:pt x="2583" y="1328"/>
                  </a:cubicBezTo>
                  <a:cubicBezTo>
                    <a:pt x="2620" y="1328"/>
                    <a:pt x="2657" y="1313"/>
                    <a:pt x="2687" y="1284"/>
                  </a:cubicBezTo>
                  <a:cubicBezTo>
                    <a:pt x="2746" y="1254"/>
                    <a:pt x="2805" y="1195"/>
                    <a:pt x="2805" y="1107"/>
                  </a:cubicBezTo>
                  <a:lnTo>
                    <a:pt x="2805" y="487"/>
                  </a:lnTo>
                  <a:cubicBezTo>
                    <a:pt x="2805" y="428"/>
                    <a:pt x="2834" y="369"/>
                    <a:pt x="2923" y="369"/>
                  </a:cubicBezTo>
                  <a:cubicBezTo>
                    <a:pt x="2982" y="369"/>
                    <a:pt x="3011" y="428"/>
                    <a:pt x="3011" y="487"/>
                  </a:cubicBezTo>
                  <a:lnTo>
                    <a:pt x="3011" y="1343"/>
                  </a:lnTo>
                  <a:cubicBezTo>
                    <a:pt x="3011" y="1461"/>
                    <a:pt x="3129" y="1549"/>
                    <a:pt x="3247" y="1549"/>
                  </a:cubicBezTo>
                  <a:cubicBezTo>
                    <a:pt x="3365" y="1549"/>
                    <a:pt x="3454" y="1461"/>
                    <a:pt x="3454" y="1343"/>
                  </a:cubicBezTo>
                  <a:lnTo>
                    <a:pt x="3454" y="487"/>
                  </a:lnTo>
                  <a:cubicBezTo>
                    <a:pt x="3513" y="162"/>
                    <a:pt x="3210" y="0"/>
                    <a:pt x="29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5788106" y="1562092"/>
              <a:ext cx="50829" cy="43576"/>
            </a:xfrm>
            <a:custGeom>
              <a:avLst/>
              <a:gdLst/>
              <a:ahLst/>
              <a:cxnLst/>
              <a:rect l="l" t="t" r="r" b="b"/>
              <a:pathLst>
                <a:path w="1801" h="1544" extrusionOk="0">
                  <a:moveTo>
                    <a:pt x="1025" y="435"/>
                  </a:moveTo>
                  <a:cubicBezTo>
                    <a:pt x="1195" y="435"/>
                    <a:pt x="1357" y="567"/>
                    <a:pt x="1357" y="767"/>
                  </a:cubicBezTo>
                  <a:cubicBezTo>
                    <a:pt x="1357" y="944"/>
                    <a:pt x="1210" y="1092"/>
                    <a:pt x="1033" y="1092"/>
                  </a:cubicBezTo>
                  <a:cubicBezTo>
                    <a:pt x="738" y="1092"/>
                    <a:pt x="590" y="738"/>
                    <a:pt x="797" y="531"/>
                  </a:cubicBezTo>
                  <a:cubicBezTo>
                    <a:pt x="863" y="465"/>
                    <a:pt x="945" y="435"/>
                    <a:pt x="1025" y="435"/>
                  </a:cubicBezTo>
                  <a:close/>
                  <a:moveTo>
                    <a:pt x="1033" y="0"/>
                  </a:moveTo>
                  <a:cubicBezTo>
                    <a:pt x="325" y="0"/>
                    <a:pt x="0" y="826"/>
                    <a:pt x="472" y="1328"/>
                  </a:cubicBezTo>
                  <a:cubicBezTo>
                    <a:pt x="631" y="1477"/>
                    <a:pt x="822" y="1544"/>
                    <a:pt x="1009" y="1544"/>
                  </a:cubicBezTo>
                  <a:cubicBezTo>
                    <a:pt x="1414" y="1544"/>
                    <a:pt x="1800" y="1232"/>
                    <a:pt x="1800" y="767"/>
                  </a:cubicBezTo>
                  <a:cubicBezTo>
                    <a:pt x="1800" y="325"/>
                    <a:pt x="1446" y="0"/>
                    <a:pt x="1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5772330" y="1202293"/>
              <a:ext cx="91356" cy="85006"/>
            </a:xfrm>
            <a:custGeom>
              <a:avLst/>
              <a:gdLst/>
              <a:ahLst/>
              <a:cxnLst/>
              <a:rect l="l" t="t" r="r" b="b"/>
              <a:pathLst>
                <a:path w="3237" h="3012" extrusionOk="0">
                  <a:moveTo>
                    <a:pt x="1813" y="437"/>
                  </a:moveTo>
                  <a:cubicBezTo>
                    <a:pt x="2086" y="437"/>
                    <a:pt x="2359" y="548"/>
                    <a:pt x="2566" y="769"/>
                  </a:cubicBezTo>
                  <a:cubicBezTo>
                    <a:pt x="2625" y="828"/>
                    <a:pt x="2566" y="976"/>
                    <a:pt x="2477" y="976"/>
                  </a:cubicBezTo>
                  <a:cubicBezTo>
                    <a:pt x="2418" y="976"/>
                    <a:pt x="2389" y="976"/>
                    <a:pt x="2359" y="946"/>
                  </a:cubicBezTo>
                  <a:cubicBezTo>
                    <a:pt x="2196" y="774"/>
                    <a:pt x="1997" y="698"/>
                    <a:pt x="1801" y="698"/>
                  </a:cubicBezTo>
                  <a:cubicBezTo>
                    <a:pt x="1393" y="698"/>
                    <a:pt x="1002" y="1028"/>
                    <a:pt x="1002" y="1507"/>
                  </a:cubicBezTo>
                  <a:cubicBezTo>
                    <a:pt x="1002" y="1985"/>
                    <a:pt x="1393" y="2316"/>
                    <a:pt x="1801" y="2316"/>
                  </a:cubicBezTo>
                  <a:cubicBezTo>
                    <a:pt x="1997" y="2316"/>
                    <a:pt x="2196" y="2240"/>
                    <a:pt x="2359" y="2068"/>
                  </a:cubicBezTo>
                  <a:cubicBezTo>
                    <a:pt x="2389" y="2068"/>
                    <a:pt x="2418" y="2038"/>
                    <a:pt x="2477" y="2038"/>
                  </a:cubicBezTo>
                  <a:cubicBezTo>
                    <a:pt x="2507" y="2038"/>
                    <a:pt x="2536" y="2068"/>
                    <a:pt x="2566" y="2068"/>
                  </a:cubicBezTo>
                  <a:cubicBezTo>
                    <a:pt x="2595" y="2127"/>
                    <a:pt x="2595" y="2215"/>
                    <a:pt x="2566" y="2274"/>
                  </a:cubicBezTo>
                  <a:cubicBezTo>
                    <a:pt x="2348" y="2482"/>
                    <a:pt x="2085" y="2575"/>
                    <a:pt x="1827" y="2575"/>
                  </a:cubicBezTo>
                  <a:cubicBezTo>
                    <a:pt x="1280" y="2575"/>
                    <a:pt x="756" y="2158"/>
                    <a:pt x="736" y="1536"/>
                  </a:cubicBezTo>
                  <a:cubicBezTo>
                    <a:pt x="736" y="1241"/>
                    <a:pt x="854" y="976"/>
                    <a:pt x="1031" y="799"/>
                  </a:cubicBezTo>
                  <a:lnTo>
                    <a:pt x="1061" y="769"/>
                  </a:lnTo>
                  <a:cubicBezTo>
                    <a:pt x="1267" y="548"/>
                    <a:pt x="1540" y="437"/>
                    <a:pt x="1813" y="437"/>
                  </a:cubicBezTo>
                  <a:close/>
                  <a:moveTo>
                    <a:pt x="1824" y="1"/>
                  </a:moveTo>
                  <a:cubicBezTo>
                    <a:pt x="1238" y="1"/>
                    <a:pt x="662" y="338"/>
                    <a:pt x="412" y="946"/>
                  </a:cubicBezTo>
                  <a:cubicBezTo>
                    <a:pt x="0" y="1916"/>
                    <a:pt x="730" y="3002"/>
                    <a:pt x="1813" y="3012"/>
                  </a:cubicBezTo>
                  <a:lnTo>
                    <a:pt x="1813" y="3012"/>
                  </a:lnTo>
                  <a:cubicBezTo>
                    <a:pt x="2221" y="3008"/>
                    <a:pt x="2598" y="2861"/>
                    <a:pt x="2861" y="2569"/>
                  </a:cubicBezTo>
                  <a:cubicBezTo>
                    <a:pt x="3097" y="2363"/>
                    <a:pt x="3097" y="1979"/>
                    <a:pt x="2861" y="1772"/>
                  </a:cubicBezTo>
                  <a:cubicBezTo>
                    <a:pt x="2772" y="1654"/>
                    <a:pt x="2625" y="1595"/>
                    <a:pt x="2477" y="1595"/>
                  </a:cubicBezTo>
                  <a:cubicBezTo>
                    <a:pt x="2300" y="1595"/>
                    <a:pt x="2153" y="1654"/>
                    <a:pt x="2064" y="1772"/>
                  </a:cubicBezTo>
                  <a:cubicBezTo>
                    <a:pt x="1999" y="1805"/>
                    <a:pt x="1933" y="1820"/>
                    <a:pt x="1871" y="1820"/>
                  </a:cubicBezTo>
                  <a:cubicBezTo>
                    <a:pt x="1597" y="1820"/>
                    <a:pt x="1389" y="1536"/>
                    <a:pt x="1533" y="1271"/>
                  </a:cubicBezTo>
                  <a:cubicBezTo>
                    <a:pt x="1607" y="1197"/>
                    <a:pt x="1703" y="1160"/>
                    <a:pt x="1798" y="1160"/>
                  </a:cubicBezTo>
                  <a:cubicBezTo>
                    <a:pt x="1894" y="1160"/>
                    <a:pt x="1990" y="1197"/>
                    <a:pt x="2064" y="1271"/>
                  </a:cubicBezTo>
                  <a:cubicBezTo>
                    <a:pt x="2153" y="1359"/>
                    <a:pt x="2300" y="1418"/>
                    <a:pt x="2477" y="1418"/>
                  </a:cubicBezTo>
                  <a:cubicBezTo>
                    <a:pt x="2488" y="1419"/>
                    <a:pt x="2499" y="1419"/>
                    <a:pt x="2510" y="1419"/>
                  </a:cubicBezTo>
                  <a:cubicBezTo>
                    <a:pt x="2990" y="1419"/>
                    <a:pt x="3236" y="791"/>
                    <a:pt x="2890" y="445"/>
                  </a:cubicBezTo>
                  <a:cubicBezTo>
                    <a:pt x="2588" y="143"/>
                    <a:pt x="2204" y="1"/>
                    <a:pt x="1824" y="1"/>
                  </a:cubicBezTo>
                  <a:close/>
                  <a:moveTo>
                    <a:pt x="1813" y="3012"/>
                  </a:moveTo>
                  <a:cubicBezTo>
                    <a:pt x="1808" y="3012"/>
                    <a:pt x="1803" y="3012"/>
                    <a:pt x="1798" y="3012"/>
                  </a:cubicBezTo>
                  <a:lnTo>
                    <a:pt x="1828" y="3012"/>
                  </a:lnTo>
                  <a:cubicBezTo>
                    <a:pt x="1823" y="3012"/>
                    <a:pt x="1818" y="3012"/>
                    <a:pt x="1813" y="301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4" name="Google Shape;3144;p71"/>
          <p:cNvGrpSpPr/>
          <p:nvPr/>
        </p:nvGrpSpPr>
        <p:grpSpPr>
          <a:xfrm>
            <a:off x="5580258" y="1558571"/>
            <a:ext cx="452232" cy="427655"/>
            <a:chOff x="4722168" y="1198596"/>
            <a:chExt cx="452232" cy="427655"/>
          </a:xfrm>
        </p:grpSpPr>
        <p:sp>
          <p:nvSpPr>
            <p:cNvPr id="3145" name="Google Shape;3145;p71"/>
            <p:cNvSpPr/>
            <p:nvPr/>
          </p:nvSpPr>
          <p:spPr>
            <a:xfrm>
              <a:off x="4726289" y="1205454"/>
              <a:ext cx="213306" cy="194481"/>
            </a:xfrm>
            <a:custGeom>
              <a:avLst/>
              <a:gdLst/>
              <a:ahLst/>
              <a:cxnLst/>
              <a:rect l="l" t="t" r="r" b="b"/>
              <a:pathLst>
                <a:path w="7558" h="6891" extrusionOk="0">
                  <a:moveTo>
                    <a:pt x="3783" y="1"/>
                  </a:moveTo>
                  <a:cubicBezTo>
                    <a:pt x="3270" y="1"/>
                    <a:pt x="2761" y="347"/>
                    <a:pt x="2805" y="1041"/>
                  </a:cubicBezTo>
                  <a:lnTo>
                    <a:pt x="2805" y="2457"/>
                  </a:lnTo>
                  <a:lnTo>
                    <a:pt x="1389" y="2457"/>
                  </a:lnTo>
                  <a:cubicBezTo>
                    <a:pt x="1360" y="2455"/>
                    <a:pt x="1333" y="2455"/>
                    <a:pt x="1305" y="2455"/>
                  </a:cubicBezTo>
                  <a:cubicBezTo>
                    <a:pt x="1" y="2455"/>
                    <a:pt x="1" y="4437"/>
                    <a:pt x="1305" y="4437"/>
                  </a:cubicBezTo>
                  <a:cubicBezTo>
                    <a:pt x="1333" y="4437"/>
                    <a:pt x="1360" y="4436"/>
                    <a:pt x="1389" y="4434"/>
                  </a:cubicBezTo>
                  <a:lnTo>
                    <a:pt x="2805" y="4434"/>
                  </a:lnTo>
                  <a:lnTo>
                    <a:pt x="2805" y="5851"/>
                  </a:lnTo>
                  <a:cubicBezTo>
                    <a:pt x="2761" y="6544"/>
                    <a:pt x="3270" y="6891"/>
                    <a:pt x="3783" y="6891"/>
                  </a:cubicBezTo>
                  <a:cubicBezTo>
                    <a:pt x="4295" y="6891"/>
                    <a:pt x="4812" y="6544"/>
                    <a:pt x="4782" y="5851"/>
                  </a:cubicBezTo>
                  <a:lnTo>
                    <a:pt x="4782" y="4434"/>
                  </a:lnTo>
                  <a:lnTo>
                    <a:pt x="6169" y="4434"/>
                  </a:lnTo>
                  <a:cubicBezTo>
                    <a:pt x="6198" y="4436"/>
                    <a:pt x="6226" y="4437"/>
                    <a:pt x="6253" y="4437"/>
                  </a:cubicBezTo>
                  <a:cubicBezTo>
                    <a:pt x="7558" y="4437"/>
                    <a:pt x="7558" y="2455"/>
                    <a:pt x="6253" y="2455"/>
                  </a:cubicBezTo>
                  <a:cubicBezTo>
                    <a:pt x="6226" y="2455"/>
                    <a:pt x="6198" y="2455"/>
                    <a:pt x="6169" y="2457"/>
                  </a:cubicBezTo>
                  <a:lnTo>
                    <a:pt x="4782" y="2457"/>
                  </a:lnTo>
                  <a:lnTo>
                    <a:pt x="4782" y="1041"/>
                  </a:lnTo>
                  <a:cubicBezTo>
                    <a:pt x="4812" y="347"/>
                    <a:pt x="4295" y="1"/>
                    <a:pt x="37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804604" y="1330589"/>
              <a:ext cx="38354" cy="67480"/>
            </a:xfrm>
            <a:custGeom>
              <a:avLst/>
              <a:gdLst/>
              <a:ahLst/>
              <a:cxnLst/>
              <a:rect l="l" t="t" r="r" b="b"/>
              <a:pathLst>
                <a:path w="1359" h="2391" extrusionOk="0">
                  <a:moveTo>
                    <a:pt x="1" y="0"/>
                  </a:moveTo>
                  <a:lnTo>
                    <a:pt x="1" y="1417"/>
                  </a:lnTo>
                  <a:cubicBezTo>
                    <a:pt x="1" y="1948"/>
                    <a:pt x="443" y="2390"/>
                    <a:pt x="1004" y="2390"/>
                  </a:cubicBezTo>
                  <a:cubicBezTo>
                    <a:pt x="1122" y="2390"/>
                    <a:pt x="1240" y="2390"/>
                    <a:pt x="1358" y="2331"/>
                  </a:cubicBezTo>
                  <a:cubicBezTo>
                    <a:pt x="975" y="2184"/>
                    <a:pt x="709" y="1830"/>
                    <a:pt x="709" y="1417"/>
                  </a:cubicBezTo>
                  <a:lnTo>
                    <a:pt x="7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805451" y="1207344"/>
              <a:ext cx="37508" cy="67480"/>
            </a:xfrm>
            <a:custGeom>
              <a:avLst/>
              <a:gdLst/>
              <a:ahLst/>
              <a:cxnLst/>
              <a:rect l="l" t="t" r="r" b="b"/>
              <a:pathLst>
                <a:path w="1329" h="2391" extrusionOk="0">
                  <a:moveTo>
                    <a:pt x="974" y="0"/>
                  </a:moveTo>
                  <a:cubicBezTo>
                    <a:pt x="709" y="0"/>
                    <a:pt x="472" y="89"/>
                    <a:pt x="266" y="266"/>
                  </a:cubicBezTo>
                  <a:cubicBezTo>
                    <a:pt x="89" y="472"/>
                    <a:pt x="0" y="708"/>
                    <a:pt x="0" y="974"/>
                  </a:cubicBezTo>
                  <a:lnTo>
                    <a:pt x="0" y="2390"/>
                  </a:lnTo>
                  <a:lnTo>
                    <a:pt x="679" y="2390"/>
                  </a:lnTo>
                  <a:lnTo>
                    <a:pt x="709" y="974"/>
                  </a:lnTo>
                  <a:cubicBezTo>
                    <a:pt x="709" y="708"/>
                    <a:pt x="797" y="472"/>
                    <a:pt x="1004" y="266"/>
                  </a:cubicBezTo>
                  <a:cubicBezTo>
                    <a:pt x="1092" y="177"/>
                    <a:pt x="1210" y="89"/>
                    <a:pt x="1328" y="59"/>
                  </a:cubicBezTo>
                  <a:cubicBezTo>
                    <a:pt x="1210" y="0"/>
                    <a:pt x="1092" y="0"/>
                    <a:pt x="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726289" y="1274710"/>
              <a:ext cx="59211" cy="55965"/>
            </a:xfrm>
            <a:custGeom>
              <a:avLst/>
              <a:gdLst/>
              <a:ahLst/>
              <a:cxnLst/>
              <a:rect l="l" t="t" r="r" b="b"/>
              <a:pathLst>
                <a:path w="2098" h="1983" extrusionOk="0">
                  <a:moveTo>
                    <a:pt x="1305" y="1"/>
                  </a:moveTo>
                  <a:cubicBezTo>
                    <a:pt x="1" y="1"/>
                    <a:pt x="1" y="1983"/>
                    <a:pt x="1305" y="1983"/>
                  </a:cubicBezTo>
                  <a:cubicBezTo>
                    <a:pt x="1333" y="1983"/>
                    <a:pt x="1360" y="1982"/>
                    <a:pt x="1389" y="1980"/>
                  </a:cubicBezTo>
                  <a:lnTo>
                    <a:pt x="2097" y="1980"/>
                  </a:lnTo>
                  <a:cubicBezTo>
                    <a:pt x="1537" y="1980"/>
                    <a:pt x="1094" y="1538"/>
                    <a:pt x="1094" y="977"/>
                  </a:cubicBezTo>
                  <a:cubicBezTo>
                    <a:pt x="1094" y="446"/>
                    <a:pt x="1537" y="3"/>
                    <a:pt x="2097" y="3"/>
                  </a:cubicBezTo>
                  <a:lnTo>
                    <a:pt x="1389" y="3"/>
                  </a:lnTo>
                  <a:cubicBezTo>
                    <a:pt x="1360" y="1"/>
                    <a:pt x="1333"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965327" y="1502883"/>
              <a:ext cx="201876" cy="55937"/>
            </a:xfrm>
            <a:custGeom>
              <a:avLst/>
              <a:gdLst/>
              <a:ahLst/>
              <a:cxnLst/>
              <a:rect l="l" t="t" r="r" b="b"/>
              <a:pathLst>
                <a:path w="7153" h="1982" extrusionOk="0">
                  <a:moveTo>
                    <a:pt x="5867" y="1"/>
                  </a:moveTo>
                  <a:cubicBezTo>
                    <a:pt x="5840" y="1"/>
                    <a:pt x="5813" y="1"/>
                    <a:pt x="5784" y="3"/>
                  </a:cubicBezTo>
                  <a:lnTo>
                    <a:pt x="1004" y="3"/>
                  </a:lnTo>
                  <a:cubicBezTo>
                    <a:pt x="443" y="3"/>
                    <a:pt x="1" y="446"/>
                    <a:pt x="1" y="977"/>
                  </a:cubicBezTo>
                  <a:cubicBezTo>
                    <a:pt x="1" y="1538"/>
                    <a:pt x="443" y="1951"/>
                    <a:pt x="1004" y="1980"/>
                  </a:cubicBezTo>
                  <a:lnTo>
                    <a:pt x="5784" y="1980"/>
                  </a:lnTo>
                  <a:cubicBezTo>
                    <a:pt x="5803" y="1981"/>
                    <a:pt x="5822" y="1981"/>
                    <a:pt x="5840" y="1981"/>
                  </a:cubicBezTo>
                  <a:cubicBezTo>
                    <a:pt x="7143" y="1981"/>
                    <a:pt x="7152" y="1"/>
                    <a:pt x="5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954462" y="1502883"/>
              <a:ext cx="58364" cy="55965"/>
            </a:xfrm>
            <a:custGeom>
              <a:avLst/>
              <a:gdLst/>
              <a:ahLst/>
              <a:cxnLst/>
              <a:rect l="l" t="t" r="r" b="b"/>
              <a:pathLst>
                <a:path w="2068" h="1983" extrusionOk="0">
                  <a:moveTo>
                    <a:pt x="1305" y="1"/>
                  </a:moveTo>
                  <a:cubicBezTo>
                    <a:pt x="1" y="1"/>
                    <a:pt x="1" y="1983"/>
                    <a:pt x="1305" y="1983"/>
                  </a:cubicBezTo>
                  <a:cubicBezTo>
                    <a:pt x="1333" y="1983"/>
                    <a:pt x="1361" y="1982"/>
                    <a:pt x="1389" y="1980"/>
                  </a:cubicBezTo>
                  <a:lnTo>
                    <a:pt x="2068" y="1980"/>
                  </a:lnTo>
                  <a:cubicBezTo>
                    <a:pt x="828" y="1892"/>
                    <a:pt x="828" y="62"/>
                    <a:pt x="2068" y="3"/>
                  </a:cubicBezTo>
                  <a:lnTo>
                    <a:pt x="1389" y="3"/>
                  </a:lnTo>
                  <a:cubicBezTo>
                    <a:pt x="1361" y="1"/>
                    <a:pt x="1333" y="1"/>
                    <a:pt x="1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736420" y="1206836"/>
              <a:ext cx="425765" cy="412754"/>
            </a:xfrm>
            <a:custGeom>
              <a:avLst/>
              <a:gdLst/>
              <a:ahLst/>
              <a:cxnLst/>
              <a:rect l="l" t="t" r="r" b="b"/>
              <a:pathLst>
                <a:path w="15086" h="14625" extrusionOk="0">
                  <a:moveTo>
                    <a:pt x="14199" y="0"/>
                  </a:moveTo>
                  <a:cubicBezTo>
                    <a:pt x="14056" y="0"/>
                    <a:pt x="13908" y="58"/>
                    <a:pt x="13777" y="195"/>
                  </a:cubicBezTo>
                  <a:lnTo>
                    <a:pt x="381" y="13591"/>
                  </a:lnTo>
                  <a:cubicBezTo>
                    <a:pt x="1" y="13972"/>
                    <a:pt x="258" y="14613"/>
                    <a:pt x="809" y="14624"/>
                  </a:cubicBezTo>
                  <a:lnTo>
                    <a:pt x="809" y="14624"/>
                  </a:lnTo>
                  <a:cubicBezTo>
                    <a:pt x="979" y="14621"/>
                    <a:pt x="1122" y="14562"/>
                    <a:pt x="1237" y="14447"/>
                  </a:cubicBezTo>
                  <a:lnTo>
                    <a:pt x="14633" y="1051"/>
                  </a:lnTo>
                  <a:cubicBezTo>
                    <a:pt x="15085" y="621"/>
                    <a:pt x="14670" y="0"/>
                    <a:pt x="14199" y="0"/>
                  </a:cubicBezTo>
                  <a:close/>
                  <a:moveTo>
                    <a:pt x="809" y="14624"/>
                  </a:moveTo>
                  <a:cubicBezTo>
                    <a:pt x="804" y="14624"/>
                    <a:pt x="799" y="14624"/>
                    <a:pt x="794" y="14624"/>
                  </a:cubicBezTo>
                  <a:lnTo>
                    <a:pt x="823" y="14624"/>
                  </a:lnTo>
                  <a:cubicBezTo>
                    <a:pt x="819" y="14624"/>
                    <a:pt x="814" y="14624"/>
                    <a:pt x="809" y="14624"/>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722168" y="1198596"/>
              <a:ext cx="225752" cy="206137"/>
            </a:xfrm>
            <a:custGeom>
              <a:avLst/>
              <a:gdLst/>
              <a:ahLst/>
              <a:cxnLst/>
              <a:rect l="l" t="t" r="r" b="b"/>
              <a:pathLst>
                <a:path w="7999" h="7304" extrusionOk="0">
                  <a:moveTo>
                    <a:pt x="3925" y="0"/>
                  </a:moveTo>
                  <a:cubicBezTo>
                    <a:pt x="3298" y="0"/>
                    <a:pt x="2671" y="428"/>
                    <a:pt x="2715" y="1284"/>
                  </a:cubicBezTo>
                  <a:lnTo>
                    <a:pt x="2715" y="2464"/>
                  </a:lnTo>
                  <a:lnTo>
                    <a:pt x="1535" y="2464"/>
                  </a:lnTo>
                  <a:cubicBezTo>
                    <a:pt x="1" y="2553"/>
                    <a:pt x="1" y="4825"/>
                    <a:pt x="1535" y="4913"/>
                  </a:cubicBezTo>
                  <a:lnTo>
                    <a:pt x="2715" y="4913"/>
                  </a:lnTo>
                  <a:lnTo>
                    <a:pt x="2715" y="6094"/>
                  </a:lnTo>
                  <a:cubicBezTo>
                    <a:pt x="2715" y="6772"/>
                    <a:pt x="3246" y="7303"/>
                    <a:pt x="3925" y="7303"/>
                  </a:cubicBezTo>
                  <a:cubicBezTo>
                    <a:pt x="4604" y="7303"/>
                    <a:pt x="5135" y="6772"/>
                    <a:pt x="5135" y="6094"/>
                  </a:cubicBezTo>
                  <a:lnTo>
                    <a:pt x="5135" y="5946"/>
                  </a:lnTo>
                  <a:cubicBezTo>
                    <a:pt x="5135" y="5828"/>
                    <a:pt x="5046" y="5710"/>
                    <a:pt x="4928" y="5710"/>
                  </a:cubicBezTo>
                  <a:cubicBezTo>
                    <a:pt x="4781" y="5710"/>
                    <a:pt x="4692" y="5828"/>
                    <a:pt x="4692" y="5946"/>
                  </a:cubicBezTo>
                  <a:lnTo>
                    <a:pt x="4692" y="6094"/>
                  </a:lnTo>
                  <a:cubicBezTo>
                    <a:pt x="4692" y="6300"/>
                    <a:pt x="4604" y="6477"/>
                    <a:pt x="4456" y="6625"/>
                  </a:cubicBezTo>
                  <a:cubicBezTo>
                    <a:pt x="4309" y="6772"/>
                    <a:pt x="4132" y="6861"/>
                    <a:pt x="3925" y="6861"/>
                  </a:cubicBezTo>
                  <a:cubicBezTo>
                    <a:pt x="3512" y="6861"/>
                    <a:pt x="3158" y="6507"/>
                    <a:pt x="3158" y="6094"/>
                  </a:cubicBezTo>
                  <a:lnTo>
                    <a:pt x="3158" y="4677"/>
                  </a:lnTo>
                  <a:cubicBezTo>
                    <a:pt x="3158" y="4559"/>
                    <a:pt x="3069" y="4441"/>
                    <a:pt x="2951" y="4441"/>
                  </a:cubicBezTo>
                  <a:lnTo>
                    <a:pt x="1535" y="4441"/>
                  </a:lnTo>
                  <a:cubicBezTo>
                    <a:pt x="502" y="4441"/>
                    <a:pt x="502" y="2936"/>
                    <a:pt x="1535" y="2936"/>
                  </a:cubicBezTo>
                  <a:lnTo>
                    <a:pt x="2951" y="2936"/>
                  </a:lnTo>
                  <a:cubicBezTo>
                    <a:pt x="3069" y="2936"/>
                    <a:pt x="3158" y="2818"/>
                    <a:pt x="3158" y="2700"/>
                  </a:cubicBezTo>
                  <a:lnTo>
                    <a:pt x="3158" y="1284"/>
                  </a:lnTo>
                  <a:cubicBezTo>
                    <a:pt x="3158" y="871"/>
                    <a:pt x="3512" y="517"/>
                    <a:pt x="3925" y="517"/>
                  </a:cubicBezTo>
                  <a:cubicBezTo>
                    <a:pt x="4338" y="517"/>
                    <a:pt x="4692" y="871"/>
                    <a:pt x="4692" y="1284"/>
                  </a:cubicBezTo>
                  <a:lnTo>
                    <a:pt x="4692" y="2700"/>
                  </a:lnTo>
                  <a:cubicBezTo>
                    <a:pt x="4692" y="2818"/>
                    <a:pt x="4781" y="2936"/>
                    <a:pt x="4928" y="2936"/>
                  </a:cubicBezTo>
                  <a:lnTo>
                    <a:pt x="6315" y="2936"/>
                  </a:lnTo>
                  <a:cubicBezTo>
                    <a:pt x="7348" y="2936"/>
                    <a:pt x="7348" y="4441"/>
                    <a:pt x="6315" y="4441"/>
                  </a:cubicBezTo>
                  <a:lnTo>
                    <a:pt x="4928" y="4441"/>
                  </a:lnTo>
                  <a:cubicBezTo>
                    <a:pt x="4781" y="4441"/>
                    <a:pt x="4692" y="4559"/>
                    <a:pt x="4692" y="4677"/>
                  </a:cubicBezTo>
                  <a:lnTo>
                    <a:pt x="4692" y="5031"/>
                  </a:lnTo>
                  <a:cubicBezTo>
                    <a:pt x="4692" y="5179"/>
                    <a:pt x="4781" y="5267"/>
                    <a:pt x="4928" y="5267"/>
                  </a:cubicBezTo>
                  <a:cubicBezTo>
                    <a:pt x="5046" y="5267"/>
                    <a:pt x="5135" y="5179"/>
                    <a:pt x="5135" y="5031"/>
                  </a:cubicBezTo>
                  <a:lnTo>
                    <a:pt x="5135" y="4913"/>
                  </a:lnTo>
                  <a:lnTo>
                    <a:pt x="6315" y="4913"/>
                  </a:lnTo>
                  <a:cubicBezTo>
                    <a:pt x="6344" y="4915"/>
                    <a:pt x="6371" y="4915"/>
                    <a:pt x="6399" y="4915"/>
                  </a:cubicBezTo>
                  <a:cubicBezTo>
                    <a:pt x="7999" y="4915"/>
                    <a:pt x="7999" y="2462"/>
                    <a:pt x="6399" y="2462"/>
                  </a:cubicBezTo>
                  <a:cubicBezTo>
                    <a:pt x="6371" y="2462"/>
                    <a:pt x="6344" y="2463"/>
                    <a:pt x="6315" y="2464"/>
                  </a:cubicBezTo>
                  <a:lnTo>
                    <a:pt x="5135" y="2464"/>
                  </a:lnTo>
                  <a:lnTo>
                    <a:pt x="5135" y="1284"/>
                  </a:lnTo>
                  <a:cubicBezTo>
                    <a:pt x="5179" y="428"/>
                    <a:pt x="4552" y="0"/>
                    <a:pt x="39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946136" y="1496223"/>
              <a:ext cx="228264" cy="69230"/>
            </a:xfrm>
            <a:custGeom>
              <a:avLst/>
              <a:gdLst/>
              <a:ahLst/>
              <a:cxnLst/>
              <a:rect l="l" t="t" r="r" b="b"/>
              <a:pathLst>
                <a:path w="8088" h="2453" extrusionOk="0">
                  <a:moveTo>
                    <a:pt x="1600" y="1"/>
                  </a:moveTo>
                  <a:cubicBezTo>
                    <a:pt x="9" y="1"/>
                    <a:pt x="1" y="2427"/>
                    <a:pt x="1574" y="2427"/>
                  </a:cubicBezTo>
                  <a:cubicBezTo>
                    <a:pt x="1610" y="2427"/>
                    <a:pt x="1646" y="2425"/>
                    <a:pt x="1684" y="2423"/>
                  </a:cubicBezTo>
                  <a:lnTo>
                    <a:pt x="4989" y="2423"/>
                  </a:lnTo>
                  <a:cubicBezTo>
                    <a:pt x="5107" y="2423"/>
                    <a:pt x="5195" y="2334"/>
                    <a:pt x="5195" y="2216"/>
                  </a:cubicBezTo>
                  <a:cubicBezTo>
                    <a:pt x="5195" y="2098"/>
                    <a:pt x="5107" y="1980"/>
                    <a:pt x="4989" y="1980"/>
                  </a:cubicBezTo>
                  <a:lnTo>
                    <a:pt x="1684" y="1980"/>
                  </a:lnTo>
                  <a:cubicBezTo>
                    <a:pt x="1656" y="1982"/>
                    <a:pt x="1629" y="1984"/>
                    <a:pt x="1602" y="1984"/>
                  </a:cubicBezTo>
                  <a:cubicBezTo>
                    <a:pt x="620" y="1984"/>
                    <a:pt x="620" y="472"/>
                    <a:pt x="1602" y="472"/>
                  </a:cubicBezTo>
                  <a:cubicBezTo>
                    <a:pt x="1629" y="472"/>
                    <a:pt x="1656" y="473"/>
                    <a:pt x="1684" y="475"/>
                  </a:cubicBezTo>
                  <a:lnTo>
                    <a:pt x="6464" y="475"/>
                  </a:lnTo>
                  <a:cubicBezTo>
                    <a:pt x="6492" y="473"/>
                    <a:pt x="6520" y="472"/>
                    <a:pt x="6546" y="472"/>
                  </a:cubicBezTo>
                  <a:cubicBezTo>
                    <a:pt x="7529" y="472"/>
                    <a:pt x="7529" y="1984"/>
                    <a:pt x="6546" y="1984"/>
                  </a:cubicBezTo>
                  <a:cubicBezTo>
                    <a:pt x="6520" y="1984"/>
                    <a:pt x="6492" y="1982"/>
                    <a:pt x="6464" y="1980"/>
                  </a:cubicBezTo>
                  <a:lnTo>
                    <a:pt x="5874" y="1980"/>
                  </a:lnTo>
                  <a:cubicBezTo>
                    <a:pt x="5727" y="1980"/>
                    <a:pt x="5638" y="2098"/>
                    <a:pt x="5638" y="2216"/>
                  </a:cubicBezTo>
                  <a:cubicBezTo>
                    <a:pt x="5638" y="2334"/>
                    <a:pt x="5727" y="2423"/>
                    <a:pt x="5874" y="2423"/>
                  </a:cubicBezTo>
                  <a:lnTo>
                    <a:pt x="6464" y="2423"/>
                  </a:lnTo>
                  <a:lnTo>
                    <a:pt x="6464" y="2452"/>
                  </a:lnTo>
                  <a:cubicBezTo>
                    <a:pt x="6789" y="2452"/>
                    <a:pt x="7113" y="2305"/>
                    <a:pt x="7320" y="2069"/>
                  </a:cubicBezTo>
                  <a:cubicBezTo>
                    <a:pt x="8087" y="1331"/>
                    <a:pt x="7556" y="3"/>
                    <a:pt x="6464" y="3"/>
                  </a:cubicBezTo>
                  <a:lnTo>
                    <a:pt x="1684" y="3"/>
                  </a:lnTo>
                  <a:cubicBezTo>
                    <a:pt x="1656" y="2"/>
                    <a:pt x="1628" y="1"/>
                    <a:pt x="16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728010" y="1201305"/>
              <a:ext cx="435558" cy="424946"/>
            </a:xfrm>
            <a:custGeom>
              <a:avLst/>
              <a:gdLst/>
              <a:ahLst/>
              <a:cxnLst/>
              <a:rect l="l" t="t" r="r" b="b"/>
              <a:pathLst>
                <a:path w="15433" h="15057" extrusionOk="0">
                  <a:moveTo>
                    <a:pt x="14567" y="442"/>
                  </a:moveTo>
                  <a:cubicBezTo>
                    <a:pt x="14639" y="442"/>
                    <a:pt x="14711" y="490"/>
                    <a:pt x="14783" y="539"/>
                  </a:cubicBezTo>
                  <a:cubicBezTo>
                    <a:pt x="14931" y="686"/>
                    <a:pt x="14931" y="952"/>
                    <a:pt x="14783" y="1099"/>
                  </a:cubicBezTo>
                  <a:lnTo>
                    <a:pt x="1387" y="14496"/>
                  </a:lnTo>
                  <a:cubicBezTo>
                    <a:pt x="1313" y="14569"/>
                    <a:pt x="1217" y="14606"/>
                    <a:pt x="1118" y="14606"/>
                  </a:cubicBezTo>
                  <a:cubicBezTo>
                    <a:pt x="1018" y="14606"/>
                    <a:pt x="915" y="14569"/>
                    <a:pt x="826" y="14496"/>
                  </a:cubicBezTo>
                  <a:cubicBezTo>
                    <a:pt x="679" y="14348"/>
                    <a:pt x="679" y="14083"/>
                    <a:pt x="826" y="13935"/>
                  </a:cubicBezTo>
                  <a:lnTo>
                    <a:pt x="14223" y="539"/>
                  </a:lnTo>
                  <a:cubicBezTo>
                    <a:pt x="14295" y="490"/>
                    <a:pt x="14367" y="442"/>
                    <a:pt x="14456" y="442"/>
                  </a:cubicBezTo>
                  <a:cubicBezTo>
                    <a:pt x="14476" y="442"/>
                    <a:pt x="14496" y="445"/>
                    <a:pt x="14518" y="450"/>
                  </a:cubicBezTo>
                  <a:cubicBezTo>
                    <a:pt x="14534" y="445"/>
                    <a:pt x="14550" y="442"/>
                    <a:pt x="14567" y="442"/>
                  </a:cubicBezTo>
                  <a:close/>
                  <a:moveTo>
                    <a:pt x="14507" y="0"/>
                  </a:moveTo>
                  <a:cubicBezTo>
                    <a:pt x="14297" y="0"/>
                    <a:pt x="14090" y="81"/>
                    <a:pt x="13928" y="244"/>
                  </a:cubicBezTo>
                  <a:lnTo>
                    <a:pt x="531" y="13640"/>
                  </a:lnTo>
                  <a:cubicBezTo>
                    <a:pt x="0" y="14142"/>
                    <a:pt x="354" y="15056"/>
                    <a:pt x="1121" y="15056"/>
                  </a:cubicBezTo>
                  <a:cubicBezTo>
                    <a:pt x="1328" y="15056"/>
                    <a:pt x="1535" y="14968"/>
                    <a:pt x="1712" y="14820"/>
                  </a:cubicBezTo>
                  <a:lnTo>
                    <a:pt x="15108" y="1424"/>
                  </a:lnTo>
                  <a:cubicBezTo>
                    <a:pt x="15433" y="1070"/>
                    <a:pt x="15433" y="568"/>
                    <a:pt x="15108" y="244"/>
                  </a:cubicBezTo>
                  <a:cubicBezTo>
                    <a:pt x="14931" y="81"/>
                    <a:pt x="14717" y="0"/>
                    <a:pt x="145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71"/>
          <p:cNvGrpSpPr/>
          <p:nvPr/>
        </p:nvGrpSpPr>
        <p:grpSpPr>
          <a:xfrm>
            <a:off x="4768695" y="1556285"/>
            <a:ext cx="439735" cy="432228"/>
            <a:chOff x="4047639" y="1197354"/>
            <a:chExt cx="439735" cy="432228"/>
          </a:xfrm>
        </p:grpSpPr>
        <p:sp>
          <p:nvSpPr>
            <p:cNvPr id="3156" name="Google Shape;3156;p71"/>
            <p:cNvSpPr/>
            <p:nvPr/>
          </p:nvSpPr>
          <p:spPr>
            <a:xfrm>
              <a:off x="4338267" y="1477145"/>
              <a:ext cx="62485" cy="111620"/>
            </a:xfrm>
            <a:custGeom>
              <a:avLst/>
              <a:gdLst/>
              <a:ahLst/>
              <a:cxnLst/>
              <a:rect l="l" t="t" r="r" b="b"/>
              <a:pathLst>
                <a:path w="2214" h="3955" extrusionOk="0">
                  <a:moveTo>
                    <a:pt x="679" y="0"/>
                  </a:moveTo>
                  <a:cubicBezTo>
                    <a:pt x="296" y="0"/>
                    <a:pt x="1" y="325"/>
                    <a:pt x="1" y="709"/>
                  </a:cubicBezTo>
                  <a:lnTo>
                    <a:pt x="1" y="3364"/>
                  </a:lnTo>
                  <a:lnTo>
                    <a:pt x="1270" y="3954"/>
                  </a:lnTo>
                  <a:lnTo>
                    <a:pt x="2214" y="3364"/>
                  </a:lnTo>
                  <a:lnTo>
                    <a:pt x="2214" y="709"/>
                  </a:lnTo>
                  <a:cubicBezTo>
                    <a:pt x="2214" y="325"/>
                    <a:pt x="1919" y="0"/>
                    <a:pt x="15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244176" y="1398857"/>
              <a:ext cx="62485" cy="187397"/>
            </a:xfrm>
            <a:custGeom>
              <a:avLst/>
              <a:gdLst/>
              <a:ahLst/>
              <a:cxnLst/>
              <a:rect l="l" t="t" r="r" b="b"/>
              <a:pathLst>
                <a:path w="2214" h="6640" extrusionOk="0">
                  <a:moveTo>
                    <a:pt x="709" y="1"/>
                  </a:moveTo>
                  <a:cubicBezTo>
                    <a:pt x="325" y="1"/>
                    <a:pt x="0" y="296"/>
                    <a:pt x="0" y="679"/>
                  </a:cubicBezTo>
                  <a:lnTo>
                    <a:pt x="0" y="6138"/>
                  </a:lnTo>
                  <a:lnTo>
                    <a:pt x="1122" y="6640"/>
                  </a:lnTo>
                  <a:lnTo>
                    <a:pt x="2213" y="6138"/>
                  </a:lnTo>
                  <a:lnTo>
                    <a:pt x="2213" y="679"/>
                  </a:lnTo>
                  <a:cubicBezTo>
                    <a:pt x="2213" y="296"/>
                    <a:pt x="1918" y="1"/>
                    <a:pt x="15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150903" y="1446270"/>
              <a:ext cx="63331" cy="142495"/>
            </a:xfrm>
            <a:custGeom>
              <a:avLst/>
              <a:gdLst/>
              <a:ahLst/>
              <a:cxnLst/>
              <a:rect l="l" t="t" r="r" b="b"/>
              <a:pathLst>
                <a:path w="2244" h="5049" extrusionOk="0">
                  <a:moveTo>
                    <a:pt x="1613" y="1"/>
                  </a:moveTo>
                  <a:cubicBezTo>
                    <a:pt x="1597" y="1"/>
                    <a:pt x="1581" y="1"/>
                    <a:pt x="1564" y="3"/>
                  </a:cubicBezTo>
                  <a:lnTo>
                    <a:pt x="709" y="3"/>
                  </a:lnTo>
                  <a:cubicBezTo>
                    <a:pt x="325" y="3"/>
                    <a:pt x="1" y="298"/>
                    <a:pt x="1" y="681"/>
                  </a:cubicBezTo>
                  <a:lnTo>
                    <a:pt x="1" y="4458"/>
                  </a:lnTo>
                  <a:lnTo>
                    <a:pt x="1181" y="5048"/>
                  </a:lnTo>
                  <a:lnTo>
                    <a:pt x="2243" y="4458"/>
                  </a:lnTo>
                  <a:lnTo>
                    <a:pt x="2243" y="681"/>
                  </a:lnTo>
                  <a:cubicBezTo>
                    <a:pt x="2243" y="314"/>
                    <a:pt x="1973" y="1"/>
                    <a:pt x="16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338267" y="1477145"/>
              <a:ext cx="45015" cy="112438"/>
            </a:xfrm>
            <a:custGeom>
              <a:avLst/>
              <a:gdLst/>
              <a:ahLst/>
              <a:cxnLst/>
              <a:rect l="l" t="t" r="r" b="b"/>
              <a:pathLst>
                <a:path w="1595" h="3984" extrusionOk="0">
                  <a:moveTo>
                    <a:pt x="679" y="0"/>
                  </a:moveTo>
                  <a:cubicBezTo>
                    <a:pt x="296" y="0"/>
                    <a:pt x="1" y="325"/>
                    <a:pt x="1" y="709"/>
                  </a:cubicBezTo>
                  <a:lnTo>
                    <a:pt x="1" y="3364"/>
                  </a:lnTo>
                  <a:lnTo>
                    <a:pt x="1270" y="3984"/>
                  </a:lnTo>
                  <a:lnTo>
                    <a:pt x="1594" y="3777"/>
                  </a:lnTo>
                  <a:lnTo>
                    <a:pt x="768" y="3364"/>
                  </a:lnTo>
                  <a:lnTo>
                    <a:pt x="768" y="709"/>
                  </a:lnTo>
                  <a:cubicBezTo>
                    <a:pt x="768" y="325"/>
                    <a:pt x="1092" y="0"/>
                    <a:pt x="14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244994" y="1398857"/>
              <a:ext cx="42503" cy="187397"/>
            </a:xfrm>
            <a:custGeom>
              <a:avLst/>
              <a:gdLst/>
              <a:ahLst/>
              <a:cxnLst/>
              <a:rect l="l" t="t" r="r" b="b"/>
              <a:pathLst>
                <a:path w="1506" h="6640" extrusionOk="0">
                  <a:moveTo>
                    <a:pt x="680" y="1"/>
                  </a:moveTo>
                  <a:cubicBezTo>
                    <a:pt x="296" y="1"/>
                    <a:pt x="1" y="296"/>
                    <a:pt x="1" y="679"/>
                  </a:cubicBezTo>
                  <a:lnTo>
                    <a:pt x="1" y="6138"/>
                  </a:lnTo>
                  <a:lnTo>
                    <a:pt x="1093" y="6640"/>
                  </a:lnTo>
                  <a:lnTo>
                    <a:pt x="1506" y="6463"/>
                  </a:lnTo>
                  <a:lnTo>
                    <a:pt x="798" y="6138"/>
                  </a:lnTo>
                  <a:lnTo>
                    <a:pt x="798" y="679"/>
                  </a:lnTo>
                  <a:cubicBezTo>
                    <a:pt x="798" y="296"/>
                    <a:pt x="1093" y="1"/>
                    <a:pt x="1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150903" y="1446327"/>
              <a:ext cx="44168" cy="143257"/>
            </a:xfrm>
            <a:custGeom>
              <a:avLst/>
              <a:gdLst/>
              <a:ahLst/>
              <a:cxnLst/>
              <a:rect l="l" t="t" r="r" b="b"/>
              <a:pathLst>
                <a:path w="1565" h="5076" extrusionOk="0">
                  <a:moveTo>
                    <a:pt x="709" y="1"/>
                  </a:moveTo>
                  <a:cubicBezTo>
                    <a:pt x="325" y="1"/>
                    <a:pt x="1" y="296"/>
                    <a:pt x="1" y="679"/>
                  </a:cubicBezTo>
                  <a:lnTo>
                    <a:pt x="1" y="4456"/>
                  </a:lnTo>
                  <a:lnTo>
                    <a:pt x="1181" y="5076"/>
                  </a:lnTo>
                  <a:lnTo>
                    <a:pt x="1564" y="4869"/>
                  </a:lnTo>
                  <a:lnTo>
                    <a:pt x="797" y="4456"/>
                  </a:lnTo>
                  <a:lnTo>
                    <a:pt x="797" y="679"/>
                  </a:lnTo>
                  <a:cubicBezTo>
                    <a:pt x="797" y="296"/>
                    <a:pt x="1122" y="1"/>
                    <a:pt x="15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164110" y="1295227"/>
              <a:ext cx="292921" cy="124489"/>
            </a:xfrm>
            <a:custGeom>
              <a:avLst/>
              <a:gdLst/>
              <a:ahLst/>
              <a:cxnLst/>
              <a:rect l="l" t="t" r="r" b="b"/>
              <a:pathLst>
                <a:path w="10379" h="4411" extrusionOk="0">
                  <a:moveTo>
                    <a:pt x="3994" y="0"/>
                  </a:moveTo>
                  <a:cubicBezTo>
                    <a:pt x="3910" y="0"/>
                    <a:pt x="3826" y="24"/>
                    <a:pt x="3752" y="73"/>
                  </a:cubicBezTo>
                  <a:lnTo>
                    <a:pt x="418" y="2168"/>
                  </a:lnTo>
                  <a:cubicBezTo>
                    <a:pt x="1" y="2438"/>
                    <a:pt x="257" y="3014"/>
                    <a:pt x="643" y="3014"/>
                  </a:cubicBezTo>
                  <a:cubicBezTo>
                    <a:pt x="722" y="3014"/>
                    <a:pt x="805" y="2990"/>
                    <a:pt x="890" y="2935"/>
                  </a:cubicBezTo>
                  <a:lnTo>
                    <a:pt x="3900" y="1017"/>
                  </a:lnTo>
                  <a:lnTo>
                    <a:pt x="6939" y="4263"/>
                  </a:lnTo>
                  <a:cubicBezTo>
                    <a:pt x="7027" y="4351"/>
                    <a:pt x="7145" y="4410"/>
                    <a:pt x="7293" y="4410"/>
                  </a:cubicBezTo>
                  <a:cubicBezTo>
                    <a:pt x="7411" y="4410"/>
                    <a:pt x="7500" y="4381"/>
                    <a:pt x="7588" y="4292"/>
                  </a:cubicBezTo>
                  <a:lnTo>
                    <a:pt x="10008" y="2227"/>
                  </a:lnTo>
                  <a:cubicBezTo>
                    <a:pt x="10379" y="1925"/>
                    <a:pt x="10093" y="1423"/>
                    <a:pt x="9725" y="1423"/>
                  </a:cubicBezTo>
                  <a:cubicBezTo>
                    <a:pt x="9625" y="1423"/>
                    <a:pt x="9518" y="1460"/>
                    <a:pt x="9418" y="1548"/>
                  </a:cubicBezTo>
                  <a:lnTo>
                    <a:pt x="7322" y="3348"/>
                  </a:lnTo>
                  <a:lnTo>
                    <a:pt x="4313" y="132"/>
                  </a:lnTo>
                  <a:cubicBezTo>
                    <a:pt x="4227" y="46"/>
                    <a:pt x="4111" y="0"/>
                    <a:pt x="39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348258" y="1583739"/>
              <a:ext cx="26275" cy="38947"/>
            </a:xfrm>
            <a:custGeom>
              <a:avLst/>
              <a:gdLst/>
              <a:ahLst/>
              <a:cxnLst/>
              <a:rect l="l" t="t" r="r" b="b"/>
              <a:pathLst>
                <a:path w="931" h="1380" extrusionOk="0">
                  <a:moveTo>
                    <a:pt x="473" y="0"/>
                  </a:moveTo>
                  <a:lnTo>
                    <a:pt x="30" y="502"/>
                  </a:lnTo>
                  <a:lnTo>
                    <a:pt x="30" y="915"/>
                  </a:lnTo>
                  <a:cubicBezTo>
                    <a:pt x="1" y="1225"/>
                    <a:pt x="229" y="1380"/>
                    <a:pt x="462" y="1380"/>
                  </a:cubicBezTo>
                  <a:cubicBezTo>
                    <a:pt x="694" y="1380"/>
                    <a:pt x="930" y="1225"/>
                    <a:pt x="916" y="915"/>
                  </a:cubicBezTo>
                  <a:lnTo>
                    <a:pt x="916" y="502"/>
                  </a:lnTo>
                  <a:lnTo>
                    <a:pt x="473"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150903" y="1583739"/>
              <a:ext cx="25005" cy="37705"/>
            </a:xfrm>
            <a:custGeom>
              <a:avLst/>
              <a:gdLst/>
              <a:ahLst/>
              <a:cxnLst/>
              <a:rect l="l" t="t" r="r" b="b"/>
              <a:pathLst>
                <a:path w="886" h="1336" extrusionOk="0">
                  <a:moveTo>
                    <a:pt x="443" y="0"/>
                  </a:moveTo>
                  <a:lnTo>
                    <a:pt x="1" y="502"/>
                  </a:lnTo>
                  <a:lnTo>
                    <a:pt x="1" y="915"/>
                  </a:lnTo>
                  <a:cubicBezTo>
                    <a:pt x="1" y="1195"/>
                    <a:pt x="222" y="1336"/>
                    <a:pt x="443" y="1336"/>
                  </a:cubicBezTo>
                  <a:cubicBezTo>
                    <a:pt x="664" y="1336"/>
                    <a:pt x="886" y="1195"/>
                    <a:pt x="886" y="915"/>
                  </a:cubicBezTo>
                  <a:lnTo>
                    <a:pt x="886" y="502"/>
                  </a:lnTo>
                  <a:lnTo>
                    <a:pt x="443"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282473" y="1583739"/>
              <a:ext cx="25852" cy="38947"/>
            </a:xfrm>
            <a:custGeom>
              <a:avLst/>
              <a:gdLst/>
              <a:ahLst/>
              <a:cxnLst/>
              <a:rect l="l" t="t" r="r" b="b"/>
              <a:pathLst>
                <a:path w="916" h="1380" extrusionOk="0">
                  <a:moveTo>
                    <a:pt x="473" y="0"/>
                  </a:moveTo>
                  <a:lnTo>
                    <a:pt x="30" y="502"/>
                  </a:lnTo>
                  <a:lnTo>
                    <a:pt x="30" y="915"/>
                  </a:lnTo>
                  <a:cubicBezTo>
                    <a:pt x="1" y="1225"/>
                    <a:pt x="229" y="1380"/>
                    <a:pt x="458" y="1380"/>
                  </a:cubicBezTo>
                  <a:cubicBezTo>
                    <a:pt x="687" y="1380"/>
                    <a:pt x="915" y="1225"/>
                    <a:pt x="886" y="915"/>
                  </a:cubicBezTo>
                  <a:lnTo>
                    <a:pt x="886" y="502"/>
                  </a:lnTo>
                  <a:lnTo>
                    <a:pt x="473"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216688" y="1584557"/>
              <a:ext cx="25852" cy="38129"/>
            </a:xfrm>
            <a:custGeom>
              <a:avLst/>
              <a:gdLst/>
              <a:ahLst/>
              <a:cxnLst/>
              <a:rect l="l" t="t" r="r" b="b"/>
              <a:pathLst>
                <a:path w="916" h="1351" extrusionOk="0">
                  <a:moveTo>
                    <a:pt x="325" y="1"/>
                  </a:moveTo>
                  <a:lnTo>
                    <a:pt x="30" y="473"/>
                  </a:lnTo>
                  <a:lnTo>
                    <a:pt x="30" y="886"/>
                  </a:lnTo>
                  <a:cubicBezTo>
                    <a:pt x="1" y="1196"/>
                    <a:pt x="229" y="1351"/>
                    <a:pt x="458" y="1351"/>
                  </a:cubicBezTo>
                  <a:cubicBezTo>
                    <a:pt x="687" y="1351"/>
                    <a:pt x="915" y="1196"/>
                    <a:pt x="886" y="886"/>
                  </a:cubicBezTo>
                  <a:lnTo>
                    <a:pt x="886" y="473"/>
                  </a:lnTo>
                  <a:lnTo>
                    <a:pt x="325"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056501" y="1512055"/>
              <a:ext cx="42814" cy="24328"/>
            </a:xfrm>
            <a:custGeom>
              <a:avLst/>
              <a:gdLst/>
              <a:ahLst/>
              <a:cxnLst/>
              <a:rect l="l" t="t" r="r" b="b"/>
              <a:pathLst>
                <a:path w="1517" h="862" extrusionOk="0">
                  <a:moveTo>
                    <a:pt x="575" y="0"/>
                  </a:moveTo>
                  <a:cubicBezTo>
                    <a:pt x="0" y="0"/>
                    <a:pt x="0" y="861"/>
                    <a:pt x="575" y="861"/>
                  </a:cubicBezTo>
                  <a:cubicBezTo>
                    <a:pt x="593" y="861"/>
                    <a:pt x="612" y="860"/>
                    <a:pt x="631" y="858"/>
                  </a:cubicBezTo>
                  <a:lnTo>
                    <a:pt x="1044" y="858"/>
                  </a:lnTo>
                  <a:lnTo>
                    <a:pt x="1516" y="445"/>
                  </a:lnTo>
                  <a:lnTo>
                    <a:pt x="1044" y="3"/>
                  </a:lnTo>
                  <a:lnTo>
                    <a:pt x="631" y="3"/>
                  </a:lnTo>
                  <a:cubicBezTo>
                    <a:pt x="612" y="1"/>
                    <a:pt x="593" y="0"/>
                    <a:pt x="575"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057629" y="1313938"/>
              <a:ext cx="41685" cy="24158"/>
            </a:xfrm>
            <a:custGeom>
              <a:avLst/>
              <a:gdLst/>
              <a:ahLst/>
              <a:cxnLst/>
              <a:rect l="l" t="t" r="r" b="b"/>
              <a:pathLst>
                <a:path w="1477" h="856" extrusionOk="0">
                  <a:moveTo>
                    <a:pt x="591" y="0"/>
                  </a:moveTo>
                  <a:cubicBezTo>
                    <a:pt x="1" y="0"/>
                    <a:pt x="1" y="856"/>
                    <a:pt x="591" y="856"/>
                  </a:cubicBezTo>
                  <a:lnTo>
                    <a:pt x="1004" y="856"/>
                  </a:lnTo>
                  <a:lnTo>
                    <a:pt x="1476" y="443"/>
                  </a:lnTo>
                  <a:lnTo>
                    <a:pt x="1004"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057629" y="1446298"/>
              <a:ext cx="41685" cy="24215"/>
            </a:xfrm>
            <a:custGeom>
              <a:avLst/>
              <a:gdLst/>
              <a:ahLst/>
              <a:cxnLst/>
              <a:rect l="l" t="t" r="r" b="b"/>
              <a:pathLst>
                <a:path w="1477" h="858" extrusionOk="0">
                  <a:moveTo>
                    <a:pt x="562" y="1"/>
                  </a:moveTo>
                  <a:cubicBezTo>
                    <a:pt x="1" y="1"/>
                    <a:pt x="10" y="857"/>
                    <a:pt x="591" y="857"/>
                  </a:cubicBezTo>
                  <a:lnTo>
                    <a:pt x="1004" y="857"/>
                  </a:lnTo>
                  <a:lnTo>
                    <a:pt x="1476" y="415"/>
                  </a:lnTo>
                  <a:lnTo>
                    <a:pt x="1004" y="2"/>
                  </a:lnTo>
                  <a:lnTo>
                    <a:pt x="591" y="2"/>
                  </a:lnTo>
                  <a:cubicBezTo>
                    <a:pt x="581" y="1"/>
                    <a:pt x="572" y="1"/>
                    <a:pt x="562" y="1"/>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057629" y="1379723"/>
              <a:ext cx="40838" cy="25005"/>
            </a:xfrm>
            <a:custGeom>
              <a:avLst/>
              <a:gdLst/>
              <a:ahLst/>
              <a:cxnLst/>
              <a:rect l="l" t="t" r="r" b="b"/>
              <a:pathLst>
                <a:path w="1447" h="886" extrusionOk="0">
                  <a:moveTo>
                    <a:pt x="591" y="0"/>
                  </a:moveTo>
                  <a:cubicBezTo>
                    <a:pt x="1" y="0"/>
                    <a:pt x="1" y="885"/>
                    <a:pt x="591" y="885"/>
                  </a:cubicBezTo>
                  <a:lnTo>
                    <a:pt x="1004" y="885"/>
                  </a:lnTo>
                  <a:lnTo>
                    <a:pt x="1447" y="295"/>
                  </a:lnTo>
                  <a:lnTo>
                    <a:pt x="1004" y="0"/>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052747" y="1204409"/>
              <a:ext cx="427966" cy="418907"/>
            </a:xfrm>
            <a:custGeom>
              <a:avLst/>
              <a:gdLst/>
              <a:ahLst/>
              <a:cxnLst/>
              <a:rect l="l" t="t" r="r" b="b"/>
              <a:pathLst>
                <a:path w="15164" h="14843" extrusionOk="0">
                  <a:moveTo>
                    <a:pt x="1605" y="1"/>
                  </a:moveTo>
                  <a:cubicBezTo>
                    <a:pt x="1494" y="1"/>
                    <a:pt x="1383" y="45"/>
                    <a:pt x="1295" y="134"/>
                  </a:cubicBezTo>
                  <a:lnTo>
                    <a:pt x="380" y="989"/>
                  </a:lnTo>
                  <a:cubicBezTo>
                    <a:pt x="1" y="1324"/>
                    <a:pt x="314" y="1811"/>
                    <a:pt x="680" y="1811"/>
                  </a:cubicBezTo>
                  <a:cubicBezTo>
                    <a:pt x="798" y="1811"/>
                    <a:pt x="922" y="1761"/>
                    <a:pt x="1029" y="1638"/>
                  </a:cubicBezTo>
                  <a:lnTo>
                    <a:pt x="1147" y="1520"/>
                  </a:lnTo>
                  <a:lnTo>
                    <a:pt x="1147" y="13028"/>
                  </a:lnTo>
                  <a:lnTo>
                    <a:pt x="705" y="13028"/>
                  </a:lnTo>
                  <a:cubicBezTo>
                    <a:pt x="115" y="13028"/>
                    <a:pt x="115" y="13914"/>
                    <a:pt x="705" y="13943"/>
                  </a:cubicBezTo>
                  <a:lnTo>
                    <a:pt x="1147" y="13943"/>
                  </a:lnTo>
                  <a:lnTo>
                    <a:pt x="1147" y="14356"/>
                  </a:lnTo>
                  <a:cubicBezTo>
                    <a:pt x="1118" y="14681"/>
                    <a:pt x="1361" y="14843"/>
                    <a:pt x="1605" y="14843"/>
                  </a:cubicBezTo>
                  <a:cubicBezTo>
                    <a:pt x="1848" y="14843"/>
                    <a:pt x="2092" y="14681"/>
                    <a:pt x="2062" y="14356"/>
                  </a:cubicBezTo>
                  <a:lnTo>
                    <a:pt x="2062" y="13943"/>
                  </a:lnTo>
                  <a:lnTo>
                    <a:pt x="13570" y="13943"/>
                  </a:lnTo>
                  <a:lnTo>
                    <a:pt x="13452" y="14061"/>
                  </a:lnTo>
                  <a:cubicBezTo>
                    <a:pt x="13157" y="14356"/>
                    <a:pt x="13364" y="14828"/>
                    <a:pt x="13777" y="14828"/>
                  </a:cubicBezTo>
                  <a:cubicBezTo>
                    <a:pt x="13895" y="14828"/>
                    <a:pt x="13983" y="14799"/>
                    <a:pt x="14072" y="14710"/>
                  </a:cubicBezTo>
                  <a:lnTo>
                    <a:pt x="14986" y="13795"/>
                  </a:lnTo>
                  <a:cubicBezTo>
                    <a:pt x="15163" y="13618"/>
                    <a:pt x="15163" y="13353"/>
                    <a:pt x="14986" y="13176"/>
                  </a:cubicBezTo>
                  <a:lnTo>
                    <a:pt x="14072" y="12291"/>
                  </a:lnTo>
                  <a:cubicBezTo>
                    <a:pt x="13974" y="12186"/>
                    <a:pt x="13864" y="12143"/>
                    <a:pt x="13758" y="12143"/>
                  </a:cubicBezTo>
                  <a:cubicBezTo>
                    <a:pt x="13413" y="12143"/>
                    <a:pt x="13114" y="12602"/>
                    <a:pt x="13452" y="12940"/>
                  </a:cubicBezTo>
                  <a:lnTo>
                    <a:pt x="13570" y="13058"/>
                  </a:lnTo>
                  <a:lnTo>
                    <a:pt x="2062" y="13058"/>
                  </a:lnTo>
                  <a:lnTo>
                    <a:pt x="2062" y="1520"/>
                  </a:lnTo>
                  <a:lnTo>
                    <a:pt x="2180" y="1638"/>
                  </a:lnTo>
                  <a:cubicBezTo>
                    <a:pt x="2269" y="1727"/>
                    <a:pt x="2387" y="1757"/>
                    <a:pt x="2505" y="1757"/>
                  </a:cubicBezTo>
                  <a:cubicBezTo>
                    <a:pt x="2623" y="1757"/>
                    <a:pt x="2741" y="1727"/>
                    <a:pt x="2829" y="1638"/>
                  </a:cubicBezTo>
                  <a:cubicBezTo>
                    <a:pt x="2977" y="1461"/>
                    <a:pt x="2977" y="1166"/>
                    <a:pt x="2829" y="989"/>
                  </a:cubicBezTo>
                  <a:lnTo>
                    <a:pt x="1915" y="134"/>
                  </a:lnTo>
                  <a:cubicBezTo>
                    <a:pt x="1826" y="45"/>
                    <a:pt x="1715" y="1"/>
                    <a:pt x="1605"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150903" y="1343910"/>
              <a:ext cx="55824" cy="47160"/>
            </a:xfrm>
            <a:custGeom>
              <a:avLst/>
              <a:gdLst/>
              <a:ahLst/>
              <a:cxnLst/>
              <a:rect l="l" t="t" r="r" b="b"/>
              <a:pathLst>
                <a:path w="1978" h="1671" extrusionOk="0">
                  <a:moveTo>
                    <a:pt x="1122" y="0"/>
                  </a:moveTo>
                  <a:cubicBezTo>
                    <a:pt x="384" y="0"/>
                    <a:pt x="1" y="886"/>
                    <a:pt x="532" y="1417"/>
                  </a:cubicBezTo>
                  <a:cubicBezTo>
                    <a:pt x="706" y="1591"/>
                    <a:pt x="922" y="1670"/>
                    <a:pt x="1134" y="1670"/>
                  </a:cubicBezTo>
                  <a:cubicBezTo>
                    <a:pt x="1565" y="1670"/>
                    <a:pt x="1978" y="1341"/>
                    <a:pt x="1978" y="826"/>
                  </a:cubicBezTo>
                  <a:cubicBezTo>
                    <a:pt x="1978" y="354"/>
                    <a:pt x="1594" y="0"/>
                    <a:pt x="1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150903" y="1343910"/>
              <a:ext cx="39991" cy="47498"/>
            </a:xfrm>
            <a:custGeom>
              <a:avLst/>
              <a:gdLst/>
              <a:ahLst/>
              <a:cxnLst/>
              <a:rect l="l" t="t" r="r" b="b"/>
              <a:pathLst>
                <a:path w="1417" h="1683" extrusionOk="0">
                  <a:moveTo>
                    <a:pt x="1122" y="0"/>
                  </a:moveTo>
                  <a:cubicBezTo>
                    <a:pt x="1" y="0"/>
                    <a:pt x="1" y="1682"/>
                    <a:pt x="1122" y="1682"/>
                  </a:cubicBezTo>
                  <a:cubicBezTo>
                    <a:pt x="1240" y="1682"/>
                    <a:pt x="1328" y="1653"/>
                    <a:pt x="1417" y="1623"/>
                  </a:cubicBezTo>
                  <a:cubicBezTo>
                    <a:pt x="679" y="1358"/>
                    <a:pt x="679" y="295"/>
                    <a:pt x="1417" y="30"/>
                  </a:cubicBezTo>
                  <a:cubicBezTo>
                    <a:pt x="1328" y="0"/>
                    <a:pt x="1240" y="0"/>
                    <a:pt x="11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244176" y="1283938"/>
              <a:ext cx="55824" cy="47809"/>
            </a:xfrm>
            <a:custGeom>
              <a:avLst/>
              <a:gdLst/>
              <a:ahLst/>
              <a:cxnLst/>
              <a:rect l="l" t="t" r="r" b="b"/>
              <a:pathLst>
                <a:path w="1978" h="1694" extrusionOk="0">
                  <a:moveTo>
                    <a:pt x="1122" y="1"/>
                  </a:moveTo>
                  <a:cubicBezTo>
                    <a:pt x="384" y="1"/>
                    <a:pt x="0" y="915"/>
                    <a:pt x="531" y="1447"/>
                  </a:cubicBezTo>
                  <a:cubicBezTo>
                    <a:pt x="703" y="1618"/>
                    <a:pt x="913" y="1694"/>
                    <a:pt x="1121" y="1694"/>
                  </a:cubicBezTo>
                  <a:cubicBezTo>
                    <a:pt x="1557" y="1694"/>
                    <a:pt x="1977" y="1357"/>
                    <a:pt x="1977" y="856"/>
                  </a:cubicBezTo>
                  <a:cubicBezTo>
                    <a:pt x="1977" y="384"/>
                    <a:pt x="1594" y="1"/>
                    <a:pt x="1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244176" y="1283938"/>
              <a:ext cx="39991" cy="47498"/>
            </a:xfrm>
            <a:custGeom>
              <a:avLst/>
              <a:gdLst/>
              <a:ahLst/>
              <a:cxnLst/>
              <a:rect l="l" t="t" r="r" b="b"/>
              <a:pathLst>
                <a:path w="1417" h="1683" extrusionOk="0">
                  <a:moveTo>
                    <a:pt x="1122" y="1"/>
                  </a:moveTo>
                  <a:cubicBezTo>
                    <a:pt x="0" y="1"/>
                    <a:pt x="0" y="1683"/>
                    <a:pt x="1122" y="1683"/>
                  </a:cubicBezTo>
                  <a:cubicBezTo>
                    <a:pt x="1240" y="1683"/>
                    <a:pt x="1328" y="1683"/>
                    <a:pt x="1417" y="1653"/>
                  </a:cubicBezTo>
                  <a:cubicBezTo>
                    <a:pt x="679" y="1358"/>
                    <a:pt x="679" y="325"/>
                    <a:pt x="1417" y="60"/>
                  </a:cubicBezTo>
                  <a:cubicBezTo>
                    <a:pt x="1328" y="30"/>
                    <a:pt x="1240" y="1"/>
                    <a:pt x="1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37449" y="1383053"/>
              <a:ext cx="55824" cy="47809"/>
            </a:xfrm>
            <a:custGeom>
              <a:avLst/>
              <a:gdLst/>
              <a:ahLst/>
              <a:cxnLst/>
              <a:rect l="l" t="t" r="r" b="b"/>
              <a:pathLst>
                <a:path w="1978" h="1694" extrusionOk="0">
                  <a:moveTo>
                    <a:pt x="1151" y="0"/>
                  </a:moveTo>
                  <a:cubicBezTo>
                    <a:pt x="384" y="0"/>
                    <a:pt x="0" y="915"/>
                    <a:pt x="531" y="1446"/>
                  </a:cubicBezTo>
                  <a:cubicBezTo>
                    <a:pt x="702" y="1617"/>
                    <a:pt x="913" y="1693"/>
                    <a:pt x="1121" y="1693"/>
                  </a:cubicBezTo>
                  <a:cubicBezTo>
                    <a:pt x="1557" y="1693"/>
                    <a:pt x="1977" y="1356"/>
                    <a:pt x="1977" y="856"/>
                  </a:cubicBezTo>
                  <a:cubicBezTo>
                    <a:pt x="1977" y="384"/>
                    <a:pt x="1594" y="0"/>
                    <a:pt x="11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38267" y="1383053"/>
              <a:ext cx="39173" cy="47498"/>
            </a:xfrm>
            <a:custGeom>
              <a:avLst/>
              <a:gdLst/>
              <a:ahLst/>
              <a:cxnLst/>
              <a:rect l="l" t="t" r="r" b="b"/>
              <a:pathLst>
                <a:path w="1388" h="1683" extrusionOk="0">
                  <a:moveTo>
                    <a:pt x="1122" y="0"/>
                  </a:moveTo>
                  <a:cubicBezTo>
                    <a:pt x="1" y="0"/>
                    <a:pt x="1" y="1682"/>
                    <a:pt x="1122" y="1682"/>
                  </a:cubicBezTo>
                  <a:cubicBezTo>
                    <a:pt x="1210" y="1682"/>
                    <a:pt x="1299" y="1682"/>
                    <a:pt x="1388" y="1653"/>
                  </a:cubicBezTo>
                  <a:cubicBezTo>
                    <a:pt x="650" y="1387"/>
                    <a:pt x="650" y="325"/>
                    <a:pt x="1388" y="59"/>
                  </a:cubicBezTo>
                  <a:cubicBezTo>
                    <a:pt x="1299" y="30"/>
                    <a:pt x="1210" y="0"/>
                    <a:pt x="1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047639" y="1197354"/>
              <a:ext cx="439735" cy="432228"/>
            </a:xfrm>
            <a:custGeom>
              <a:avLst/>
              <a:gdLst/>
              <a:ahLst/>
              <a:cxnLst/>
              <a:rect l="l" t="t" r="r" b="b"/>
              <a:pathLst>
                <a:path w="15581" h="15315" extrusionOk="0">
                  <a:moveTo>
                    <a:pt x="1122" y="4367"/>
                  </a:moveTo>
                  <a:lnTo>
                    <a:pt x="1122" y="4810"/>
                  </a:lnTo>
                  <a:lnTo>
                    <a:pt x="945" y="4810"/>
                  </a:lnTo>
                  <a:cubicBezTo>
                    <a:pt x="650" y="4810"/>
                    <a:pt x="650" y="4367"/>
                    <a:pt x="945" y="4367"/>
                  </a:cubicBezTo>
                  <a:close/>
                  <a:moveTo>
                    <a:pt x="1122" y="6728"/>
                  </a:moveTo>
                  <a:lnTo>
                    <a:pt x="1122" y="7141"/>
                  </a:lnTo>
                  <a:lnTo>
                    <a:pt x="945" y="7141"/>
                  </a:lnTo>
                  <a:cubicBezTo>
                    <a:pt x="827" y="7141"/>
                    <a:pt x="709" y="7052"/>
                    <a:pt x="709" y="6934"/>
                  </a:cubicBezTo>
                  <a:cubicBezTo>
                    <a:pt x="709" y="6816"/>
                    <a:pt x="827" y="6728"/>
                    <a:pt x="945" y="6728"/>
                  </a:cubicBezTo>
                  <a:close/>
                  <a:moveTo>
                    <a:pt x="1122" y="9059"/>
                  </a:moveTo>
                  <a:lnTo>
                    <a:pt x="1122" y="9472"/>
                  </a:lnTo>
                  <a:lnTo>
                    <a:pt x="945" y="9472"/>
                  </a:lnTo>
                  <a:cubicBezTo>
                    <a:pt x="827" y="9472"/>
                    <a:pt x="709" y="9383"/>
                    <a:pt x="709" y="9265"/>
                  </a:cubicBezTo>
                  <a:cubicBezTo>
                    <a:pt x="709" y="9147"/>
                    <a:pt x="827" y="9059"/>
                    <a:pt x="945" y="9059"/>
                  </a:cubicBezTo>
                  <a:close/>
                  <a:moveTo>
                    <a:pt x="1122" y="11390"/>
                  </a:moveTo>
                  <a:lnTo>
                    <a:pt x="1122" y="11803"/>
                  </a:lnTo>
                  <a:lnTo>
                    <a:pt x="945" y="11803"/>
                  </a:lnTo>
                  <a:cubicBezTo>
                    <a:pt x="827" y="11803"/>
                    <a:pt x="709" y="11714"/>
                    <a:pt x="709" y="11596"/>
                  </a:cubicBezTo>
                  <a:cubicBezTo>
                    <a:pt x="709" y="11478"/>
                    <a:pt x="827" y="11390"/>
                    <a:pt x="945" y="11390"/>
                  </a:cubicBezTo>
                  <a:close/>
                  <a:moveTo>
                    <a:pt x="5194" y="9029"/>
                  </a:moveTo>
                  <a:cubicBezTo>
                    <a:pt x="5459" y="9029"/>
                    <a:pt x="5666" y="9236"/>
                    <a:pt x="5666" y="9501"/>
                  </a:cubicBezTo>
                  <a:lnTo>
                    <a:pt x="5666" y="13072"/>
                  </a:lnTo>
                  <a:lnTo>
                    <a:pt x="3896" y="13072"/>
                  </a:lnTo>
                  <a:lnTo>
                    <a:pt x="3896" y="9501"/>
                  </a:lnTo>
                  <a:cubicBezTo>
                    <a:pt x="3896" y="9236"/>
                    <a:pt x="4102" y="9029"/>
                    <a:pt x="4338" y="9029"/>
                  </a:cubicBezTo>
                  <a:close/>
                  <a:moveTo>
                    <a:pt x="8528" y="7347"/>
                  </a:moveTo>
                  <a:cubicBezTo>
                    <a:pt x="8794" y="7347"/>
                    <a:pt x="9000" y="7554"/>
                    <a:pt x="9000" y="7819"/>
                  </a:cubicBezTo>
                  <a:lnTo>
                    <a:pt x="9000" y="13072"/>
                  </a:lnTo>
                  <a:lnTo>
                    <a:pt x="7200" y="13072"/>
                  </a:lnTo>
                  <a:lnTo>
                    <a:pt x="7200" y="7819"/>
                  </a:lnTo>
                  <a:cubicBezTo>
                    <a:pt x="7200" y="7554"/>
                    <a:pt x="7407" y="7347"/>
                    <a:pt x="7673" y="7347"/>
                  </a:cubicBezTo>
                  <a:close/>
                  <a:moveTo>
                    <a:pt x="9000" y="14429"/>
                  </a:moveTo>
                  <a:lnTo>
                    <a:pt x="9000" y="14606"/>
                  </a:lnTo>
                  <a:cubicBezTo>
                    <a:pt x="9015" y="14724"/>
                    <a:pt x="8904" y="14783"/>
                    <a:pt x="8794" y="14783"/>
                  </a:cubicBezTo>
                  <a:cubicBezTo>
                    <a:pt x="8683" y="14783"/>
                    <a:pt x="8573" y="14724"/>
                    <a:pt x="8587" y="14606"/>
                  </a:cubicBezTo>
                  <a:lnTo>
                    <a:pt x="8587" y="14429"/>
                  </a:lnTo>
                  <a:close/>
                  <a:moveTo>
                    <a:pt x="4309" y="14429"/>
                  </a:moveTo>
                  <a:lnTo>
                    <a:pt x="4309" y="14606"/>
                  </a:lnTo>
                  <a:cubicBezTo>
                    <a:pt x="4309" y="14724"/>
                    <a:pt x="4220" y="14813"/>
                    <a:pt x="4102" y="14813"/>
                  </a:cubicBezTo>
                  <a:cubicBezTo>
                    <a:pt x="3984" y="14813"/>
                    <a:pt x="3896" y="14724"/>
                    <a:pt x="3896" y="14606"/>
                  </a:cubicBezTo>
                  <a:lnTo>
                    <a:pt x="3896" y="14429"/>
                  </a:lnTo>
                  <a:close/>
                  <a:moveTo>
                    <a:pt x="6669" y="14429"/>
                  </a:moveTo>
                  <a:lnTo>
                    <a:pt x="6669" y="14606"/>
                  </a:lnTo>
                  <a:cubicBezTo>
                    <a:pt x="6669" y="14724"/>
                    <a:pt x="6551" y="14813"/>
                    <a:pt x="6433" y="14813"/>
                  </a:cubicBezTo>
                  <a:cubicBezTo>
                    <a:pt x="6315" y="14813"/>
                    <a:pt x="6227" y="14724"/>
                    <a:pt x="6227" y="14606"/>
                  </a:cubicBezTo>
                  <a:lnTo>
                    <a:pt x="6227" y="14429"/>
                  </a:lnTo>
                  <a:close/>
                  <a:moveTo>
                    <a:pt x="11331" y="14429"/>
                  </a:moveTo>
                  <a:lnTo>
                    <a:pt x="11331" y="14606"/>
                  </a:lnTo>
                  <a:cubicBezTo>
                    <a:pt x="11331" y="14724"/>
                    <a:pt x="11243" y="14813"/>
                    <a:pt x="11125" y="14813"/>
                  </a:cubicBezTo>
                  <a:cubicBezTo>
                    <a:pt x="11007" y="14813"/>
                    <a:pt x="10918" y="14724"/>
                    <a:pt x="10918" y="14606"/>
                  </a:cubicBezTo>
                  <a:lnTo>
                    <a:pt x="10918" y="14429"/>
                  </a:lnTo>
                  <a:close/>
                  <a:moveTo>
                    <a:pt x="1771" y="443"/>
                  </a:moveTo>
                  <a:cubicBezTo>
                    <a:pt x="1860" y="443"/>
                    <a:pt x="1889" y="472"/>
                    <a:pt x="1948" y="502"/>
                  </a:cubicBezTo>
                  <a:lnTo>
                    <a:pt x="2833" y="1416"/>
                  </a:lnTo>
                  <a:cubicBezTo>
                    <a:pt x="2922" y="1505"/>
                    <a:pt x="2922" y="1652"/>
                    <a:pt x="2833" y="1711"/>
                  </a:cubicBezTo>
                  <a:cubicBezTo>
                    <a:pt x="2804" y="1770"/>
                    <a:pt x="2745" y="1800"/>
                    <a:pt x="2686" y="1800"/>
                  </a:cubicBezTo>
                  <a:cubicBezTo>
                    <a:pt x="2627" y="1800"/>
                    <a:pt x="2568" y="1770"/>
                    <a:pt x="2509" y="1711"/>
                  </a:cubicBezTo>
                  <a:lnTo>
                    <a:pt x="2420" y="1593"/>
                  </a:lnTo>
                  <a:cubicBezTo>
                    <a:pt x="2365" y="1557"/>
                    <a:pt x="2311" y="1532"/>
                    <a:pt x="2256" y="1532"/>
                  </a:cubicBezTo>
                  <a:cubicBezTo>
                    <a:pt x="2222" y="1532"/>
                    <a:pt x="2188" y="1541"/>
                    <a:pt x="2155" y="1564"/>
                  </a:cubicBezTo>
                  <a:cubicBezTo>
                    <a:pt x="2066" y="1593"/>
                    <a:pt x="2037" y="1682"/>
                    <a:pt x="2037" y="1770"/>
                  </a:cubicBezTo>
                  <a:lnTo>
                    <a:pt x="2037" y="13278"/>
                  </a:lnTo>
                  <a:cubicBezTo>
                    <a:pt x="2037" y="13396"/>
                    <a:pt x="2125" y="13514"/>
                    <a:pt x="2243" y="13514"/>
                  </a:cubicBezTo>
                  <a:lnTo>
                    <a:pt x="13781" y="13514"/>
                  </a:lnTo>
                  <a:cubicBezTo>
                    <a:pt x="13869" y="13514"/>
                    <a:pt x="13928" y="13455"/>
                    <a:pt x="13987" y="13367"/>
                  </a:cubicBezTo>
                  <a:cubicBezTo>
                    <a:pt x="14017" y="13278"/>
                    <a:pt x="13987" y="13190"/>
                    <a:pt x="13928" y="13131"/>
                  </a:cubicBezTo>
                  <a:lnTo>
                    <a:pt x="13810" y="12983"/>
                  </a:lnTo>
                  <a:cubicBezTo>
                    <a:pt x="13722" y="12895"/>
                    <a:pt x="13722" y="12777"/>
                    <a:pt x="13810" y="12688"/>
                  </a:cubicBezTo>
                  <a:cubicBezTo>
                    <a:pt x="13840" y="12629"/>
                    <a:pt x="13899" y="12600"/>
                    <a:pt x="13958" y="12600"/>
                  </a:cubicBezTo>
                  <a:cubicBezTo>
                    <a:pt x="14017" y="12600"/>
                    <a:pt x="14076" y="12629"/>
                    <a:pt x="14105" y="12688"/>
                  </a:cubicBezTo>
                  <a:lnTo>
                    <a:pt x="15020" y="13573"/>
                  </a:lnTo>
                  <a:cubicBezTo>
                    <a:pt x="15108" y="13662"/>
                    <a:pt x="15108" y="13809"/>
                    <a:pt x="15020" y="13898"/>
                  </a:cubicBezTo>
                  <a:lnTo>
                    <a:pt x="14990" y="13898"/>
                  </a:lnTo>
                  <a:lnTo>
                    <a:pt x="14105" y="14813"/>
                  </a:lnTo>
                  <a:cubicBezTo>
                    <a:pt x="14076" y="14842"/>
                    <a:pt x="14017" y="14872"/>
                    <a:pt x="13958" y="14872"/>
                  </a:cubicBezTo>
                  <a:cubicBezTo>
                    <a:pt x="13899" y="14872"/>
                    <a:pt x="13840" y="14842"/>
                    <a:pt x="13781" y="14813"/>
                  </a:cubicBezTo>
                  <a:cubicBezTo>
                    <a:pt x="13692" y="14724"/>
                    <a:pt x="13692" y="14577"/>
                    <a:pt x="13781" y="14488"/>
                  </a:cubicBezTo>
                  <a:lnTo>
                    <a:pt x="13928" y="14370"/>
                  </a:lnTo>
                  <a:cubicBezTo>
                    <a:pt x="13987" y="14282"/>
                    <a:pt x="13987" y="14193"/>
                    <a:pt x="13958" y="14105"/>
                  </a:cubicBezTo>
                  <a:cubicBezTo>
                    <a:pt x="13928" y="14045"/>
                    <a:pt x="13840" y="13986"/>
                    <a:pt x="13751" y="13986"/>
                  </a:cubicBezTo>
                  <a:lnTo>
                    <a:pt x="2243" y="13986"/>
                  </a:lnTo>
                  <a:cubicBezTo>
                    <a:pt x="2125" y="13986"/>
                    <a:pt x="2007" y="14075"/>
                    <a:pt x="2007" y="14193"/>
                  </a:cubicBezTo>
                  <a:lnTo>
                    <a:pt x="2007" y="14636"/>
                  </a:lnTo>
                  <a:cubicBezTo>
                    <a:pt x="2007" y="14754"/>
                    <a:pt x="1919" y="14872"/>
                    <a:pt x="1801" y="14872"/>
                  </a:cubicBezTo>
                  <a:cubicBezTo>
                    <a:pt x="1653" y="14842"/>
                    <a:pt x="1564" y="14754"/>
                    <a:pt x="1564" y="14636"/>
                  </a:cubicBezTo>
                  <a:lnTo>
                    <a:pt x="1564" y="14193"/>
                  </a:lnTo>
                  <a:cubicBezTo>
                    <a:pt x="1564" y="14075"/>
                    <a:pt x="1476" y="13957"/>
                    <a:pt x="1328" y="13957"/>
                  </a:cubicBezTo>
                  <a:lnTo>
                    <a:pt x="886" y="13957"/>
                  </a:lnTo>
                  <a:cubicBezTo>
                    <a:pt x="591" y="13957"/>
                    <a:pt x="591" y="13514"/>
                    <a:pt x="886" y="13514"/>
                  </a:cubicBezTo>
                  <a:lnTo>
                    <a:pt x="1328" y="13514"/>
                  </a:lnTo>
                  <a:cubicBezTo>
                    <a:pt x="1476" y="13514"/>
                    <a:pt x="1564" y="13426"/>
                    <a:pt x="1564" y="13278"/>
                  </a:cubicBezTo>
                  <a:lnTo>
                    <a:pt x="1564" y="1770"/>
                  </a:lnTo>
                  <a:cubicBezTo>
                    <a:pt x="1564" y="1682"/>
                    <a:pt x="1505" y="1593"/>
                    <a:pt x="1417" y="1534"/>
                  </a:cubicBezTo>
                  <a:cubicBezTo>
                    <a:pt x="1393" y="1526"/>
                    <a:pt x="1370" y="1523"/>
                    <a:pt x="1346" y="1523"/>
                  </a:cubicBezTo>
                  <a:cubicBezTo>
                    <a:pt x="1283" y="1523"/>
                    <a:pt x="1224" y="1550"/>
                    <a:pt x="1181" y="1593"/>
                  </a:cubicBezTo>
                  <a:lnTo>
                    <a:pt x="1063" y="1711"/>
                  </a:lnTo>
                  <a:cubicBezTo>
                    <a:pt x="1019" y="1770"/>
                    <a:pt x="960" y="1800"/>
                    <a:pt x="901" y="1800"/>
                  </a:cubicBezTo>
                  <a:cubicBezTo>
                    <a:pt x="842" y="1800"/>
                    <a:pt x="783" y="1770"/>
                    <a:pt x="738" y="1711"/>
                  </a:cubicBezTo>
                  <a:cubicBezTo>
                    <a:pt x="650" y="1652"/>
                    <a:pt x="650" y="1505"/>
                    <a:pt x="738" y="1416"/>
                  </a:cubicBezTo>
                  <a:lnTo>
                    <a:pt x="1624" y="502"/>
                  </a:lnTo>
                  <a:cubicBezTo>
                    <a:pt x="1683" y="472"/>
                    <a:pt x="1742" y="443"/>
                    <a:pt x="1771" y="443"/>
                  </a:cubicBezTo>
                  <a:close/>
                  <a:moveTo>
                    <a:pt x="1801" y="0"/>
                  </a:moveTo>
                  <a:cubicBezTo>
                    <a:pt x="1594" y="0"/>
                    <a:pt x="1417" y="59"/>
                    <a:pt x="1299" y="207"/>
                  </a:cubicBezTo>
                  <a:lnTo>
                    <a:pt x="414" y="1121"/>
                  </a:lnTo>
                  <a:cubicBezTo>
                    <a:pt x="148" y="1357"/>
                    <a:pt x="148" y="1800"/>
                    <a:pt x="414" y="2066"/>
                  </a:cubicBezTo>
                  <a:cubicBezTo>
                    <a:pt x="532" y="2184"/>
                    <a:pt x="709" y="2272"/>
                    <a:pt x="886" y="2272"/>
                  </a:cubicBezTo>
                  <a:cubicBezTo>
                    <a:pt x="974" y="2243"/>
                    <a:pt x="1033" y="2243"/>
                    <a:pt x="1122" y="2213"/>
                  </a:cubicBezTo>
                  <a:lnTo>
                    <a:pt x="1122" y="3924"/>
                  </a:lnTo>
                  <a:lnTo>
                    <a:pt x="945" y="3924"/>
                  </a:lnTo>
                  <a:cubicBezTo>
                    <a:pt x="60" y="3924"/>
                    <a:pt x="60" y="5252"/>
                    <a:pt x="945" y="5252"/>
                  </a:cubicBezTo>
                  <a:lnTo>
                    <a:pt x="1122" y="5252"/>
                  </a:lnTo>
                  <a:lnTo>
                    <a:pt x="1122" y="6256"/>
                  </a:lnTo>
                  <a:lnTo>
                    <a:pt x="945" y="6256"/>
                  </a:lnTo>
                  <a:cubicBezTo>
                    <a:pt x="119" y="6315"/>
                    <a:pt x="119" y="7524"/>
                    <a:pt x="945" y="7583"/>
                  </a:cubicBezTo>
                  <a:lnTo>
                    <a:pt x="1122" y="7583"/>
                  </a:lnTo>
                  <a:lnTo>
                    <a:pt x="1122" y="8616"/>
                  </a:lnTo>
                  <a:lnTo>
                    <a:pt x="945" y="8616"/>
                  </a:lnTo>
                  <a:cubicBezTo>
                    <a:pt x="119" y="8675"/>
                    <a:pt x="119" y="9855"/>
                    <a:pt x="945" y="9914"/>
                  </a:cubicBezTo>
                  <a:lnTo>
                    <a:pt x="1122" y="9914"/>
                  </a:lnTo>
                  <a:lnTo>
                    <a:pt x="1122" y="10947"/>
                  </a:lnTo>
                  <a:lnTo>
                    <a:pt x="945" y="10947"/>
                  </a:lnTo>
                  <a:cubicBezTo>
                    <a:pt x="119" y="11006"/>
                    <a:pt x="119" y="12187"/>
                    <a:pt x="945" y="12246"/>
                  </a:cubicBezTo>
                  <a:lnTo>
                    <a:pt x="1122" y="12246"/>
                  </a:lnTo>
                  <a:lnTo>
                    <a:pt x="1122" y="13072"/>
                  </a:lnTo>
                  <a:lnTo>
                    <a:pt x="886" y="13072"/>
                  </a:lnTo>
                  <a:cubicBezTo>
                    <a:pt x="1" y="13072"/>
                    <a:pt x="1" y="14429"/>
                    <a:pt x="886" y="14429"/>
                  </a:cubicBezTo>
                  <a:lnTo>
                    <a:pt x="1122" y="14429"/>
                  </a:lnTo>
                  <a:lnTo>
                    <a:pt x="1122" y="14636"/>
                  </a:lnTo>
                  <a:cubicBezTo>
                    <a:pt x="1151" y="15049"/>
                    <a:pt x="1469" y="15255"/>
                    <a:pt x="1789" y="15255"/>
                  </a:cubicBezTo>
                  <a:cubicBezTo>
                    <a:pt x="2110" y="15255"/>
                    <a:pt x="2435" y="15049"/>
                    <a:pt x="2479" y="14636"/>
                  </a:cubicBezTo>
                  <a:lnTo>
                    <a:pt x="2479" y="14429"/>
                  </a:lnTo>
                  <a:lnTo>
                    <a:pt x="3453" y="14429"/>
                  </a:lnTo>
                  <a:lnTo>
                    <a:pt x="3453" y="14606"/>
                  </a:lnTo>
                  <a:cubicBezTo>
                    <a:pt x="3409" y="15078"/>
                    <a:pt x="3755" y="15314"/>
                    <a:pt x="4106" y="15314"/>
                  </a:cubicBezTo>
                  <a:cubicBezTo>
                    <a:pt x="4456" y="15314"/>
                    <a:pt x="4810" y="15078"/>
                    <a:pt x="4781" y="14606"/>
                  </a:cubicBezTo>
                  <a:lnTo>
                    <a:pt x="4781" y="14429"/>
                  </a:lnTo>
                  <a:lnTo>
                    <a:pt x="5784" y="14429"/>
                  </a:lnTo>
                  <a:lnTo>
                    <a:pt x="5784" y="14606"/>
                  </a:lnTo>
                  <a:cubicBezTo>
                    <a:pt x="5755" y="15078"/>
                    <a:pt x="6101" y="15314"/>
                    <a:pt x="6448" y="15314"/>
                  </a:cubicBezTo>
                  <a:cubicBezTo>
                    <a:pt x="6795" y="15314"/>
                    <a:pt x="7141" y="15078"/>
                    <a:pt x="7112" y="14606"/>
                  </a:cubicBezTo>
                  <a:lnTo>
                    <a:pt x="7112" y="14429"/>
                  </a:lnTo>
                  <a:lnTo>
                    <a:pt x="8115" y="14429"/>
                  </a:lnTo>
                  <a:lnTo>
                    <a:pt x="8115" y="14606"/>
                  </a:lnTo>
                  <a:cubicBezTo>
                    <a:pt x="8086" y="15078"/>
                    <a:pt x="8432" y="15314"/>
                    <a:pt x="8779" y="15314"/>
                  </a:cubicBezTo>
                  <a:cubicBezTo>
                    <a:pt x="9126" y="15314"/>
                    <a:pt x="9472" y="15078"/>
                    <a:pt x="9443" y="14606"/>
                  </a:cubicBezTo>
                  <a:lnTo>
                    <a:pt x="9443" y="14429"/>
                  </a:lnTo>
                  <a:lnTo>
                    <a:pt x="10476" y="14429"/>
                  </a:lnTo>
                  <a:lnTo>
                    <a:pt x="10476" y="14606"/>
                  </a:lnTo>
                  <a:cubicBezTo>
                    <a:pt x="10431" y="15078"/>
                    <a:pt x="10778" y="15314"/>
                    <a:pt x="11125" y="15314"/>
                  </a:cubicBezTo>
                  <a:cubicBezTo>
                    <a:pt x="11472" y="15314"/>
                    <a:pt x="11818" y="15078"/>
                    <a:pt x="11774" y="14606"/>
                  </a:cubicBezTo>
                  <a:lnTo>
                    <a:pt x="11774" y="14429"/>
                  </a:lnTo>
                  <a:lnTo>
                    <a:pt x="13308" y="14429"/>
                  </a:lnTo>
                  <a:cubicBezTo>
                    <a:pt x="13220" y="14665"/>
                    <a:pt x="13279" y="14931"/>
                    <a:pt x="13485" y="15137"/>
                  </a:cubicBezTo>
                  <a:cubicBezTo>
                    <a:pt x="13604" y="15255"/>
                    <a:pt x="13781" y="15314"/>
                    <a:pt x="13958" y="15314"/>
                  </a:cubicBezTo>
                  <a:cubicBezTo>
                    <a:pt x="14135" y="15314"/>
                    <a:pt x="14282" y="15255"/>
                    <a:pt x="14430" y="15137"/>
                  </a:cubicBezTo>
                  <a:lnTo>
                    <a:pt x="15315" y="14223"/>
                  </a:lnTo>
                  <a:cubicBezTo>
                    <a:pt x="15581" y="13957"/>
                    <a:pt x="15581" y="13544"/>
                    <a:pt x="15315" y="13278"/>
                  </a:cubicBezTo>
                  <a:lnTo>
                    <a:pt x="14430" y="12393"/>
                  </a:lnTo>
                  <a:cubicBezTo>
                    <a:pt x="14282" y="12246"/>
                    <a:pt x="14135" y="12187"/>
                    <a:pt x="13958" y="12187"/>
                  </a:cubicBezTo>
                  <a:cubicBezTo>
                    <a:pt x="13574" y="12187"/>
                    <a:pt x="13279" y="12482"/>
                    <a:pt x="13279" y="12865"/>
                  </a:cubicBezTo>
                  <a:cubicBezTo>
                    <a:pt x="13279" y="12924"/>
                    <a:pt x="13279" y="13013"/>
                    <a:pt x="13308" y="13072"/>
                  </a:cubicBezTo>
                  <a:lnTo>
                    <a:pt x="12748" y="13072"/>
                  </a:lnTo>
                  <a:lnTo>
                    <a:pt x="12748" y="12452"/>
                  </a:lnTo>
                  <a:cubicBezTo>
                    <a:pt x="12748" y="12334"/>
                    <a:pt x="12630" y="12246"/>
                    <a:pt x="12512" y="12246"/>
                  </a:cubicBezTo>
                  <a:cubicBezTo>
                    <a:pt x="12394" y="12246"/>
                    <a:pt x="12276" y="12334"/>
                    <a:pt x="12276" y="12452"/>
                  </a:cubicBezTo>
                  <a:lnTo>
                    <a:pt x="12276" y="13072"/>
                  </a:lnTo>
                  <a:lnTo>
                    <a:pt x="10535" y="13072"/>
                  </a:lnTo>
                  <a:lnTo>
                    <a:pt x="10535" y="10623"/>
                  </a:lnTo>
                  <a:cubicBezTo>
                    <a:pt x="10535" y="10357"/>
                    <a:pt x="10741" y="10151"/>
                    <a:pt x="10977" y="10151"/>
                  </a:cubicBezTo>
                  <a:lnTo>
                    <a:pt x="11833" y="10151"/>
                  </a:lnTo>
                  <a:cubicBezTo>
                    <a:pt x="12099" y="10151"/>
                    <a:pt x="12305" y="10357"/>
                    <a:pt x="12305" y="10623"/>
                  </a:cubicBezTo>
                  <a:lnTo>
                    <a:pt x="12305" y="11567"/>
                  </a:lnTo>
                  <a:cubicBezTo>
                    <a:pt x="12305" y="11685"/>
                    <a:pt x="12423" y="11803"/>
                    <a:pt x="12541" y="11803"/>
                  </a:cubicBezTo>
                  <a:cubicBezTo>
                    <a:pt x="12659" y="11803"/>
                    <a:pt x="12748" y="11685"/>
                    <a:pt x="12748" y="11567"/>
                  </a:cubicBezTo>
                  <a:lnTo>
                    <a:pt x="12748" y="10623"/>
                  </a:lnTo>
                  <a:cubicBezTo>
                    <a:pt x="12748" y="10121"/>
                    <a:pt x="12335" y="9708"/>
                    <a:pt x="11833" y="9708"/>
                  </a:cubicBezTo>
                  <a:lnTo>
                    <a:pt x="10977" y="9708"/>
                  </a:lnTo>
                  <a:cubicBezTo>
                    <a:pt x="10476" y="9708"/>
                    <a:pt x="10063" y="10092"/>
                    <a:pt x="10063" y="10623"/>
                  </a:cubicBezTo>
                  <a:lnTo>
                    <a:pt x="10063" y="13072"/>
                  </a:lnTo>
                  <a:lnTo>
                    <a:pt x="9443" y="13072"/>
                  </a:lnTo>
                  <a:lnTo>
                    <a:pt x="9443" y="7819"/>
                  </a:lnTo>
                  <a:cubicBezTo>
                    <a:pt x="9443" y="7318"/>
                    <a:pt x="9030" y="6905"/>
                    <a:pt x="8528" y="6905"/>
                  </a:cubicBezTo>
                  <a:lnTo>
                    <a:pt x="7673" y="6905"/>
                  </a:lnTo>
                  <a:cubicBezTo>
                    <a:pt x="7171" y="6905"/>
                    <a:pt x="6758" y="7318"/>
                    <a:pt x="6758" y="7819"/>
                  </a:cubicBezTo>
                  <a:lnTo>
                    <a:pt x="6758" y="13072"/>
                  </a:lnTo>
                  <a:lnTo>
                    <a:pt x="6138" y="13072"/>
                  </a:lnTo>
                  <a:lnTo>
                    <a:pt x="6138" y="9501"/>
                  </a:lnTo>
                  <a:cubicBezTo>
                    <a:pt x="6138" y="9000"/>
                    <a:pt x="5725" y="8587"/>
                    <a:pt x="5223" y="8587"/>
                  </a:cubicBezTo>
                  <a:lnTo>
                    <a:pt x="4368" y="8587"/>
                  </a:lnTo>
                  <a:cubicBezTo>
                    <a:pt x="3866" y="8587"/>
                    <a:pt x="3453" y="9000"/>
                    <a:pt x="3453" y="9501"/>
                  </a:cubicBezTo>
                  <a:lnTo>
                    <a:pt x="3453" y="13072"/>
                  </a:lnTo>
                  <a:lnTo>
                    <a:pt x="2450" y="13072"/>
                  </a:lnTo>
                  <a:lnTo>
                    <a:pt x="2450" y="2213"/>
                  </a:lnTo>
                  <a:cubicBezTo>
                    <a:pt x="2538" y="2243"/>
                    <a:pt x="2597" y="2243"/>
                    <a:pt x="2686" y="2243"/>
                  </a:cubicBezTo>
                  <a:cubicBezTo>
                    <a:pt x="3276" y="2243"/>
                    <a:pt x="3541" y="1534"/>
                    <a:pt x="3158" y="1121"/>
                  </a:cubicBezTo>
                  <a:lnTo>
                    <a:pt x="2273" y="207"/>
                  </a:lnTo>
                  <a:cubicBezTo>
                    <a:pt x="2125" y="59"/>
                    <a:pt x="1978" y="0"/>
                    <a:pt x="18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140037" y="1277645"/>
              <a:ext cx="325885" cy="159570"/>
            </a:xfrm>
            <a:custGeom>
              <a:avLst/>
              <a:gdLst/>
              <a:ahLst/>
              <a:cxnLst/>
              <a:rect l="l" t="t" r="r" b="b"/>
              <a:pathLst>
                <a:path w="11547" h="5654" extrusionOk="0">
                  <a:moveTo>
                    <a:pt x="4812" y="460"/>
                  </a:moveTo>
                  <a:cubicBezTo>
                    <a:pt x="5372" y="460"/>
                    <a:pt x="5667" y="1109"/>
                    <a:pt x="5254" y="1522"/>
                  </a:cubicBezTo>
                  <a:cubicBezTo>
                    <a:pt x="5133" y="1643"/>
                    <a:pt x="4983" y="1696"/>
                    <a:pt x="4834" y="1696"/>
                  </a:cubicBezTo>
                  <a:cubicBezTo>
                    <a:pt x="4510" y="1696"/>
                    <a:pt x="4192" y="1443"/>
                    <a:pt x="4192" y="1079"/>
                  </a:cubicBezTo>
                  <a:cubicBezTo>
                    <a:pt x="4192" y="725"/>
                    <a:pt x="4487" y="460"/>
                    <a:pt x="4812" y="460"/>
                  </a:cubicBezTo>
                  <a:close/>
                  <a:moveTo>
                    <a:pt x="1507" y="2555"/>
                  </a:moveTo>
                  <a:cubicBezTo>
                    <a:pt x="2067" y="2555"/>
                    <a:pt x="2333" y="3234"/>
                    <a:pt x="1949" y="3617"/>
                  </a:cubicBezTo>
                  <a:cubicBezTo>
                    <a:pt x="1825" y="3741"/>
                    <a:pt x="1670" y="3798"/>
                    <a:pt x="1517" y="3798"/>
                  </a:cubicBezTo>
                  <a:cubicBezTo>
                    <a:pt x="1197" y="3798"/>
                    <a:pt x="887" y="3553"/>
                    <a:pt x="887" y="3174"/>
                  </a:cubicBezTo>
                  <a:cubicBezTo>
                    <a:pt x="887" y="2850"/>
                    <a:pt x="1153" y="2555"/>
                    <a:pt x="1507" y="2555"/>
                  </a:cubicBezTo>
                  <a:close/>
                  <a:moveTo>
                    <a:pt x="5697" y="1670"/>
                  </a:moveTo>
                  <a:lnTo>
                    <a:pt x="7585" y="3676"/>
                  </a:lnTo>
                  <a:cubicBezTo>
                    <a:pt x="7438" y="3765"/>
                    <a:pt x="7349" y="3853"/>
                    <a:pt x="7261" y="3971"/>
                  </a:cubicBezTo>
                  <a:lnTo>
                    <a:pt x="5372" y="1994"/>
                  </a:lnTo>
                  <a:cubicBezTo>
                    <a:pt x="5490" y="1906"/>
                    <a:pt x="5608" y="1788"/>
                    <a:pt x="5697" y="1670"/>
                  </a:cubicBezTo>
                  <a:close/>
                  <a:moveTo>
                    <a:pt x="10557" y="2285"/>
                  </a:moveTo>
                  <a:cubicBezTo>
                    <a:pt x="10728" y="2285"/>
                    <a:pt x="10875" y="2534"/>
                    <a:pt x="10713" y="2673"/>
                  </a:cubicBezTo>
                  <a:lnTo>
                    <a:pt x="9061" y="4089"/>
                  </a:lnTo>
                  <a:cubicBezTo>
                    <a:pt x="9002" y="3942"/>
                    <a:pt x="8884" y="3824"/>
                    <a:pt x="8766" y="3735"/>
                  </a:cubicBezTo>
                  <a:lnTo>
                    <a:pt x="10418" y="2348"/>
                  </a:lnTo>
                  <a:cubicBezTo>
                    <a:pt x="10462" y="2304"/>
                    <a:pt x="10511" y="2285"/>
                    <a:pt x="10557" y="2285"/>
                  </a:cubicBezTo>
                  <a:close/>
                  <a:moveTo>
                    <a:pt x="8129" y="3968"/>
                  </a:moveTo>
                  <a:cubicBezTo>
                    <a:pt x="8440" y="3968"/>
                    <a:pt x="8736" y="4212"/>
                    <a:pt x="8736" y="4591"/>
                  </a:cubicBezTo>
                  <a:cubicBezTo>
                    <a:pt x="8736" y="4915"/>
                    <a:pt x="8471" y="5211"/>
                    <a:pt x="8146" y="5211"/>
                  </a:cubicBezTo>
                  <a:cubicBezTo>
                    <a:pt x="7585" y="5211"/>
                    <a:pt x="7290" y="4532"/>
                    <a:pt x="7703" y="4148"/>
                  </a:cubicBezTo>
                  <a:cubicBezTo>
                    <a:pt x="7828" y="4024"/>
                    <a:pt x="7980" y="3968"/>
                    <a:pt x="8129" y="3968"/>
                  </a:cubicBezTo>
                  <a:close/>
                  <a:moveTo>
                    <a:pt x="4800" y="1"/>
                  </a:moveTo>
                  <a:cubicBezTo>
                    <a:pt x="4309" y="1"/>
                    <a:pt x="3820" y="312"/>
                    <a:pt x="3749" y="961"/>
                  </a:cubicBezTo>
                  <a:lnTo>
                    <a:pt x="3189" y="1316"/>
                  </a:lnTo>
                  <a:cubicBezTo>
                    <a:pt x="3071" y="1375"/>
                    <a:pt x="3041" y="1522"/>
                    <a:pt x="3130" y="1640"/>
                  </a:cubicBezTo>
                  <a:cubicBezTo>
                    <a:pt x="3159" y="1699"/>
                    <a:pt x="3218" y="1729"/>
                    <a:pt x="3307" y="1729"/>
                  </a:cubicBezTo>
                  <a:cubicBezTo>
                    <a:pt x="3336" y="1729"/>
                    <a:pt x="3395" y="1729"/>
                    <a:pt x="3425" y="1699"/>
                  </a:cubicBezTo>
                  <a:lnTo>
                    <a:pt x="3808" y="1434"/>
                  </a:lnTo>
                  <a:cubicBezTo>
                    <a:pt x="3838" y="1581"/>
                    <a:pt x="3926" y="1699"/>
                    <a:pt x="4044" y="1817"/>
                  </a:cubicBezTo>
                  <a:lnTo>
                    <a:pt x="2481" y="2791"/>
                  </a:lnTo>
                  <a:cubicBezTo>
                    <a:pt x="2422" y="2673"/>
                    <a:pt x="2363" y="2555"/>
                    <a:pt x="2244" y="2437"/>
                  </a:cubicBezTo>
                  <a:lnTo>
                    <a:pt x="2658" y="2171"/>
                  </a:lnTo>
                  <a:cubicBezTo>
                    <a:pt x="2812" y="2016"/>
                    <a:pt x="2697" y="1771"/>
                    <a:pt x="2507" y="1771"/>
                  </a:cubicBezTo>
                  <a:cubicBezTo>
                    <a:pt x="2480" y="1771"/>
                    <a:pt x="2451" y="1777"/>
                    <a:pt x="2422" y="1788"/>
                  </a:cubicBezTo>
                  <a:lnTo>
                    <a:pt x="1831" y="2171"/>
                  </a:lnTo>
                  <a:cubicBezTo>
                    <a:pt x="1713" y="2142"/>
                    <a:pt x="1595" y="2112"/>
                    <a:pt x="1477" y="2112"/>
                  </a:cubicBezTo>
                  <a:cubicBezTo>
                    <a:pt x="1449" y="2111"/>
                    <a:pt x="1421" y="2110"/>
                    <a:pt x="1394" y="2110"/>
                  </a:cubicBezTo>
                  <a:cubicBezTo>
                    <a:pt x="0" y="2110"/>
                    <a:pt x="0" y="4239"/>
                    <a:pt x="1394" y="4239"/>
                  </a:cubicBezTo>
                  <a:cubicBezTo>
                    <a:pt x="1421" y="4239"/>
                    <a:pt x="1449" y="4238"/>
                    <a:pt x="1477" y="4237"/>
                  </a:cubicBezTo>
                  <a:lnTo>
                    <a:pt x="1507" y="4237"/>
                  </a:lnTo>
                  <a:cubicBezTo>
                    <a:pt x="2067" y="4237"/>
                    <a:pt x="2510" y="3824"/>
                    <a:pt x="2569" y="3293"/>
                  </a:cubicBezTo>
                  <a:lnTo>
                    <a:pt x="4487" y="2083"/>
                  </a:lnTo>
                  <a:cubicBezTo>
                    <a:pt x="4605" y="2112"/>
                    <a:pt x="4723" y="2142"/>
                    <a:pt x="4812" y="2142"/>
                  </a:cubicBezTo>
                  <a:lnTo>
                    <a:pt x="4900" y="2142"/>
                  </a:lnTo>
                  <a:lnTo>
                    <a:pt x="7084" y="4443"/>
                  </a:lnTo>
                  <a:lnTo>
                    <a:pt x="7084" y="4591"/>
                  </a:lnTo>
                  <a:cubicBezTo>
                    <a:pt x="7084" y="5299"/>
                    <a:pt x="7615" y="5653"/>
                    <a:pt x="8146" y="5653"/>
                  </a:cubicBezTo>
                  <a:cubicBezTo>
                    <a:pt x="8677" y="5653"/>
                    <a:pt x="9208" y="5299"/>
                    <a:pt x="9208" y="4591"/>
                  </a:cubicBezTo>
                  <a:lnTo>
                    <a:pt x="9208" y="4561"/>
                  </a:lnTo>
                  <a:lnTo>
                    <a:pt x="11008" y="3027"/>
                  </a:lnTo>
                  <a:cubicBezTo>
                    <a:pt x="11547" y="2558"/>
                    <a:pt x="11100" y="1830"/>
                    <a:pt x="10553" y="1830"/>
                  </a:cubicBezTo>
                  <a:cubicBezTo>
                    <a:pt x="10411" y="1830"/>
                    <a:pt x="10263" y="1879"/>
                    <a:pt x="10123" y="1994"/>
                  </a:cubicBezTo>
                  <a:lnTo>
                    <a:pt x="8323" y="3529"/>
                  </a:lnTo>
                  <a:lnTo>
                    <a:pt x="8057" y="3529"/>
                  </a:lnTo>
                  <a:lnTo>
                    <a:pt x="5874" y="1227"/>
                  </a:lnTo>
                  <a:cubicBezTo>
                    <a:pt x="5874" y="1168"/>
                    <a:pt x="5874" y="1109"/>
                    <a:pt x="5874" y="1079"/>
                  </a:cubicBezTo>
                  <a:cubicBezTo>
                    <a:pt x="5874" y="371"/>
                    <a:pt x="5336" y="1"/>
                    <a:pt x="48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0" name="Google Shape;3180;p71"/>
          <p:cNvGrpSpPr/>
          <p:nvPr/>
        </p:nvGrpSpPr>
        <p:grpSpPr>
          <a:xfrm>
            <a:off x="3983720" y="1556285"/>
            <a:ext cx="317306" cy="432228"/>
            <a:chOff x="3368961" y="1197354"/>
            <a:chExt cx="317306" cy="432228"/>
          </a:xfrm>
        </p:grpSpPr>
        <p:sp>
          <p:nvSpPr>
            <p:cNvPr id="3181" name="Google Shape;3181;p71"/>
            <p:cNvSpPr/>
            <p:nvPr/>
          </p:nvSpPr>
          <p:spPr>
            <a:xfrm>
              <a:off x="3375621" y="1204014"/>
              <a:ext cx="303985" cy="418907"/>
            </a:xfrm>
            <a:custGeom>
              <a:avLst/>
              <a:gdLst/>
              <a:ahLst/>
              <a:cxnLst/>
              <a:rect l="l" t="t" r="r" b="b"/>
              <a:pathLst>
                <a:path w="10771" h="14843" extrusionOk="0">
                  <a:moveTo>
                    <a:pt x="1918" y="0"/>
                  </a:moveTo>
                  <a:cubicBezTo>
                    <a:pt x="856" y="0"/>
                    <a:pt x="0" y="856"/>
                    <a:pt x="0" y="1918"/>
                  </a:cubicBezTo>
                  <a:lnTo>
                    <a:pt x="0" y="12924"/>
                  </a:lnTo>
                  <a:cubicBezTo>
                    <a:pt x="0" y="13987"/>
                    <a:pt x="856" y="14842"/>
                    <a:pt x="1918" y="14842"/>
                  </a:cubicBezTo>
                  <a:lnTo>
                    <a:pt x="8852" y="14842"/>
                  </a:lnTo>
                  <a:cubicBezTo>
                    <a:pt x="9915" y="14842"/>
                    <a:pt x="10770" y="13987"/>
                    <a:pt x="10770" y="12924"/>
                  </a:cubicBezTo>
                  <a:lnTo>
                    <a:pt x="10770" y="1918"/>
                  </a:lnTo>
                  <a:cubicBezTo>
                    <a:pt x="10770" y="856"/>
                    <a:pt x="9915" y="0"/>
                    <a:pt x="8852"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3375621" y="1204014"/>
              <a:ext cx="78289" cy="418907"/>
            </a:xfrm>
            <a:custGeom>
              <a:avLst/>
              <a:gdLst/>
              <a:ahLst/>
              <a:cxnLst/>
              <a:rect l="l" t="t" r="r" b="b"/>
              <a:pathLst>
                <a:path w="2774" h="14843" extrusionOk="0">
                  <a:moveTo>
                    <a:pt x="1918" y="0"/>
                  </a:moveTo>
                  <a:cubicBezTo>
                    <a:pt x="856" y="0"/>
                    <a:pt x="0" y="856"/>
                    <a:pt x="0" y="1918"/>
                  </a:cubicBezTo>
                  <a:lnTo>
                    <a:pt x="0" y="12924"/>
                  </a:lnTo>
                  <a:cubicBezTo>
                    <a:pt x="0" y="13987"/>
                    <a:pt x="856" y="14842"/>
                    <a:pt x="1918" y="14842"/>
                  </a:cubicBezTo>
                  <a:lnTo>
                    <a:pt x="2774" y="14842"/>
                  </a:lnTo>
                  <a:cubicBezTo>
                    <a:pt x="1712" y="14842"/>
                    <a:pt x="826" y="13987"/>
                    <a:pt x="826" y="12924"/>
                  </a:cubicBezTo>
                  <a:lnTo>
                    <a:pt x="826" y="1918"/>
                  </a:lnTo>
                  <a:cubicBezTo>
                    <a:pt x="826" y="856"/>
                    <a:pt x="1712" y="0"/>
                    <a:pt x="2774" y="0"/>
                  </a:cubicBez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3400598" y="1373881"/>
              <a:ext cx="254031" cy="224058"/>
            </a:xfrm>
            <a:custGeom>
              <a:avLst/>
              <a:gdLst/>
              <a:ahLst/>
              <a:cxnLst/>
              <a:rect l="l" t="t" r="r" b="b"/>
              <a:pathLst>
                <a:path w="9001" h="7939" extrusionOk="0">
                  <a:moveTo>
                    <a:pt x="4515" y="1"/>
                  </a:moveTo>
                  <a:lnTo>
                    <a:pt x="0" y="650"/>
                  </a:lnTo>
                  <a:lnTo>
                    <a:pt x="0" y="6905"/>
                  </a:lnTo>
                  <a:cubicBezTo>
                    <a:pt x="0" y="7466"/>
                    <a:pt x="472" y="7938"/>
                    <a:pt x="1033" y="7938"/>
                  </a:cubicBezTo>
                  <a:lnTo>
                    <a:pt x="7967" y="7938"/>
                  </a:lnTo>
                  <a:cubicBezTo>
                    <a:pt x="8528" y="7938"/>
                    <a:pt x="9000" y="7466"/>
                    <a:pt x="9000" y="6905"/>
                  </a:cubicBezTo>
                  <a:lnTo>
                    <a:pt x="9000" y="650"/>
                  </a:lnTo>
                  <a:lnTo>
                    <a:pt x="45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3400598" y="1378876"/>
              <a:ext cx="55824" cy="219063"/>
            </a:xfrm>
            <a:custGeom>
              <a:avLst/>
              <a:gdLst/>
              <a:ahLst/>
              <a:cxnLst/>
              <a:rect l="l" t="t" r="r" b="b"/>
              <a:pathLst>
                <a:path w="1978" h="7762" extrusionOk="0">
                  <a:moveTo>
                    <a:pt x="502" y="1"/>
                  </a:moveTo>
                  <a:lnTo>
                    <a:pt x="0" y="473"/>
                  </a:lnTo>
                  <a:lnTo>
                    <a:pt x="0" y="6728"/>
                  </a:lnTo>
                  <a:cubicBezTo>
                    <a:pt x="0" y="7289"/>
                    <a:pt x="472" y="7761"/>
                    <a:pt x="1033" y="7761"/>
                  </a:cubicBezTo>
                  <a:lnTo>
                    <a:pt x="1977" y="7761"/>
                  </a:lnTo>
                  <a:cubicBezTo>
                    <a:pt x="1387" y="7761"/>
                    <a:pt x="945" y="7289"/>
                    <a:pt x="945" y="6728"/>
                  </a:cubicBezTo>
                  <a:lnTo>
                    <a:pt x="945" y="473"/>
                  </a:lnTo>
                  <a:lnTo>
                    <a:pt x="5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3400598" y="1228990"/>
              <a:ext cx="254031" cy="163239"/>
            </a:xfrm>
            <a:custGeom>
              <a:avLst/>
              <a:gdLst/>
              <a:ahLst/>
              <a:cxnLst/>
              <a:rect l="l" t="t" r="r" b="b"/>
              <a:pathLst>
                <a:path w="9001" h="5784" extrusionOk="0">
                  <a:moveTo>
                    <a:pt x="1033" y="0"/>
                  </a:moveTo>
                  <a:cubicBezTo>
                    <a:pt x="472" y="0"/>
                    <a:pt x="0" y="443"/>
                    <a:pt x="0" y="1033"/>
                  </a:cubicBezTo>
                  <a:lnTo>
                    <a:pt x="0" y="5784"/>
                  </a:lnTo>
                  <a:lnTo>
                    <a:pt x="9000" y="5784"/>
                  </a:lnTo>
                  <a:lnTo>
                    <a:pt x="9000" y="1033"/>
                  </a:lnTo>
                  <a:lnTo>
                    <a:pt x="8971" y="1004"/>
                  </a:lnTo>
                  <a:cubicBezTo>
                    <a:pt x="8971" y="443"/>
                    <a:pt x="8498" y="0"/>
                    <a:pt x="7938" y="0"/>
                  </a:cubicBezTo>
                  <a:lnTo>
                    <a:pt x="6462" y="0"/>
                  </a:lnTo>
                  <a:lnTo>
                    <a:pt x="6462" y="177"/>
                  </a:lnTo>
                  <a:cubicBezTo>
                    <a:pt x="6462" y="561"/>
                    <a:pt x="6167" y="856"/>
                    <a:pt x="5784" y="856"/>
                  </a:cubicBezTo>
                  <a:lnTo>
                    <a:pt x="3217" y="856"/>
                  </a:lnTo>
                  <a:cubicBezTo>
                    <a:pt x="2833" y="856"/>
                    <a:pt x="2508" y="561"/>
                    <a:pt x="2538" y="177"/>
                  </a:cubicBezTo>
                  <a:lnTo>
                    <a:pt x="25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3400598" y="1228934"/>
              <a:ext cx="55824" cy="163295"/>
            </a:xfrm>
            <a:custGeom>
              <a:avLst/>
              <a:gdLst/>
              <a:ahLst/>
              <a:cxnLst/>
              <a:rect l="l" t="t" r="r" b="b"/>
              <a:pathLst>
                <a:path w="1978" h="5786" extrusionOk="0">
                  <a:moveTo>
                    <a:pt x="1925" y="1"/>
                  </a:moveTo>
                  <a:cubicBezTo>
                    <a:pt x="1908" y="1"/>
                    <a:pt x="1890" y="1"/>
                    <a:pt x="1873" y="2"/>
                  </a:cubicBezTo>
                  <a:lnTo>
                    <a:pt x="1977" y="2"/>
                  </a:lnTo>
                  <a:cubicBezTo>
                    <a:pt x="1960" y="1"/>
                    <a:pt x="1942" y="1"/>
                    <a:pt x="1925" y="1"/>
                  </a:cubicBezTo>
                  <a:close/>
                  <a:moveTo>
                    <a:pt x="1033" y="2"/>
                  </a:moveTo>
                  <a:cubicBezTo>
                    <a:pt x="472" y="2"/>
                    <a:pt x="0" y="445"/>
                    <a:pt x="0" y="1035"/>
                  </a:cubicBezTo>
                  <a:lnTo>
                    <a:pt x="0" y="5786"/>
                  </a:lnTo>
                  <a:lnTo>
                    <a:pt x="945" y="5786"/>
                  </a:lnTo>
                  <a:lnTo>
                    <a:pt x="945" y="1006"/>
                  </a:lnTo>
                  <a:cubicBezTo>
                    <a:pt x="945" y="478"/>
                    <a:pt x="1336" y="30"/>
                    <a:pt x="1873"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3368961" y="1197354"/>
              <a:ext cx="317306" cy="432228"/>
            </a:xfrm>
            <a:custGeom>
              <a:avLst/>
              <a:gdLst/>
              <a:ahLst/>
              <a:cxnLst/>
              <a:rect l="l" t="t" r="r" b="b"/>
              <a:pathLst>
                <a:path w="11243" h="15315" extrusionOk="0">
                  <a:moveTo>
                    <a:pt x="9088" y="443"/>
                  </a:moveTo>
                  <a:cubicBezTo>
                    <a:pt x="10033" y="443"/>
                    <a:pt x="10800" y="1210"/>
                    <a:pt x="10800" y="2154"/>
                  </a:cubicBezTo>
                  <a:lnTo>
                    <a:pt x="10800" y="13160"/>
                  </a:lnTo>
                  <a:cubicBezTo>
                    <a:pt x="10800" y="14105"/>
                    <a:pt x="10033" y="14872"/>
                    <a:pt x="9088" y="14872"/>
                  </a:cubicBezTo>
                  <a:lnTo>
                    <a:pt x="2154" y="14872"/>
                  </a:lnTo>
                  <a:cubicBezTo>
                    <a:pt x="1210" y="14872"/>
                    <a:pt x="472" y="14105"/>
                    <a:pt x="472" y="13160"/>
                  </a:cubicBezTo>
                  <a:lnTo>
                    <a:pt x="472" y="2154"/>
                  </a:lnTo>
                  <a:cubicBezTo>
                    <a:pt x="472" y="1210"/>
                    <a:pt x="1210" y="443"/>
                    <a:pt x="2154" y="443"/>
                  </a:cubicBezTo>
                  <a:close/>
                  <a:moveTo>
                    <a:pt x="2154" y="0"/>
                  </a:moveTo>
                  <a:cubicBezTo>
                    <a:pt x="974" y="0"/>
                    <a:pt x="0" y="974"/>
                    <a:pt x="0" y="2154"/>
                  </a:cubicBezTo>
                  <a:lnTo>
                    <a:pt x="0" y="13160"/>
                  </a:lnTo>
                  <a:cubicBezTo>
                    <a:pt x="0" y="14341"/>
                    <a:pt x="974" y="15314"/>
                    <a:pt x="2154" y="15314"/>
                  </a:cubicBezTo>
                  <a:lnTo>
                    <a:pt x="9088" y="15314"/>
                  </a:lnTo>
                  <a:cubicBezTo>
                    <a:pt x="10269" y="15314"/>
                    <a:pt x="11242" y="14341"/>
                    <a:pt x="11242" y="13160"/>
                  </a:cubicBezTo>
                  <a:lnTo>
                    <a:pt x="11242" y="2154"/>
                  </a:lnTo>
                  <a:cubicBezTo>
                    <a:pt x="11242" y="974"/>
                    <a:pt x="10269" y="0"/>
                    <a:pt x="90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3493024" y="1222330"/>
              <a:ext cx="69145" cy="13349"/>
            </a:xfrm>
            <a:custGeom>
              <a:avLst/>
              <a:gdLst/>
              <a:ahLst/>
              <a:cxnLst/>
              <a:rect l="l" t="t" r="r" b="b"/>
              <a:pathLst>
                <a:path w="2450" h="473" extrusionOk="0">
                  <a:moveTo>
                    <a:pt x="296" y="0"/>
                  </a:moveTo>
                  <a:cubicBezTo>
                    <a:pt x="1" y="0"/>
                    <a:pt x="1" y="472"/>
                    <a:pt x="296" y="472"/>
                  </a:cubicBezTo>
                  <a:lnTo>
                    <a:pt x="2155" y="472"/>
                  </a:lnTo>
                  <a:cubicBezTo>
                    <a:pt x="2450" y="472"/>
                    <a:pt x="2450" y="0"/>
                    <a:pt x="2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3394756" y="1222330"/>
              <a:ext cx="266533" cy="381427"/>
            </a:xfrm>
            <a:custGeom>
              <a:avLst/>
              <a:gdLst/>
              <a:ahLst/>
              <a:cxnLst/>
              <a:rect l="l" t="t" r="r" b="b"/>
              <a:pathLst>
                <a:path w="9444" h="13515" extrusionOk="0">
                  <a:moveTo>
                    <a:pt x="2922" y="6256"/>
                  </a:moveTo>
                  <a:lnTo>
                    <a:pt x="2922" y="8233"/>
                  </a:lnTo>
                  <a:lnTo>
                    <a:pt x="473" y="8233"/>
                  </a:lnTo>
                  <a:lnTo>
                    <a:pt x="473" y="6256"/>
                  </a:lnTo>
                  <a:close/>
                  <a:moveTo>
                    <a:pt x="6050" y="6256"/>
                  </a:moveTo>
                  <a:lnTo>
                    <a:pt x="6050" y="8233"/>
                  </a:lnTo>
                  <a:lnTo>
                    <a:pt x="3365" y="8233"/>
                  </a:lnTo>
                  <a:lnTo>
                    <a:pt x="3365" y="6256"/>
                  </a:lnTo>
                  <a:close/>
                  <a:moveTo>
                    <a:pt x="8971" y="6256"/>
                  </a:moveTo>
                  <a:lnTo>
                    <a:pt x="8971" y="8233"/>
                  </a:lnTo>
                  <a:lnTo>
                    <a:pt x="6492" y="8233"/>
                  </a:lnTo>
                  <a:lnTo>
                    <a:pt x="6492" y="6256"/>
                  </a:lnTo>
                  <a:close/>
                  <a:moveTo>
                    <a:pt x="2952" y="8675"/>
                  </a:moveTo>
                  <a:lnTo>
                    <a:pt x="2922" y="10652"/>
                  </a:lnTo>
                  <a:lnTo>
                    <a:pt x="473" y="10652"/>
                  </a:lnTo>
                  <a:lnTo>
                    <a:pt x="473" y="8675"/>
                  </a:lnTo>
                  <a:close/>
                  <a:moveTo>
                    <a:pt x="6050" y="8675"/>
                  </a:moveTo>
                  <a:lnTo>
                    <a:pt x="6050" y="10652"/>
                  </a:lnTo>
                  <a:lnTo>
                    <a:pt x="3365" y="10652"/>
                  </a:lnTo>
                  <a:lnTo>
                    <a:pt x="3365" y="8675"/>
                  </a:lnTo>
                  <a:close/>
                  <a:moveTo>
                    <a:pt x="2952" y="11095"/>
                  </a:moveTo>
                  <a:lnTo>
                    <a:pt x="2952" y="13072"/>
                  </a:lnTo>
                  <a:lnTo>
                    <a:pt x="1270" y="13072"/>
                  </a:lnTo>
                  <a:cubicBezTo>
                    <a:pt x="827" y="13072"/>
                    <a:pt x="473" y="12718"/>
                    <a:pt x="473" y="12275"/>
                  </a:cubicBezTo>
                  <a:lnTo>
                    <a:pt x="473" y="11095"/>
                  </a:lnTo>
                  <a:close/>
                  <a:moveTo>
                    <a:pt x="6050" y="11095"/>
                  </a:moveTo>
                  <a:lnTo>
                    <a:pt x="6050" y="13072"/>
                  </a:lnTo>
                  <a:lnTo>
                    <a:pt x="3365" y="13072"/>
                  </a:lnTo>
                  <a:lnTo>
                    <a:pt x="3365" y="11095"/>
                  </a:lnTo>
                  <a:close/>
                  <a:moveTo>
                    <a:pt x="9001" y="8675"/>
                  </a:moveTo>
                  <a:lnTo>
                    <a:pt x="9001" y="10652"/>
                  </a:lnTo>
                  <a:lnTo>
                    <a:pt x="8056" y="10652"/>
                  </a:lnTo>
                  <a:cubicBezTo>
                    <a:pt x="7909" y="10652"/>
                    <a:pt x="7820" y="10741"/>
                    <a:pt x="7820" y="10888"/>
                  </a:cubicBezTo>
                  <a:cubicBezTo>
                    <a:pt x="7820" y="11006"/>
                    <a:pt x="7909" y="11095"/>
                    <a:pt x="8056" y="11095"/>
                  </a:cubicBezTo>
                  <a:lnTo>
                    <a:pt x="9001" y="11095"/>
                  </a:lnTo>
                  <a:lnTo>
                    <a:pt x="9001" y="12275"/>
                  </a:lnTo>
                  <a:cubicBezTo>
                    <a:pt x="9001" y="12718"/>
                    <a:pt x="8646" y="13072"/>
                    <a:pt x="8204" y="13072"/>
                  </a:cubicBezTo>
                  <a:lnTo>
                    <a:pt x="6522" y="13072"/>
                  </a:lnTo>
                  <a:lnTo>
                    <a:pt x="6522" y="11095"/>
                  </a:lnTo>
                  <a:lnTo>
                    <a:pt x="7142" y="11095"/>
                  </a:lnTo>
                  <a:cubicBezTo>
                    <a:pt x="7260" y="11095"/>
                    <a:pt x="7378" y="11006"/>
                    <a:pt x="7378" y="10888"/>
                  </a:cubicBezTo>
                  <a:cubicBezTo>
                    <a:pt x="7378" y="10741"/>
                    <a:pt x="7260" y="10652"/>
                    <a:pt x="7142" y="10652"/>
                  </a:cubicBezTo>
                  <a:lnTo>
                    <a:pt x="6522" y="10652"/>
                  </a:lnTo>
                  <a:lnTo>
                    <a:pt x="6522" y="8675"/>
                  </a:lnTo>
                  <a:close/>
                  <a:moveTo>
                    <a:pt x="2066" y="0"/>
                  </a:moveTo>
                  <a:cubicBezTo>
                    <a:pt x="1771" y="0"/>
                    <a:pt x="1771" y="443"/>
                    <a:pt x="2066" y="443"/>
                  </a:cubicBezTo>
                  <a:lnTo>
                    <a:pt x="2509" y="443"/>
                  </a:lnTo>
                  <a:cubicBezTo>
                    <a:pt x="2509" y="944"/>
                    <a:pt x="2922" y="1328"/>
                    <a:pt x="3424" y="1328"/>
                  </a:cubicBezTo>
                  <a:lnTo>
                    <a:pt x="5991" y="1328"/>
                  </a:lnTo>
                  <a:cubicBezTo>
                    <a:pt x="6463" y="1328"/>
                    <a:pt x="6876" y="944"/>
                    <a:pt x="6906" y="472"/>
                  </a:cubicBezTo>
                  <a:lnTo>
                    <a:pt x="8174" y="472"/>
                  </a:lnTo>
                  <a:cubicBezTo>
                    <a:pt x="8617" y="472"/>
                    <a:pt x="8971" y="826"/>
                    <a:pt x="8971" y="1269"/>
                  </a:cubicBezTo>
                  <a:lnTo>
                    <a:pt x="8971" y="5813"/>
                  </a:lnTo>
                  <a:lnTo>
                    <a:pt x="473" y="5813"/>
                  </a:lnTo>
                  <a:lnTo>
                    <a:pt x="473" y="1269"/>
                  </a:lnTo>
                  <a:cubicBezTo>
                    <a:pt x="443" y="856"/>
                    <a:pt x="768" y="502"/>
                    <a:pt x="1211" y="472"/>
                  </a:cubicBezTo>
                  <a:cubicBezTo>
                    <a:pt x="1217" y="473"/>
                    <a:pt x="1223" y="474"/>
                    <a:pt x="1229" y="474"/>
                  </a:cubicBezTo>
                  <a:cubicBezTo>
                    <a:pt x="1435" y="474"/>
                    <a:pt x="1440" y="25"/>
                    <a:pt x="1246" y="25"/>
                  </a:cubicBezTo>
                  <a:cubicBezTo>
                    <a:pt x="1235" y="25"/>
                    <a:pt x="1223" y="27"/>
                    <a:pt x="1211" y="30"/>
                  </a:cubicBezTo>
                  <a:cubicBezTo>
                    <a:pt x="532" y="59"/>
                    <a:pt x="1" y="590"/>
                    <a:pt x="1" y="1269"/>
                  </a:cubicBezTo>
                  <a:lnTo>
                    <a:pt x="1" y="12275"/>
                  </a:lnTo>
                  <a:cubicBezTo>
                    <a:pt x="1" y="12954"/>
                    <a:pt x="561" y="13515"/>
                    <a:pt x="1270" y="13515"/>
                  </a:cubicBezTo>
                  <a:lnTo>
                    <a:pt x="8204" y="13515"/>
                  </a:lnTo>
                  <a:cubicBezTo>
                    <a:pt x="8882" y="13515"/>
                    <a:pt x="9443" y="12954"/>
                    <a:pt x="9443" y="12275"/>
                  </a:cubicBezTo>
                  <a:lnTo>
                    <a:pt x="9443" y="1269"/>
                  </a:lnTo>
                  <a:cubicBezTo>
                    <a:pt x="9443" y="561"/>
                    <a:pt x="8882" y="0"/>
                    <a:pt x="8204" y="0"/>
                  </a:cubicBezTo>
                  <a:lnTo>
                    <a:pt x="6669" y="0"/>
                  </a:lnTo>
                  <a:cubicBezTo>
                    <a:pt x="6551" y="0"/>
                    <a:pt x="6463" y="118"/>
                    <a:pt x="6463" y="236"/>
                  </a:cubicBezTo>
                  <a:lnTo>
                    <a:pt x="6463" y="413"/>
                  </a:lnTo>
                  <a:cubicBezTo>
                    <a:pt x="6463" y="679"/>
                    <a:pt x="6256" y="885"/>
                    <a:pt x="5991" y="885"/>
                  </a:cubicBezTo>
                  <a:lnTo>
                    <a:pt x="3424" y="885"/>
                  </a:lnTo>
                  <a:cubicBezTo>
                    <a:pt x="3158" y="885"/>
                    <a:pt x="2952" y="679"/>
                    <a:pt x="2952" y="413"/>
                  </a:cubicBezTo>
                  <a:lnTo>
                    <a:pt x="2952" y="236"/>
                  </a:lnTo>
                  <a:cubicBezTo>
                    <a:pt x="2952" y="89"/>
                    <a:pt x="2863" y="0"/>
                    <a:pt x="27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3419958" y="1312273"/>
              <a:ext cx="54780" cy="53312"/>
            </a:xfrm>
            <a:custGeom>
              <a:avLst/>
              <a:gdLst/>
              <a:ahLst/>
              <a:cxnLst/>
              <a:rect l="l" t="t" r="r" b="b"/>
              <a:pathLst>
                <a:path w="1941" h="1889" extrusionOk="0">
                  <a:moveTo>
                    <a:pt x="967" y="0"/>
                  </a:moveTo>
                  <a:cubicBezTo>
                    <a:pt x="849" y="0"/>
                    <a:pt x="760" y="89"/>
                    <a:pt x="760" y="207"/>
                  </a:cubicBezTo>
                  <a:lnTo>
                    <a:pt x="760" y="738"/>
                  </a:lnTo>
                  <a:lnTo>
                    <a:pt x="259" y="738"/>
                  </a:lnTo>
                  <a:cubicBezTo>
                    <a:pt x="245" y="735"/>
                    <a:pt x="231" y="733"/>
                    <a:pt x="219" y="733"/>
                  </a:cubicBezTo>
                  <a:cubicBezTo>
                    <a:pt x="0" y="733"/>
                    <a:pt x="6" y="1181"/>
                    <a:pt x="238" y="1181"/>
                  </a:cubicBezTo>
                  <a:cubicBezTo>
                    <a:pt x="244" y="1181"/>
                    <a:pt x="251" y="1181"/>
                    <a:pt x="259" y="1180"/>
                  </a:cubicBezTo>
                  <a:lnTo>
                    <a:pt x="760" y="1180"/>
                  </a:lnTo>
                  <a:lnTo>
                    <a:pt x="760" y="1682"/>
                  </a:lnTo>
                  <a:cubicBezTo>
                    <a:pt x="760" y="1800"/>
                    <a:pt x="849" y="1888"/>
                    <a:pt x="967" y="1888"/>
                  </a:cubicBezTo>
                  <a:cubicBezTo>
                    <a:pt x="1085" y="1888"/>
                    <a:pt x="1203" y="1800"/>
                    <a:pt x="1203" y="1682"/>
                  </a:cubicBezTo>
                  <a:lnTo>
                    <a:pt x="1203" y="1151"/>
                  </a:lnTo>
                  <a:lnTo>
                    <a:pt x="1704" y="1151"/>
                  </a:lnTo>
                  <a:cubicBezTo>
                    <a:pt x="1940" y="1121"/>
                    <a:pt x="1940" y="738"/>
                    <a:pt x="1704" y="708"/>
                  </a:cubicBezTo>
                  <a:lnTo>
                    <a:pt x="1203" y="708"/>
                  </a:lnTo>
                  <a:lnTo>
                    <a:pt x="1203" y="207"/>
                  </a:lnTo>
                  <a:cubicBezTo>
                    <a:pt x="1203" y="89"/>
                    <a:pt x="1085" y="0"/>
                    <a:pt x="9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1"/>
            <p:cNvSpPr/>
            <p:nvPr/>
          </p:nvSpPr>
          <p:spPr>
            <a:xfrm>
              <a:off x="3516335" y="1289244"/>
              <a:ext cx="58957" cy="85514"/>
            </a:xfrm>
            <a:custGeom>
              <a:avLst/>
              <a:gdLst/>
              <a:ahLst/>
              <a:cxnLst/>
              <a:rect l="l" t="t" r="r" b="b"/>
              <a:pathLst>
                <a:path w="2089" h="3030" extrusionOk="0">
                  <a:moveTo>
                    <a:pt x="1299" y="609"/>
                  </a:moveTo>
                  <a:lnTo>
                    <a:pt x="1299" y="1819"/>
                  </a:lnTo>
                  <a:lnTo>
                    <a:pt x="621" y="1819"/>
                  </a:lnTo>
                  <a:cubicBezTo>
                    <a:pt x="857" y="1377"/>
                    <a:pt x="1152" y="875"/>
                    <a:pt x="1299" y="609"/>
                  </a:cubicBezTo>
                  <a:close/>
                  <a:moveTo>
                    <a:pt x="1361" y="1"/>
                  </a:moveTo>
                  <a:cubicBezTo>
                    <a:pt x="1226" y="1"/>
                    <a:pt x="1103" y="75"/>
                    <a:pt x="1034" y="167"/>
                  </a:cubicBezTo>
                  <a:cubicBezTo>
                    <a:pt x="916" y="344"/>
                    <a:pt x="178" y="1642"/>
                    <a:pt x="30" y="1937"/>
                  </a:cubicBezTo>
                  <a:cubicBezTo>
                    <a:pt x="1" y="1996"/>
                    <a:pt x="1" y="2085"/>
                    <a:pt x="30" y="2144"/>
                  </a:cubicBezTo>
                  <a:cubicBezTo>
                    <a:pt x="60" y="2203"/>
                    <a:pt x="148" y="2262"/>
                    <a:pt x="237" y="2262"/>
                  </a:cubicBezTo>
                  <a:lnTo>
                    <a:pt x="1270" y="2262"/>
                  </a:lnTo>
                  <a:lnTo>
                    <a:pt x="1270" y="2793"/>
                  </a:lnTo>
                  <a:cubicBezTo>
                    <a:pt x="1270" y="2911"/>
                    <a:pt x="1388" y="3029"/>
                    <a:pt x="1506" y="3029"/>
                  </a:cubicBezTo>
                  <a:cubicBezTo>
                    <a:pt x="1624" y="3029"/>
                    <a:pt x="1742" y="2911"/>
                    <a:pt x="1742" y="2793"/>
                  </a:cubicBezTo>
                  <a:lnTo>
                    <a:pt x="1742" y="2262"/>
                  </a:lnTo>
                  <a:lnTo>
                    <a:pt x="1830" y="2262"/>
                  </a:lnTo>
                  <a:cubicBezTo>
                    <a:pt x="1838" y="2263"/>
                    <a:pt x="1845" y="2263"/>
                    <a:pt x="1852" y="2263"/>
                  </a:cubicBezTo>
                  <a:cubicBezTo>
                    <a:pt x="2088" y="2263"/>
                    <a:pt x="2088" y="1818"/>
                    <a:pt x="1852" y="1818"/>
                  </a:cubicBezTo>
                  <a:cubicBezTo>
                    <a:pt x="1845" y="1818"/>
                    <a:pt x="1838" y="1818"/>
                    <a:pt x="1830" y="1819"/>
                  </a:cubicBezTo>
                  <a:lnTo>
                    <a:pt x="1742" y="1819"/>
                  </a:lnTo>
                  <a:lnTo>
                    <a:pt x="1742" y="403"/>
                  </a:lnTo>
                  <a:cubicBezTo>
                    <a:pt x="1742" y="226"/>
                    <a:pt x="1624" y="78"/>
                    <a:pt x="1476" y="19"/>
                  </a:cubicBezTo>
                  <a:cubicBezTo>
                    <a:pt x="1437" y="6"/>
                    <a:pt x="1399" y="1"/>
                    <a:pt x="13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1"/>
            <p:cNvSpPr/>
            <p:nvPr/>
          </p:nvSpPr>
          <p:spPr>
            <a:xfrm>
              <a:off x="3580709" y="1287664"/>
              <a:ext cx="56417" cy="87095"/>
            </a:xfrm>
            <a:custGeom>
              <a:avLst/>
              <a:gdLst/>
              <a:ahLst/>
              <a:cxnLst/>
              <a:rect l="l" t="t" r="r" b="b"/>
              <a:pathLst>
                <a:path w="1999" h="3086" extrusionOk="0">
                  <a:moveTo>
                    <a:pt x="906" y="1"/>
                  </a:moveTo>
                  <a:cubicBezTo>
                    <a:pt x="526" y="1"/>
                    <a:pt x="146" y="233"/>
                    <a:pt x="51" y="724"/>
                  </a:cubicBezTo>
                  <a:cubicBezTo>
                    <a:pt x="1" y="909"/>
                    <a:pt x="140" y="1017"/>
                    <a:pt x="276" y="1017"/>
                  </a:cubicBezTo>
                  <a:cubicBezTo>
                    <a:pt x="379" y="1017"/>
                    <a:pt x="481" y="954"/>
                    <a:pt x="494" y="813"/>
                  </a:cubicBezTo>
                  <a:cubicBezTo>
                    <a:pt x="535" y="566"/>
                    <a:pt x="722" y="453"/>
                    <a:pt x="911" y="453"/>
                  </a:cubicBezTo>
                  <a:cubicBezTo>
                    <a:pt x="1129" y="453"/>
                    <a:pt x="1349" y="603"/>
                    <a:pt x="1349" y="872"/>
                  </a:cubicBezTo>
                  <a:lnTo>
                    <a:pt x="1349" y="961"/>
                  </a:lnTo>
                  <a:cubicBezTo>
                    <a:pt x="1290" y="1108"/>
                    <a:pt x="1202" y="1285"/>
                    <a:pt x="1113" y="1403"/>
                  </a:cubicBezTo>
                  <a:cubicBezTo>
                    <a:pt x="700" y="1993"/>
                    <a:pt x="464" y="2318"/>
                    <a:pt x="346" y="2495"/>
                  </a:cubicBezTo>
                  <a:cubicBezTo>
                    <a:pt x="198" y="2672"/>
                    <a:pt x="110" y="2760"/>
                    <a:pt x="169" y="2908"/>
                  </a:cubicBezTo>
                  <a:cubicBezTo>
                    <a:pt x="169" y="2967"/>
                    <a:pt x="228" y="3026"/>
                    <a:pt x="317" y="3056"/>
                  </a:cubicBezTo>
                  <a:cubicBezTo>
                    <a:pt x="494" y="3085"/>
                    <a:pt x="671" y="3085"/>
                    <a:pt x="877" y="3085"/>
                  </a:cubicBezTo>
                  <a:lnTo>
                    <a:pt x="1703" y="3085"/>
                  </a:lnTo>
                  <a:cubicBezTo>
                    <a:pt x="1998" y="3056"/>
                    <a:pt x="1998" y="2613"/>
                    <a:pt x="1703" y="2613"/>
                  </a:cubicBezTo>
                  <a:lnTo>
                    <a:pt x="789" y="2613"/>
                  </a:lnTo>
                  <a:cubicBezTo>
                    <a:pt x="936" y="2436"/>
                    <a:pt x="1172" y="2141"/>
                    <a:pt x="1497" y="1669"/>
                  </a:cubicBezTo>
                  <a:cubicBezTo>
                    <a:pt x="1615" y="1492"/>
                    <a:pt x="1733" y="1256"/>
                    <a:pt x="1792" y="1049"/>
                  </a:cubicBezTo>
                  <a:lnTo>
                    <a:pt x="1762" y="1049"/>
                  </a:lnTo>
                  <a:cubicBezTo>
                    <a:pt x="1792" y="990"/>
                    <a:pt x="1792" y="931"/>
                    <a:pt x="1792" y="902"/>
                  </a:cubicBezTo>
                  <a:cubicBezTo>
                    <a:pt x="1792" y="315"/>
                    <a:pt x="1349" y="1"/>
                    <a:pt x="9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3" name="Google Shape;3193;p71"/>
          <p:cNvGrpSpPr/>
          <p:nvPr/>
        </p:nvGrpSpPr>
        <p:grpSpPr>
          <a:xfrm>
            <a:off x="3147271" y="1556172"/>
            <a:ext cx="480545" cy="432453"/>
            <a:chOff x="2674423" y="1197354"/>
            <a:chExt cx="480545" cy="432453"/>
          </a:xfrm>
        </p:grpSpPr>
        <p:sp>
          <p:nvSpPr>
            <p:cNvPr id="3194" name="Google Shape;3194;p71"/>
            <p:cNvSpPr/>
            <p:nvPr/>
          </p:nvSpPr>
          <p:spPr>
            <a:xfrm>
              <a:off x="2724403" y="1225660"/>
              <a:ext cx="414730" cy="397232"/>
            </a:xfrm>
            <a:custGeom>
              <a:avLst/>
              <a:gdLst/>
              <a:ahLst/>
              <a:cxnLst/>
              <a:rect l="l" t="t" r="r" b="b"/>
              <a:pathLst>
                <a:path w="14695" h="14075" extrusionOk="0">
                  <a:moveTo>
                    <a:pt x="6256" y="0"/>
                  </a:moveTo>
                  <a:cubicBezTo>
                    <a:pt x="2390" y="0"/>
                    <a:pt x="590" y="3158"/>
                    <a:pt x="590" y="7053"/>
                  </a:cubicBezTo>
                  <a:cubicBezTo>
                    <a:pt x="590" y="8970"/>
                    <a:pt x="0" y="10741"/>
                    <a:pt x="1299" y="12010"/>
                  </a:cubicBezTo>
                  <a:cubicBezTo>
                    <a:pt x="2701" y="13412"/>
                    <a:pt x="4492" y="14074"/>
                    <a:pt x="6264" y="14074"/>
                  </a:cubicBezTo>
                  <a:cubicBezTo>
                    <a:pt x="8964" y="14074"/>
                    <a:pt x="11619" y="12535"/>
                    <a:pt x="12777" y="9738"/>
                  </a:cubicBezTo>
                  <a:cubicBezTo>
                    <a:pt x="14695" y="5105"/>
                    <a:pt x="11272" y="0"/>
                    <a:pt x="6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2711083" y="1224814"/>
              <a:ext cx="203202" cy="398107"/>
            </a:xfrm>
            <a:custGeom>
              <a:avLst/>
              <a:gdLst/>
              <a:ahLst/>
              <a:cxnLst/>
              <a:rect l="l" t="t" r="r" b="b"/>
              <a:pathLst>
                <a:path w="7200" h="14106" extrusionOk="0">
                  <a:moveTo>
                    <a:pt x="6728" y="1"/>
                  </a:moveTo>
                  <a:cubicBezTo>
                    <a:pt x="2862" y="1"/>
                    <a:pt x="0" y="3158"/>
                    <a:pt x="0" y="7053"/>
                  </a:cubicBezTo>
                  <a:cubicBezTo>
                    <a:pt x="0" y="9000"/>
                    <a:pt x="472" y="10771"/>
                    <a:pt x="1771" y="12040"/>
                  </a:cubicBezTo>
                  <a:cubicBezTo>
                    <a:pt x="3069" y="13368"/>
                    <a:pt x="4869" y="14105"/>
                    <a:pt x="6728" y="14105"/>
                  </a:cubicBezTo>
                  <a:lnTo>
                    <a:pt x="7200" y="14105"/>
                  </a:lnTo>
                  <a:lnTo>
                    <a:pt x="7200" y="14076"/>
                  </a:lnTo>
                  <a:cubicBezTo>
                    <a:pt x="3482" y="13810"/>
                    <a:pt x="620" y="10741"/>
                    <a:pt x="620" y="7053"/>
                  </a:cubicBezTo>
                  <a:cubicBezTo>
                    <a:pt x="620" y="3335"/>
                    <a:pt x="3482" y="266"/>
                    <a:pt x="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2682748" y="1283938"/>
              <a:ext cx="218216" cy="280673"/>
            </a:xfrm>
            <a:custGeom>
              <a:avLst/>
              <a:gdLst/>
              <a:ahLst/>
              <a:cxnLst/>
              <a:rect l="l" t="t" r="r" b="b"/>
              <a:pathLst>
                <a:path w="7732" h="9945" extrusionOk="0">
                  <a:moveTo>
                    <a:pt x="2745" y="1"/>
                  </a:moveTo>
                  <a:cubicBezTo>
                    <a:pt x="1" y="2745"/>
                    <a:pt x="1" y="7201"/>
                    <a:pt x="2745" y="9945"/>
                  </a:cubicBezTo>
                  <a:lnTo>
                    <a:pt x="3247" y="9473"/>
                  </a:lnTo>
                  <a:lnTo>
                    <a:pt x="7732" y="4988"/>
                  </a:lnTo>
                  <a:lnTo>
                    <a:pt x="27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2682748" y="1283938"/>
              <a:ext cx="91638" cy="280673"/>
            </a:xfrm>
            <a:custGeom>
              <a:avLst/>
              <a:gdLst/>
              <a:ahLst/>
              <a:cxnLst/>
              <a:rect l="l" t="t" r="r" b="b"/>
              <a:pathLst>
                <a:path w="3247" h="9945" extrusionOk="0">
                  <a:moveTo>
                    <a:pt x="2745" y="1"/>
                  </a:moveTo>
                  <a:cubicBezTo>
                    <a:pt x="1" y="2745"/>
                    <a:pt x="1" y="7201"/>
                    <a:pt x="2745" y="9945"/>
                  </a:cubicBezTo>
                  <a:lnTo>
                    <a:pt x="3247" y="9473"/>
                  </a:lnTo>
                  <a:cubicBezTo>
                    <a:pt x="2184" y="8204"/>
                    <a:pt x="1624" y="6610"/>
                    <a:pt x="1624" y="4988"/>
                  </a:cubicBezTo>
                  <a:lnTo>
                    <a:pt x="1624" y="4958"/>
                  </a:lnTo>
                  <a:cubicBezTo>
                    <a:pt x="1624" y="3335"/>
                    <a:pt x="2184" y="1742"/>
                    <a:pt x="3247" y="473"/>
                  </a:cubicBezTo>
                  <a:lnTo>
                    <a:pt x="27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2680265" y="1204014"/>
              <a:ext cx="220700" cy="220700"/>
            </a:xfrm>
            <a:custGeom>
              <a:avLst/>
              <a:gdLst/>
              <a:ahLst/>
              <a:cxnLst/>
              <a:rect l="l" t="t" r="r" b="b"/>
              <a:pathLst>
                <a:path w="7820" h="7820" extrusionOk="0">
                  <a:moveTo>
                    <a:pt x="7820" y="0"/>
                  </a:moveTo>
                  <a:cubicBezTo>
                    <a:pt x="3512" y="0"/>
                    <a:pt x="0" y="3482"/>
                    <a:pt x="0" y="7820"/>
                  </a:cubicBezTo>
                  <a:lnTo>
                    <a:pt x="7820" y="7820"/>
                  </a:lnTo>
                  <a:lnTo>
                    <a:pt x="7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2680265" y="1204833"/>
              <a:ext cx="196570" cy="219881"/>
            </a:xfrm>
            <a:custGeom>
              <a:avLst/>
              <a:gdLst/>
              <a:ahLst/>
              <a:cxnLst/>
              <a:rect l="l" t="t" r="r" b="b"/>
              <a:pathLst>
                <a:path w="6965" h="7791" extrusionOk="0">
                  <a:moveTo>
                    <a:pt x="6964" y="1"/>
                  </a:moveTo>
                  <a:lnTo>
                    <a:pt x="6964" y="1"/>
                  </a:lnTo>
                  <a:cubicBezTo>
                    <a:pt x="3010" y="443"/>
                    <a:pt x="0" y="3807"/>
                    <a:pt x="0" y="7791"/>
                  </a:cubicBezTo>
                  <a:lnTo>
                    <a:pt x="1004" y="7791"/>
                  </a:lnTo>
                  <a:cubicBezTo>
                    <a:pt x="1004" y="4132"/>
                    <a:pt x="3453" y="945"/>
                    <a:pt x="6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2764366" y="1289075"/>
              <a:ext cx="74874" cy="68073"/>
            </a:xfrm>
            <a:custGeom>
              <a:avLst/>
              <a:gdLst/>
              <a:ahLst/>
              <a:cxnLst/>
              <a:rect l="l" t="t" r="r" b="b"/>
              <a:pathLst>
                <a:path w="2653" h="2412" extrusionOk="0">
                  <a:moveTo>
                    <a:pt x="1973" y="0"/>
                  </a:moveTo>
                  <a:cubicBezTo>
                    <a:pt x="1855" y="0"/>
                    <a:pt x="1731" y="51"/>
                    <a:pt x="1624" y="173"/>
                  </a:cubicBezTo>
                  <a:lnTo>
                    <a:pt x="1240" y="586"/>
                  </a:lnTo>
                  <a:lnTo>
                    <a:pt x="827" y="173"/>
                  </a:lnTo>
                  <a:cubicBezTo>
                    <a:pt x="738" y="84"/>
                    <a:pt x="620" y="40"/>
                    <a:pt x="502" y="40"/>
                  </a:cubicBezTo>
                  <a:cubicBezTo>
                    <a:pt x="384" y="40"/>
                    <a:pt x="266" y="84"/>
                    <a:pt x="178" y="173"/>
                  </a:cubicBezTo>
                  <a:cubicBezTo>
                    <a:pt x="1" y="320"/>
                    <a:pt x="1" y="615"/>
                    <a:pt x="178" y="793"/>
                  </a:cubicBezTo>
                  <a:lnTo>
                    <a:pt x="591" y="1206"/>
                  </a:lnTo>
                  <a:lnTo>
                    <a:pt x="178" y="1619"/>
                  </a:lnTo>
                  <a:cubicBezTo>
                    <a:pt x="1" y="1796"/>
                    <a:pt x="1" y="2061"/>
                    <a:pt x="178" y="2238"/>
                  </a:cubicBezTo>
                  <a:cubicBezTo>
                    <a:pt x="266" y="2327"/>
                    <a:pt x="384" y="2371"/>
                    <a:pt x="502" y="2371"/>
                  </a:cubicBezTo>
                  <a:cubicBezTo>
                    <a:pt x="620" y="2371"/>
                    <a:pt x="738" y="2327"/>
                    <a:pt x="827" y="2238"/>
                  </a:cubicBezTo>
                  <a:lnTo>
                    <a:pt x="1240" y="1825"/>
                  </a:lnTo>
                  <a:lnTo>
                    <a:pt x="1624" y="2238"/>
                  </a:lnTo>
                  <a:cubicBezTo>
                    <a:pt x="1732" y="2361"/>
                    <a:pt x="1856" y="2411"/>
                    <a:pt x="1974" y="2411"/>
                  </a:cubicBezTo>
                  <a:cubicBezTo>
                    <a:pt x="2340" y="2411"/>
                    <a:pt x="2652" y="1931"/>
                    <a:pt x="2273" y="1619"/>
                  </a:cubicBezTo>
                  <a:lnTo>
                    <a:pt x="1860" y="1206"/>
                  </a:lnTo>
                  <a:lnTo>
                    <a:pt x="2273" y="822"/>
                  </a:lnTo>
                  <a:cubicBezTo>
                    <a:pt x="2652" y="487"/>
                    <a:pt x="2339" y="0"/>
                    <a:pt x="1973" y="0"/>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2744526" y="1447568"/>
              <a:ext cx="74846" cy="67790"/>
            </a:xfrm>
            <a:custGeom>
              <a:avLst/>
              <a:gdLst/>
              <a:ahLst/>
              <a:cxnLst/>
              <a:rect l="l" t="t" r="r" b="b"/>
              <a:pathLst>
                <a:path w="2652" h="2402" extrusionOk="0">
                  <a:moveTo>
                    <a:pt x="2153" y="1"/>
                  </a:moveTo>
                  <a:cubicBezTo>
                    <a:pt x="2039" y="1"/>
                    <a:pt x="1928" y="45"/>
                    <a:pt x="1854" y="134"/>
                  </a:cubicBezTo>
                  <a:lnTo>
                    <a:pt x="1441" y="547"/>
                  </a:lnTo>
                  <a:lnTo>
                    <a:pt x="999" y="134"/>
                  </a:lnTo>
                  <a:cubicBezTo>
                    <a:pt x="907" y="55"/>
                    <a:pt x="807" y="22"/>
                    <a:pt x="711" y="22"/>
                  </a:cubicBezTo>
                  <a:cubicBezTo>
                    <a:pt x="372" y="22"/>
                    <a:pt x="80" y="438"/>
                    <a:pt x="379" y="783"/>
                  </a:cubicBezTo>
                  <a:lnTo>
                    <a:pt x="792" y="1196"/>
                  </a:lnTo>
                  <a:lnTo>
                    <a:pt x="379" y="1609"/>
                  </a:lnTo>
                  <a:cubicBezTo>
                    <a:pt x="0" y="1921"/>
                    <a:pt x="312" y="2402"/>
                    <a:pt x="665" y="2402"/>
                  </a:cubicBezTo>
                  <a:cubicBezTo>
                    <a:pt x="779" y="2402"/>
                    <a:pt x="898" y="2351"/>
                    <a:pt x="999" y="2229"/>
                  </a:cubicBezTo>
                  <a:lnTo>
                    <a:pt x="2474" y="783"/>
                  </a:lnTo>
                  <a:cubicBezTo>
                    <a:pt x="2651" y="606"/>
                    <a:pt x="2651" y="311"/>
                    <a:pt x="2474" y="134"/>
                  </a:cubicBezTo>
                  <a:cubicBezTo>
                    <a:pt x="2386" y="45"/>
                    <a:pt x="2268" y="1"/>
                    <a:pt x="2153"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2947243" y="1425442"/>
              <a:ext cx="77301" cy="65956"/>
            </a:xfrm>
            <a:custGeom>
              <a:avLst/>
              <a:gdLst/>
              <a:ahLst/>
              <a:cxnLst/>
              <a:rect l="l" t="t" r="r" b="b"/>
              <a:pathLst>
                <a:path w="2739" h="2337" extrusionOk="0">
                  <a:moveTo>
                    <a:pt x="578" y="1"/>
                  </a:moveTo>
                  <a:cubicBezTo>
                    <a:pt x="1" y="1"/>
                    <a:pt x="1" y="891"/>
                    <a:pt x="578" y="891"/>
                  </a:cubicBezTo>
                  <a:cubicBezTo>
                    <a:pt x="595" y="891"/>
                    <a:pt x="613" y="890"/>
                    <a:pt x="632" y="888"/>
                  </a:cubicBezTo>
                  <a:lnTo>
                    <a:pt x="1016" y="888"/>
                  </a:lnTo>
                  <a:lnTo>
                    <a:pt x="337" y="1596"/>
                  </a:lnTo>
                  <a:cubicBezTo>
                    <a:pt x="42" y="1862"/>
                    <a:pt x="248" y="2334"/>
                    <a:pt x="632" y="2334"/>
                  </a:cubicBezTo>
                  <a:lnTo>
                    <a:pt x="2107" y="2334"/>
                  </a:lnTo>
                  <a:cubicBezTo>
                    <a:pt x="2126" y="2336"/>
                    <a:pt x="2144" y="2337"/>
                    <a:pt x="2161" y="2337"/>
                  </a:cubicBezTo>
                  <a:cubicBezTo>
                    <a:pt x="2738" y="2337"/>
                    <a:pt x="2738" y="1446"/>
                    <a:pt x="2161" y="1446"/>
                  </a:cubicBezTo>
                  <a:cubicBezTo>
                    <a:pt x="2144" y="1446"/>
                    <a:pt x="2126" y="1447"/>
                    <a:pt x="2107" y="1449"/>
                  </a:cubicBezTo>
                  <a:lnTo>
                    <a:pt x="1724" y="1449"/>
                  </a:lnTo>
                  <a:lnTo>
                    <a:pt x="2432" y="770"/>
                  </a:lnTo>
                  <a:cubicBezTo>
                    <a:pt x="2697" y="475"/>
                    <a:pt x="2491" y="3"/>
                    <a:pt x="2107" y="3"/>
                  </a:cubicBezTo>
                  <a:lnTo>
                    <a:pt x="632" y="3"/>
                  </a:lnTo>
                  <a:cubicBezTo>
                    <a:pt x="613" y="1"/>
                    <a:pt x="595" y="1"/>
                    <a:pt x="578"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2674423" y="1197354"/>
              <a:ext cx="480545" cy="432453"/>
            </a:xfrm>
            <a:custGeom>
              <a:avLst/>
              <a:gdLst/>
              <a:ahLst/>
              <a:cxnLst/>
              <a:rect l="l" t="t" r="r" b="b"/>
              <a:pathLst>
                <a:path w="17027" h="15323" extrusionOk="0">
                  <a:moveTo>
                    <a:pt x="7496" y="8262"/>
                  </a:moveTo>
                  <a:lnTo>
                    <a:pt x="3070" y="12688"/>
                  </a:lnTo>
                  <a:cubicBezTo>
                    <a:pt x="1919" y="11478"/>
                    <a:pt x="1270" y="9914"/>
                    <a:pt x="1211" y="8262"/>
                  </a:cubicBezTo>
                  <a:close/>
                  <a:moveTo>
                    <a:pt x="8056" y="0"/>
                  </a:moveTo>
                  <a:cubicBezTo>
                    <a:pt x="3601" y="0"/>
                    <a:pt x="30" y="3600"/>
                    <a:pt x="1" y="8056"/>
                  </a:cubicBezTo>
                  <a:cubicBezTo>
                    <a:pt x="1" y="8174"/>
                    <a:pt x="119" y="8262"/>
                    <a:pt x="237" y="8262"/>
                  </a:cubicBezTo>
                  <a:lnTo>
                    <a:pt x="798" y="8262"/>
                  </a:lnTo>
                  <a:cubicBezTo>
                    <a:pt x="922" y="12491"/>
                    <a:pt x="4411" y="15322"/>
                    <a:pt x="8092" y="15322"/>
                  </a:cubicBezTo>
                  <a:cubicBezTo>
                    <a:pt x="9651" y="15322"/>
                    <a:pt x="11243" y="14815"/>
                    <a:pt x="12630" y="13691"/>
                  </a:cubicBezTo>
                  <a:cubicBezTo>
                    <a:pt x="12748" y="13603"/>
                    <a:pt x="12748" y="13455"/>
                    <a:pt x="12660" y="13367"/>
                  </a:cubicBezTo>
                  <a:cubicBezTo>
                    <a:pt x="12625" y="13315"/>
                    <a:pt x="12561" y="13284"/>
                    <a:pt x="12496" y="13284"/>
                  </a:cubicBezTo>
                  <a:cubicBezTo>
                    <a:pt x="12449" y="13284"/>
                    <a:pt x="12402" y="13300"/>
                    <a:pt x="12364" y="13337"/>
                  </a:cubicBezTo>
                  <a:cubicBezTo>
                    <a:pt x="11125" y="14311"/>
                    <a:pt x="9620" y="14842"/>
                    <a:pt x="8056" y="14842"/>
                  </a:cubicBezTo>
                  <a:cubicBezTo>
                    <a:pt x="8020" y="14843"/>
                    <a:pt x="7984" y="14843"/>
                    <a:pt x="7947" y="14843"/>
                  </a:cubicBezTo>
                  <a:cubicBezTo>
                    <a:pt x="6247" y="14843"/>
                    <a:pt x="4636" y="14168"/>
                    <a:pt x="3394" y="13013"/>
                  </a:cubicBezTo>
                  <a:lnTo>
                    <a:pt x="8204" y="8203"/>
                  </a:lnTo>
                  <a:cubicBezTo>
                    <a:pt x="8263" y="8144"/>
                    <a:pt x="8292" y="8085"/>
                    <a:pt x="8292" y="8026"/>
                  </a:cubicBezTo>
                  <a:lnTo>
                    <a:pt x="8292" y="2597"/>
                  </a:lnTo>
                  <a:cubicBezTo>
                    <a:pt x="8292" y="2449"/>
                    <a:pt x="8174" y="2361"/>
                    <a:pt x="8056" y="2361"/>
                  </a:cubicBezTo>
                  <a:cubicBezTo>
                    <a:pt x="7938" y="2361"/>
                    <a:pt x="7820" y="2449"/>
                    <a:pt x="7820" y="2597"/>
                  </a:cubicBezTo>
                  <a:lnTo>
                    <a:pt x="7820" y="7819"/>
                  </a:lnTo>
                  <a:lnTo>
                    <a:pt x="443" y="7819"/>
                  </a:lnTo>
                  <a:cubicBezTo>
                    <a:pt x="561" y="3806"/>
                    <a:pt x="3807" y="561"/>
                    <a:pt x="7820" y="443"/>
                  </a:cubicBezTo>
                  <a:lnTo>
                    <a:pt x="7820" y="1682"/>
                  </a:lnTo>
                  <a:cubicBezTo>
                    <a:pt x="7820" y="1800"/>
                    <a:pt x="7938" y="1918"/>
                    <a:pt x="8056" y="1918"/>
                  </a:cubicBezTo>
                  <a:cubicBezTo>
                    <a:pt x="8174" y="1918"/>
                    <a:pt x="8292" y="1800"/>
                    <a:pt x="8292" y="1682"/>
                  </a:cubicBezTo>
                  <a:lnTo>
                    <a:pt x="8292" y="1239"/>
                  </a:lnTo>
                  <a:cubicBezTo>
                    <a:pt x="14164" y="1446"/>
                    <a:pt x="17027" y="8498"/>
                    <a:pt x="12955" y="12747"/>
                  </a:cubicBezTo>
                  <a:cubicBezTo>
                    <a:pt x="12866" y="12836"/>
                    <a:pt x="12866" y="12983"/>
                    <a:pt x="12955" y="13072"/>
                  </a:cubicBezTo>
                  <a:cubicBezTo>
                    <a:pt x="13014" y="13101"/>
                    <a:pt x="13073" y="13131"/>
                    <a:pt x="13102" y="13131"/>
                  </a:cubicBezTo>
                  <a:cubicBezTo>
                    <a:pt x="13191" y="13131"/>
                    <a:pt x="13250" y="13101"/>
                    <a:pt x="13279" y="13072"/>
                  </a:cubicBezTo>
                  <a:cubicBezTo>
                    <a:pt x="15994" y="10210"/>
                    <a:pt x="15964" y="5695"/>
                    <a:pt x="13161" y="2892"/>
                  </a:cubicBezTo>
                  <a:cubicBezTo>
                    <a:pt x="11863" y="1593"/>
                    <a:pt x="10122" y="826"/>
                    <a:pt x="8292" y="767"/>
                  </a:cubicBezTo>
                  <a:lnTo>
                    <a:pt x="8292" y="236"/>
                  </a:lnTo>
                  <a:cubicBezTo>
                    <a:pt x="8292" y="89"/>
                    <a:pt x="8174" y="0"/>
                    <a:pt x="80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2751073" y="1283120"/>
              <a:ext cx="94094" cy="79841"/>
            </a:xfrm>
            <a:custGeom>
              <a:avLst/>
              <a:gdLst/>
              <a:ahLst/>
              <a:cxnLst/>
              <a:rect l="l" t="t" r="r" b="b"/>
              <a:pathLst>
                <a:path w="3334" h="2829" extrusionOk="0">
                  <a:moveTo>
                    <a:pt x="2449" y="472"/>
                  </a:moveTo>
                  <a:cubicBezTo>
                    <a:pt x="2508" y="472"/>
                    <a:pt x="2537" y="502"/>
                    <a:pt x="2596" y="531"/>
                  </a:cubicBezTo>
                  <a:cubicBezTo>
                    <a:pt x="2685" y="620"/>
                    <a:pt x="2685" y="767"/>
                    <a:pt x="2596" y="856"/>
                  </a:cubicBezTo>
                  <a:lnTo>
                    <a:pt x="2183" y="1269"/>
                  </a:lnTo>
                  <a:cubicBezTo>
                    <a:pt x="2124" y="1299"/>
                    <a:pt x="2095" y="1358"/>
                    <a:pt x="2095" y="1417"/>
                  </a:cubicBezTo>
                  <a:cubicBezTo>
                    <a:pt x="2095" y="1476"/>
                    <a:pt x="2124" y="1535"/>
                    <a:pt x="2183" y="1564"/>
                  </a:cubicBezTo>
                  <a:lnTo>
                    <a:pt x="2596" y="1977"/>
                  </a:lnTo>
                  <a:cubicBezTo>
                    <a:pt x="2685" y="2066"/>
                    <a:pt x="2685" y="2213"/>
                    <a:pt x="2596" y="2302"/>
                  </a:cubicBezTo>
                  <a:cubicBezTo>
                    <a:pt x="2537" y="2331"/>
                    <a:pt x="2478" y="2361"/>
                    <a:pt x="2419" y="2361"/>
                  </a:cubicBezTo>
                  <a:cubicBezTo>
                    <a:pt x="2360" y="2361"/>
                    <a:pt x="2301" y="2331"/>
                    <a:pt x="2272" y="2302"/>
                  </a:cubicBezTo>
                  <a:lnTo>
                    <a:pt x="1888" y="1889"/>
                  </a:lnTo>
                  <a:cubicBezTo>
                    <a:pt x="1829" y="1859"/>
                    <a:pt x="1770" y="1830"/>
                    <a:pt x="1711" y="1830"/>
                  </a:cubicBezTo>
                  <a:cubicBezTo>
                    <a:pt x="1652" y="1830"/>
                    <a:pt x="1593" y="1859"/>
                    <a:pt x="1563" y="1889"/>
                  </a:cubicBezTo>
                  <a:lnTo>
                    <a:pt x="1150" y="2302"/>
                  </a:lnTo>
                  <a:cubicBezTo>
                    <a:pt x="1091" y="2331"/>
                    <a:pt x="1032" y="2361"/>
                    <a:pt x="973" y="2361"/>
                  </a:cubicBezTo>
                  <a:cubicBezTo>
                    <a:pt x="914" y="2361"/>
                    <a:pt x="855" y="2331"/>
                    <a:pt x="826" y="2302"/>
                  </a:cubicBezTo>
                  <a:cubicBezTo>
                    <a:pt x="737" y="2213"/>
                    <a:pt x="737" y="2066"/>
                    <a:pt x="826" y="1977"/>
                  </a:cubicBezTo>
                  <a:lnTo>
                    <a:pt x="1239" y="1564"/>
                  </a:lnTo>
                  <a:cubicBezTo>
                    <a:pt x="1327" y="1476"/>
                    <a:pt x="1327" y="1358"/>
                    <a:pt x="1239" y="1269"/>
                  </a:cubicBezTo>
                  <a:lnTo>
                    <a:pt x="826" y="856"/>
                  </a:lnTo>
                  <a:cubicBezTo>
                    <a:pt x="708" y="708"/>
                    <a:pt x="796" y="502"/>
                    <a:pt x="973" y="472"/>
                  </a:cubicBezTo>
                  <a:cubicBezTo>
                    <a:pt x="1032" y="472"/>
                    <a:pt x="1091" y="502"/>
                    <a:pt x="1150" y="531"/>
                  </a:cubicBezTo>
                  <a:lnTo>
                    <a:pt x="1563" y="944"/>
                  </a:lnTo>
                  <a:cubicBezTo>
                    <a:pt x="1593" y="989"/>
                    <a:pt x="1645" y="1011"/>
                    <a:pt x="1700" y="1011"/>
                  </a:cubicBezTo>
                  <a:cubicBezTo>
                    <a:pt x="1755" y="1011"/>
                    <a:pt x="1814" y="989"/>
                    <a:pt x="1858" y="944"/>
                  </a:cubicBezTo>
                  <a:lnTo>
                    <a:pt x="2272" y="531"/>
                  </a:lnTo>
                  <a:cubicBezTo>
                    <a:pt x="2331" y="502"/>
                    <a:pt x="2360" y="472"/>
                    <a:pt x="2449" y="472"/>
                  </a:cubicBezTo>
                  <a:close/>
                  <a:moveTo>
                    <a:pt x="2419" y="0"/>
                  </a:moveTo>
                  <a:cubicBezTo>
                    <a:pt x="2242" y="0"/>
                    <a:pt x="2065" y="89"/>
                    <a:pt x="1947" y="207"/>
                  </a:cubicBezTo>
                  <a:lnTo>
                    <a:pt x="1711" y="472"/>
                  </a:lnTo>
                  <a:lnTo>
                    <a:pt x="1445" y="207"/>
                  </a:lnTo>
                  <a:cubicBezTo>
                    <a:pt x="1313" y="74"/>
                    <a:pt x="1136" y="8"/>
                    <a:pt x="962" y="8"/>
                  </a:cubicBezTo>
                  <a:cubicBezTo>
                    <a:pt x="789" y="8"/>
                    <a:pt x="619" y="74"/>
                    <a:pt x="501" y="207"/>
                  </a:cubicBezTo>
                  <a:cubicBezTo>
                    <a:pt x="236" y="472"/>
                    <a:pt x="236" y="885"/>
                    <a:pt x="501" y="1151"/>
                  </a:cubicBezTo>
                  <a:lnTo>
                    <a:pt x="737" y="1417"/>
                  </a:lnTo>
                  <a:lnTo>
                    <a:pt x="501" y="1653"/>
                  </a:lnTo>
                  <a:cubicBezTo>
                    <a:pt x="1" y="2153"/>
                    <a:pt x="447" y="2828"/>
                    <a:pt x="975" y="2828"/>
                  </a:cubicBezTo>
                  <a:cubicBezTo>
                    <a:pt x="1132" y="2828"/>
                    <a:pt x="1296" y="2769"/>
                    <a:pt x="1445" y="2626"/>
                  </a:cubicBezTo>
                  <a:lnTo>
                    <a:pt x="1711" y="2361"/>
                  </a:lnTo>
                  <a:lnTo>
                    <a:pt x="1947" y="2626"/>
                  </a:lnTo>
                  <a:cubicBezTo>
                    <a:pt x="2065" y="2744"/>
                    <a:pt x="2242" y="2803"/>
                    <a:pt x="2419" y="2803"/>
                  </a:cubicBezTo>
                  <a:cubicBezTo>
                    <a:pt x="3009" y="2803"/>
                    <a:pt x="3334" y="2095"/>
                    <a:pt x="2891" y="1653"/>
                  </a:cubicBezTo>
                  <a:lnTo>
                    <a:pt x="2655" y="1417"/>
                  </a:lnTo>
                  <a:lnTo>
                    <a:pt x="2891" y="1151"/>
                  </a:lnTo>
                  <a:cubicBezTo>
                    <a:pt x="3157" y="885"/>
                    <a:pt x="3157" y="472"/>
                    <a:pt x="2891" y="207"/>
                  </a:cubicBezTo>
                  <a:cubicBezTo>
                    <a:pt x="2773" y="89"/>
                    <a:pt x="2596" y="0"/>
                    <a:pt x="24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2738543" y="1441331"/>
              <a:ext cx="89776" cy="78938"/>
            </a:xfrm>
            <a:custGeom>
              <a:avLst/>
              <a:gdLst/>
              <a:ahLst/>
              <a:cxnLst/>
              <a:rect l="l" t="t" r="r" b="b"/>
              <a:pathLst>
                <a:path w="3181" h="2797" extrusionOk="0">
                  <a:moveTo>
                    <a:pt x="916" y="443"/>
                  </a:moveTo>
                  <a:cubicBezTo>
                    <a:pt x="975" y="443"/>
                    <a:pt x="1034" y="473"/>
                    <a:pt x="1063" y="532"/>
                  </a:cubicBezTo>
                  <a:lnTo>
                    <a:pt x="1476" y="945"/>
                  </a:lnTo>
                  <a:cubicBezTo>
                    <a:pt x="1521" y="989"/>
                    <a:pt x="1580" y="1011"/>
                    <a:pt x="1639" y="1011"/>
                  </a:cubicBezTo>
                  <a:cubicBezTo>
                    <a:pt x="1698" y="1011"/>
                    <a:pt x="1757" y="989"/>
                    <a:pt x="1801" y="945"/>
                  </a:cubicBezTo>
                  <a:lnTo>
                    <a:pt x="2214" y="532"/>
                  </a:lnTo>
                  <a:cubicBezTo>
                    <a:pt x="2243" y="502"/>
                    <a:pt x="2302" y="473"/>
                    <a:pt x="2361" y="473"/>
                  </a:cubicBezTo>
                  <a:cubicBezTo>
                    <a:pt x="2421" y="473"/>
                    <a:pt x="2480" y="502"/>
                    <a:pt x="2509" y="532"/>
                  </a:cubicBezTo>
                  <a:cubicBezTo>
                    <a:pt x="2598" y="620"/>
                    <a:pt x="2598" y="768"/>
                    <a:pt x="2509" y="856"/>
                  </a:cubicBezTo>
                  <a:lnTo>
                    <a:pt x="1034" y="2302"/>
                  </a:lnTo>
                  <a:cubicBezTo>
                    <a:pt x="1004" y="2361"/>
                    <a:pt x="945" y="2361"/>
                    <a:pt x="886" y="2361"/>
                  </a:cubicBezTo>
                  <a:cubicBezTo>
                    <a:pt x="768" y="2361"/>
                    <a:pt x="650" y="2273"/>
                    <a:pt x="650" y="2155"/>
                  </a:cubicBezTo>
                  <a:cubicBezTo>
                    <a:pt x="650" y="2096"/>
                    <a:pt x="680" y="2037"/>
                    <a:pt x="739" y="1978"/>
                  </a:cubicBezTo>
                  <a:lnTo>
                    <a:pt x="1152" y="1565"/>
                  </a:lnTo>
                  <a:cubicBezTo>
                    <a:pt x="1211" y="1535"/>
                    <a:pt x="1211" y="1476"/>
                    <a:pt x="1211" y="1417"/>
                  </a:cubicBezTo>
                  <a:cubicBezTo>
                    <a:pt x="1211" y="1358"/>
                    <a:pt x="1211" y="1299"/>
                    <a:pt x="1152" y="1240"/>
                  </a:cubicBezTo>
                  <a:lnTo>
                    <a:pt x="739" y="827"/>
                  </a:lnTo>
                  <a:cubicBezTo>
                    <a:pt x="650" y="738"/>
                    <a:pt x="650" y="591"/>
                    <a:pt x="739" y="532"/>
                  </a:cubicBezTo>
                  <a:cubicBezTo>
                    <a:pt x="798" y="473"/>
                    <a:pt x="857" y="443"/>
                    <a:pt x="916" y="443"/>
                  </a:cubicBezTo>
                  <a:close/>
                  <a:moveTo>
                    <a:pt x="916" y="1"/>
                  </a:moveTo>
                  <a:cubicBezTo>
                    <a:pt x="296" y="1"/>
                    <a:pt x="1" y="738"/>
                    <a:pt x="444" y="1151"/>
                  </a:cubicBezTo>
                  <a:lnTo>
                    <a:pt x="680" y="1417"/>
                  </a:lnTo>
                  <a:lnTo>
                    <a:pt x="444" y="1653"/>
                  </a:lnTo>
                  <a:cubicBezTo>
                    <a:pt x="300" y="1797"/>
                    <a:pt x="240" y="1941"/>
                    <a:pt x="237" y="2139"/>
                  </a:cubicBezTo>
                  <a:lnTo>
                    <a:pt x="237" y="2139"/>
                  </a:lnTo>
                  <a:cubicBezTo>
                    <a:pt x="237" y="2134"/>
                    <a:pt x="237" y="2130"/>
                    <a:pt x="237" y="2125"/>
                  </a:cubicBezTo>
                  <a:lnTo>
                    <a:pt x="237" y="2155"/>
                  </a:lnTo>
                  <a:cubicBezTo>
                    <a:pt x="237" y="2149"/>
                    <a:pt x="237" y="2144"/>
                    <a:pt x="237" y="2139"/>
                  </a:cubicBezTo>
                  <a:lnTo>
                    <a:pt x="237" y="2139"/>
                  </a:lnTo>
                  <a:cubicBezTo>
                    <a:pt x="240" y="2311"/>
                    <a:pt x="300" y="2482"/>
                    <a:pt x="444" y="2597"/>
                  </a:cubicBezTo>
                  <a:cubicBezTo>
                    <a:pt x="562" y="2730"/>
                    <a:pt x="731" y="2796"/>
                    <a:pt x="905" y="2796"/>
                  </a:cubicBezTo>
                  <a:cubicBezTo>
                    <a:pt x="1078" y="2796"/>
                    <a:pt x="1255" y="2730"/>
                    <a:pt x="1388" y="2597"/>
                  </a:cubicBezTo>
                  <a:lnTo>
                    <a:pt x="2834" y="1122"/>
                  </a:lnTo>
                  <a:cubicBezTo>
                    <a:pt x="3180" y="637"/>
                    <a:pt x="2785" y="61"/>
                    <a:pt x="2299" y="61"/>
                  </a:cubicBezTo>
                  <a:cubicBezTo>
                    <a:pt x="2165" y="61"/>
                    <a:pt x="2024" y="105"/>
                    <a:pt x="1889" y="207"/>
                  </a:cubicBezTo>
                  <a:lnTo>
                    <a:pt x="1624" y="473"/>
                  </a:lnTo>
                  <a:lnTo>
                    <a:pt x="1388" y="207"/>
                  </a:lnTo>
                  <a:cubicBezTo>
                    <a:pt x="1240" y="89"/>
                    <a:pt x="1093" y="1"/>
                    <a:pt x="9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2938409" y="1418839"/>
              <a:ext cx="94969" cy="79164"/>
            </a:xfrm>
            <a:custGeom>
              <a:avLst/>
              <a:gdLst/>
              <a:ahLst/>
              <a:cxnLst/>
              <a:rect l="l" t="t" r="r" b="b"/>
              <a:pathLst>
                <a:path w="3365" h="2805" extrusionOk="0">
                  <a:moveTo>
                    <a:pt x="925" y="442"/>
                  </a:moveTo>
                  <a:cubicBezTo>
                    <a:pt x="932" y="442"/>
                    <a:pt x="938" y="443"/>
                    <a:pt x="945" y="444"/>
                  </a:cubicBezTo>
                  <a:lnTo>
                    <a:pt x="2420" y="444"/>
                  </a:lnTo>
                  <a:cubicBezTo>
                    <a:pt x="2509" y="444"/>
                    <a:pt x="2597" y="503"/>
                    <a:pt x="2627" y="562"/>
                  </a:cubicBezTo>
                  <a:cubicBezTo>
                    <a:pt x="2656" y="650"/>
                    <a:pt x="2627" y="768"/>
                    <a:pt x="2568" y="827"/>
                  </a:cubicBezTo>
                  <a:lnTo>
                    <a:pt x="1889" y="1535"/>
                  </a:lnTo>
                  <a:cubicBezTo>
                    <a:pt x="1742" y="1653"/>
                    <a:pt x="1860" y="1889"/>
                    <a:pt x="2037" y="1889"/>
                  </a:cubicBezTo>
                  <a:lnTo>
                    <a:pt x="2391" y="1889"/>
                  </a:lnTo>
                  <a:cubicBezTo>
                    <a:pt x="2538" y="1889"/>
                    <a:pt x="2627" y="2007"/>
                    <a:pt x="2627" y="2125"/>
                  </a:cubicBezTo>
                  <a:cubicBezTo>
                    <a:pt x="2627" y="2244"/>
                    <a:pt x="2538" y="2332"/>
                    <a:pt x="2391" y="2332"/>
                  </a:cubicBezTo>
                  <a:lnTo>
                    <a:pt x="945" y="2332"/>
                  </a:lnTo>
                  <a:cubicBezTo>
                    <a:pt x="856" y="2332"/>
                    <a:pt x="768" y="2273"/>
                    <a:pt x="738" y="2214"/>
                  </a:cubicBezTo>
                  <a:cubicBezTo>
                    <a:pt x="709" y="2125"/>
                    <a:pt x="738" y="2007"/>
                    <a:pt x="797" y="1948"/>
                  </a:cubicBezTo>
                  <a:lnTo>
                    <a:pt x="1476" y="1270"/>
                  </a:lnTo>
                  <a:cubicBezTo>
                    <a:pt x="1535" y="1211"/>
                    <a:pt x="1565" y="1093"/>
                    <a:pt x="1535" y="1034"/>
                  </a:cubicBezTo>
                  <a:cubicBezTo>
                    <a:pt x="1506" y="945"/>
                    <a:pt x="1417" y="886"/>
                    <a:pt x="1329" y="886"/>
                  </a:cubicBezTo>
                  <a:lnTo>
                    <a:pt x="945" y="886"/>
                  </a:lnTo>
                  <a:cubicBezTo>
                    <a:pt x="938" y="887"/>
                    <a:pt x="932" y="887"/>
                    <a:pt x="925" y="887"/>
                  </a:cubicBezTo>
                  <a:cubicBezTo>
                    <a:pt x="715" y="887"/>
                    <a:pt x="715" y="442"/>
                    <a:pt x="925" y="442"/>
                  </a:cubicBezTo>
                  <a:close/>
                  <a:moveTo>
                    <a:pt x="945" y="1"/>
                  </a:moveTo>
                  <a:cubicBezTo>
                    <a:pt x="148" y="1"/>
                    <a:pt x="1" y="1152"/>
                    <a:pt x="797" y="1329"/>
                  </a:cubicBezTo>
                  <a:lnTo>
                    <a:pt x="473" y="1653"/>
                  </a:lnTo>
                  <a:cubicBezTo>
                    <a:pt x="60" y="2066"/>
                    <a:pt x="355" y="2804"/>
                    <a:pt x="945" y="2804"/>
                  </a:cubicBezTo>
                  <a:lnTo>
                    <a:pt x="2420" y="2804"/>
                  </a:lnTo>
                  <a:cubicBezTo>
                    <a:pt x="3217" y="2804"/>
                    <a:pt x="3365" y="1653"/>
                    <a:pt x="2568" y="1476"/>
                  </a:cubicBezTo>
                  <a:lnTo>
                    <a:pt x="2892" y="1152"/>
                  </a:lnTo>
                  <a:cubicBezTo>
                    <a:pt x="3069" y="945"/>
                    <a:pt x="3128" y="680"/>
                    <a:pt x="3040" y="414"/>
                  </a:cubicBezTo>
                  <a:cubicBezTo>
                    <a:pt x="2922" y="178"/>
                    <a:pt x="2686" y="1"/>
                    <a:pt x="24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71"/>
          <p:cNvGrpSpPr/>
          <p:nvPr/>
        </p:nvGrpSpPr>
        <p:grpSpPr>
          <a:xfrm>
            <a:off x="2347463" y="1555664"/>
            <a:ext cx="439791" cy="433469"/>
            <a:chOff x="1945708" y="1197551"/>
            <a:chExt cx="439791" cy="433469"/>
          </a:xfrm>
        </p:grpSpPr>
        <p:sp>
          <p:nvSpPr>
            <p:cNvPr id="3208" name="Google Shape;3208;p71"/>
            <p:cNvSpPr/>
            <p:nvPr/>
          </p:nvSpPr>
          <p:spPr>
            <a:xfrm>
              <a:off x="1959085" y="1255632"/>
              <a:ext cx="222393" cy="119946"/>
            </a:xfrm>
            <a:custGeom>
              <a:avLst/>
              <a:gdLst/>
              <a:ahLst/>
              <a:cxnLst/>
              <a:rect l="l" t="t" r="r" b="b"/>
              <a:pathLst>
                <a:path w="7880" h="4250" extrusionOk="0">
                  <a:moveTo>
                    <a:pt x="3955" y="1"/>
                  </a:moveTo>
                  <a:cubicBezTo>
                    <a:pt x="1830" y="1"/>
                    <a:pt x="89" y="1682"/>
                    <a:pt x="1" y="3807"/>
                  </a:cubicBezTo>
                  <a:cubicBezTo>
                    <a:pt x="1" y="4102"/>
                    <a:pt x="230" y="4250"/>
                    <a:pt x="458" y="4250"/>
                  </a:cubicBezTo>
                  <a:cubicBezTo>
                    <a:pt x="687" y="4250"/>
                    <a:pt x="916" y="4102"/>
                    <a:pt x="916" y="3807"/>
                  </a:cubicBezTo>
                  <a:cubicBezTo>
                    <a:pt x="975" y="2184"/>
                    <a:pt x="2303" y="886"/>
                    <a:pt x="3955" y="886"/>
                  </a:cubicBezTo>
                  <a:cubicBezTo>
                    <a:pt x="5578" y="886"/>
                    <a:pt x="6935" y="2184"/>
                    <a:pt x="6994" y="3807"/>
                  </a:cubicBezTo>
                  <a:cubicBezTo>
                    <a:pt x="6994" y="4073"/>
                    <a:pt x="7201" y="4250"/>
                    <a:pt x="7437" y="4250"/>
                  </a:cubicBezTo>
                  <a:cubicBezTo>
                    <a:pt x="7673" y="4250"/>
                    <a:pt x="7879" y="4073"/>
                    <a:pt x="7879" y="3807"/>
                  </a:cubicBezTo>
                  <a:cubicBezTo>
                    <a:pt x="7820" y="1682"/>
                    <a:pt x="6079" y="1"/>
                    <a:pt x="39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2161463" y="1467973"/>
              <a:ext cx="217370" cy="123276"/>
            </a:xfrm>
            <a:custGeom>
              <a:avLst/>
              <a:gdLst/>
              <a:ahLst/>
              <a:cxnLst/>
              <a:rect l="l" t="t" r="r" b="b"/>
              <a:pathLst>
                <a:path w="7702" h="4368" extrusionOk="0">
                  <a:moveTo>
                    <a:pt x="266" y="1"/>
                  </a:moveTo>
                  <a:cubicBezTo>
                    <a:pt x="30" y="1"/>
                    <a:pt x="118" y="178"/>
                    <a:pt x="118" y="443"/>
                  </a:cubicBezTo>
                  <a:cubicBezTo>
                    <a:pt x="118" y="1152"/>
                    <a:pt x="0" y="1830"/>
                    <a:pt x="354" y="2420"/>
                  </a:cubicBezTo>
                  <a:cubicBezTo>
                    <a:pt x="1063" y="3630"/>
                    <a:pt x="2361" y="4368"/>
                    <a:pt x="3748" y="4368"/>
                  </a:cubicBezTo>
                  <a:cubicBezTo>
                    <a:pt x="5931" y="4368"/>
                    <a:pt x="7672" y="2627"/>
                    <a:pt x="7702" y="443"/>
                  </a:cubicBezTo>
                  <a:cubicBezTo>
                    <a:pt x="7702" y="148"/>
                    <a:pt x="7473" y="1"/>
                    <a:pt x="7244" y="1"/>
                  </a:cubicBezTo>
                  <a:cubicBezTo>
                    <a:pt x="7016" y="1"/>
                    <a:pt x="6787" y="148"/>
                    <a:pt x="6787" y="443"/>
                  </a:cubicBezTo>
                  <a:cubicBezTo>
                    <a:pt x="6728" y="2066"/>
                    <a:pt x="5400" y="3365"/>
                    <a:pt x="3748" y="3365"/>
                  </a:cubicBezTo>
                  <a:cubicBezTo>
                    <a:pt x="2125" y="3365"/>
                    <a:pt x="767" y="2066"/>
                    <a:pt x="708" y="443"/>
                  </a:cubicBezTo>
                  <a:cubicBezTo>
                    <a:pt x="708" y="178"/>
                    <a:pt x="502" y="1"/>
                    <a:pt x="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1955755" y="1204409"/>
              <a:ext cx="423930" cy="419753"/>
            </a:xfrm>
            <a:custGeom>
              <a:avLst/>
              <a:gdLst/>
              <a:ahLst/>
              <a:cxnLst/>
              <a:rect l="l" t="t" r="r" b="b"/>
              <a:pathLst>
                <a:path w="15021" h="14873" extrusionOk="0">
                  <a:moveTo>
                    <a:pt x="7570" y="1"/>
                  </a:moveTo>
                  <a:cubicBezTo>
                    <a:pt x="7459" y="1"/>
                    <a:pt x="7348" y="45"/>
                    <a:pt x="7260" y="134"/>
                  </a:cubicBezTo>
                  <a:lnTo>
                    <a:pt x="6345" y="1019"/>
                  </a:lnTo>
                  <a:cubicBezTo>
                    <a:pt x="6070" y="1340"/>
                    <a:pt x="6348" y="1751"/>
                    <a:pt x="6693" y="1751"/>
                  </a:cubicBezTo>
                  <a:cubicBezTo>
                    <a:pt x="6792" y="1751"/>
                    <a:pt x="6896" y="1717"/>
                    <a:pt x="6994" y="1638"/>
                  </a:cubicBezTo>
                  <a:lnTo>
                    <a:pt x="7112" y="1520"/>
                  </a:lnTo>
                  <a:lnTo>
                    <a:pt x="7112" y="6950"/>
                  </a:lnTo>
                  <a:lnTo>
                    <a:pt x="591" y="6950"/>
                  </a:lnTo>
                  <a:cubicBezTo>
                    <a:pt x="1" y="6950"/>
                    <a:pt x="1" y="7865"/>
                    <a:pt x="591" y="7865"/>
                  </a:cubicBezTo>
                  <a:lnTo>
                    <a:pt x="7112" y="7865"/>
                  </a:lnTo>
                  <a:lnTo>
                    <a:pt x="7112" y="14386"/>
                  </a:lnTo>
                  <a:cubicBezTo>
                    <a:pt x="7083" y="14710"/>
                    <a:pt x="7326" y="14873"/>
                    <a:pt x="7570" y="14873"/>
                  </a:cubicBezTo>
                  <a:cubicBezTo>
                    <a:pt x="7813" y="14873"/>
                    <a:pt x="8056" y="14710"/>
                    <a:pt x="8027" y="14386"/>
                  </a:cubicBezTo>
                  <a:lnTo>
                    <a:pt x="8027" y="7865"/>
                  </a:lnTo>
                  <a:lnTo>
                    <a:pt x="13456" y="7865"/>
                  </a:lnTo>
                  <a:lnTo>
                    <a:pt x="13338" y="7983"/>
                  </a:lnTo>
                  <a:cubicBezTo>
                    <a:pt x="13161" y="8160"/>
                    <a:pt x="13161" y="8455"/>
                    <a:pt x="13338" y="8632"/>
                  </a:cubicBezTo>
                  <a:cubicBezTo>
                    <a:pt x="13397" y="8720"/>
                    <a:pt x="13515" y="8750"/>
                    <a:pt x="13633" y="8750"/>
                  </a:cubicBezTo>
                  <a:cubicBezTo>
                    <a:pt x="13751" y="8750"/>
                    <a:pt x="13869" y="8720"/>
                    <a:pt x="13958" y="8632"/>
                  </a:cubicBezTo>
                  <a:lnTo>
                    <a:pt x="14873" y="7746"/>
                  </a:lnTo>
                  <a:cubicBezTo>
                    <a:pt x="15020" y="7569"/>
                    <a:pt x="15020" y="7274"/>
                    <a:pt x="14873" y="7097"/>
                  </a:cubicBezTo>
                  <a:lnTo>
                    <a:pt x="13958" y="6212"/>
                  </a:lnTo>
                  <a:cubicBezTo>
                    <a:pt x="13857" y="6089"/>
                    <a:pt x="13738" y="6039"/>
                    <a:pt x="13624" y="6039"/>
                  </a:cubicBezTo>
                  <a:cubicBezTo>
                    <a:pt x="13271" y="6039"/>
                    <a:pt x="12959" y="6520"/>
                    <a:pt x="13338" y="6832"/>
                  </a:cubicBezTo>
                  <a:lnTo>
                    <a:pt x="13456" y="6950"/>
                  </a:lnTo>
                  <a:lnTo>
                    <a:pt x="8027" y="6950"/>
                  </a:lnTo>
                  <a:lnTo>
                    <a:pt x="8027" y="1520"/>
                  </a:lnTo>
                  <a:lnTo>
                    <a:pt x="8145" y="1638"/>
                  </a:lnTo>
                  <a:cubicBezTo>
                    <a:pt x="8237" y="1717"/>
                    <a:pt x="8337" y="1751"/>
                    <a:pt x="8434" y="1751"/>
                  </a:cubicBezTo>
                  <a:cubicBezTo>
                    <a:pt x="8772" y="1751"/>
                    <a:pt x="9063" y="1340"/>
                    <a:pt x="8765" y="1019"/>
                  </a:cubicBezTo>
                  <a:lnTo>
                    <a:pt x="7879" y="134"/>
                  </a:lnTo>
                  <a:cubicBezTo>
                    <a:pt x="7791" y="45"/>
                    <a:pt x="7680" y="1"/>
                    <a:pt x="7570" y="1"/>
                  </a:cubicBez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1945708" y="1197551"/>
              <a:ext cx="439791" cy="433469"/>
            </a:xfrm>
            <a:custGeom>
              <a:avLst/>
              <a:gdLst/>
              <a:ahLst/>
              <a:cxnLst/>
              <a:rect l="l" t="t" r="r" b="b"/>
              <a:pathLst>
                <a:path w="15583" h="15359" extrusionOk="0">
                  <a:moveTo>
                    <a:pt x="14875" y="9789"/>
                  </a:moveTo>
                  <a:cubicBezTo>
                    <a:pt x="15022" y="9789"/>
                    <a:pt x="15111" y="9907"/>
                    <a:pt x="15111" y="10025"/>
                  </a:cubicBezTo>
                  <a:cubicBezTo>
                    <a:pt x="15111" y="12062"/>
                    <a:pt x="13458" y="13743"/>
                    <a:pt x="11393" y="13743"/>
                  </a:cubicBezTo>
                  <a:cubicBezTo>
                    <a:pt x="10330" y="13743"/>
                    <a:pt x="9298" y="13271"/>
                    <a:pt x="8589" y="12445"/>
                  </a:cubicBezTo>
                  <a:lnTo>
                    <a:pt x="8589" y="11678"/>
                  </a:lnTo>
                  <a:cubicBezTo>
                    <a:pt x="9180" y="12681"/>
                    <a:pt x="10242" y="13271"/>
                    <a:pt x="11393" y="13271"/>
                  </a:cubicBezTo>
                  <a:cubicBezTo>
                    <a:pt x="13193" y="13271"/>
                    <a:pt x="14668" y="11825"/>
                    <a:pt x="14668" y="10025"/>
                  </a:cubicBezTo>
                  <a:cubicBezTo>
                    <a:pt x="14668" y="9907"/>
                    <a:pt x="14757" y="9789"/>
                    <a:pt x="14875" y="9789"/>
                  </a:cubicBezTo>
                  <a:close/>
                  <a:moveTo>
                    <a:pt x="7926" y="0"/>
                  </a:moveTo>
                  <a:cubicBezTo>
                    <a:pt x="7749" y="0"/>
                    <a:pt x="7571" y="67"/>
                    <a:pt x="7439" y="200"/>
                  </a:cubicBezTo>
                  <a:lnTo>
                    <a:pt x="6553" y="1114"/>
                  </a:lnTo>
                  <a:cubicBezTo>
                    <a:pt x="6140" y="1527"/>
                    <a:pt x="6435" y="2236"/>
                    <a:pt x="7026" y="2265"/>
                  </a:cubicBezTo>
                  <a:cubicBezTo>
                    <a:pt x="7114" y="2265"/>
                    <a:pt x="7173" y="2236"/>
                    <a:pt x="7232" y="2206"/>
                  </a:cubicBezTo>
                  <a:lnTo>
                    <a:pt x="7232" y="2826"/>
                  </a:lnTo>
                  <a:cubicBezTo>
                    <a:pt x="6463" y="2096"/>
                    <a:pt x="5443" y="1709"/>
                    <a:pt x="4402" y="1709"/>
                  </a:cubicBezTo>
                  <a:cubicBezTo>
                    <a:pt x="3885" y="1709"/>
                    <a:pt x="3364" y="1804"/>
                    <a:pt x="2865" y="2000"/>
                  </a:cubicBezTo>
                  <a:cubicBezTo>
                    <a:pt x="2747" y="2059"/>
                    <a:pt x="2688" y="2177"/>
                    <a:pt x="2747" y="2295"/>
                  </a:cubicBezTo>
                  <a:cubicBezTo>
                    <a:pt x="2796" y="2392"/>
                    <a:pt x="2885" y="2450"/>
                    <a:pt x="2982" y="2450"/>
                  </a:cubicBezTo>
                  <a:cubicBezTo>
                    <a:pt x="3002" y="2450"/>
                    <a:pt x="3022" y="2447"/>
                    <a:pt x="3042" y="2442"/>
                  </a:cubicBezTo>
                  <a:cubicBezTo>
                    <a:pt x="3499" y="2250"/>
                    <a:pt x="3978" y="2157"/>
                    <a:pt x="4452" y="2157"/>
                  </a:cubicBezTo>
                  <a:cubicBezTo>
                    <a:pt x="5509" y="2157"/>
                    <a:pt x="6539" y="2619"/>
                    <a:pt x="7232" y="3475"/>
                  </a:cubicBezTo>
                  <a:lnTo>
                    <a:pt x="7232" y="4242"/>
                  </a:lnTo>
                  <a:cubicBezTo>
                    <a:pt x="6672" y="3239"/>
                    <a:pt x="5580" y="2619"/>
                    <a:pt x="4429" y="2619"/>
                  </a:cubicBezTo>
                  <a:cubicBezTo>
                    <a:pt x="2629" y="2619"/>
                    <a:pt x="1154" y="4065"/>
                    <a:pt x="1154" y="5865"/>
                  </a:cubicBezTo>
                  <a:cubicBezTo>
                    <a:pt x="1154" y="6012"/>
                    <a:pt x="1043" y="6086"/>
                    <a:pt x="932" y="6086"/>
                  </a:cubicBezTo>
                  <a:cubicBezTo>
                    <a:pt x="822" y="6086"/>
                    <a:pt x="711" y="6012"/>
                    <a:pt x="711" y="5865"/>
                  </a:cubicBezTo>
                  <a:cubicBezTo>
                    <a:pt x="711" y="4655"/>
                    <a:pt x="1301" y="3534"/>
                    <a:pt x="2304" y="2826"/>
                  </a:cubicBezTo>
                  <a:cubicBezTo>
                    <a:pt x="2495" y="2682"/>
                    <a:pt x="2377" y="2423"/>
                    <a:pt x="2185" y="2423"/>
                  </a:cubicBezTo>
                  <a:cubicBezTo>
                    <a:pt x="2139" y="2423"/>
                    <a:pt x="2090" y="2438"/>
                    <a:pt x="2039" y="2472"/>
                  </a:cubicBezTo>
                  <a:cubicBezTo>
                    <a:pt x="947" y="3239"/>
                    <a:pt x="268" y="4508"/>
                    <a:pt x="268" y="5865"/>
                  </a:cubicBezTo>
                  <a:cubicBezTo>
                    <a:pt x="268" y="6308"/>
                    <a:pt x="608" y="6529"/>
                    <a:pt x="947" y="6529"/>
                  </a:cubicBezTo>
                  <a:cubicBezTo>
                    <a:pt x="1286" y="6529"/>
                    <a:pt x="1626" y="6308"/>
                    <a:pt x="1626" y="5865"/>
                  </a:cubicBezTo>
                  <a:cubicBezTo>
                    <a:pt x="1626" y="4390"/>
                    <a:pt x="2747" y="3180"/>
                    <a:pt x="4193" y="3062"/>
                  </a:cubicBezTo>
                  <a:lnTo>
                    <a:pt x="4193" y="3445"/>
                  </a:lnTo>
                  <a:cubicBezTo>
                    <a:pt x="4178" y="3563"/>
                    <a:pt x="4296" y="3622"/>
                    <a:pt x="4414" y="3622"/>
                  </a:cubicBezTo>
                  <a:cubicBezTo>
                    <a:pt x="4532" y="3622"/>
                    <a:pt x="4650" y="3563"/>
                    <a:pt x="4635" y="3445"/>
                  </a:cubicBezTo>
                  <a:lnTo>
                    <a:pt x="4635" y="3062"/>
                  </a:lnTo>
                  <a:cubicBezTo>
                    <a:pt x="6111" y="3180"/>
                    <a:pt x="7232" y="4390"/>
                    <a:pt x="7232" y="5865"/>
                  </a:cubicBezTo>
                  <a:lnTo>
                    <a:pt x="7232" y="6308"/>
                  </a:lnTo>
                  <a:lnTo>
                    <a:pt x="7232" y="6986"/>
                  </a:lnTo>
                  <a:lnTo>
                    <a:pt x="4635" y="6986"/>
                  </a:lnTo>
                  <a:lnTo>
                    <a:pt x="4635" y="6603"/>
                  </a:lnTo>
                  <a:cubicBezTo>
                    <a:pt x="4650" y="6485"/>
                    <a:pt x="4532" y="6426"/>
                    <a:pt x="4414" y="6426"/>
                  </a:cubicBezTo>
                  <a:cubicBezTo>
                    <a:pt x="4296" y="6426"/>
                    <a:pt x="4178" y="6485"/>
                    <a:pt x="4193" y="6603"/>
                  </a:cubicBezTo>
                  <a:lnTo>
                    <a:pt x="4193" y="6986"/>
                  </a:lnTo>
                  <a:lnTo>
                    <a:pt x="947" y="6986"/>
                  </a:lnTo>
                  <a:cubicBezTo>
                    <a:pt x="919" y="6984"/>
                    <a:pt x="892" y="6982"/>
                    <a:pt x="866" y="6982"/>
                  </a:cubicBezTo>
                  <a:cubicBezTo>
                    <a:pt x="0" y="6982"/>
                    <a:pt x="0" y="8318"/>
                    <a:pt x="866" y="8318"/>
                  </a:cubicBezTo>
                  <a:cubicBezTo>
                    <a:pt x="892" y="8318"/>
                    <a:pt x="919" y="8317"/>
                    <a:pt x="947" y="8314"/>
                  </a:cubicBezTo>
                  <a:lnTo>
                    <a:pt x="7232" y="8314"/>
                  </a:lnTo>
                  <a:lnTo>
                    <a:pt x="7232" y="14629"/>
                  </a:lnTo>
                  <a:cubicBezTo>
                    <a:pt x="7203" y="15116"/>
                    <a:pt x="7564" y="15359"/>
                    <a:pt x="7922" y="15359"/>
                  </a:cubicBezTo>
                  <a:cubicBezTo>
                    <a:pt x="8280" y="15359"/>
                    <a:pt x="8634" y="15116"/>
                    <a:pt x="8589" y="14629"/>
                  </a:cubicBezTo>
                  <a:lnTo>
                    <a:pt x="8589" y="13094"/>
                  </a:lnTo>
                  <a:cubicBezTo>
                    <a:pt x="9422" y="13853"/>
                    <a:pt x="10407" y="14193"/>
                    <a:pt x="11371" y="14193"/>
                  </a:cubicBezTo>
                  <a:cubicBezTo>
                    <a:pt x="13516" y="14193"/>
                    <a:pt x="15553" y="12510"/>
                    <a:pt x="15553" y="10025"/>
                  </a:cubicBezTo>
                  <a:cubicBezTo>
                    <a:pt x="15553" y="9642"/>
                    <a:pt x="15258" y="9347"/>
                    <a:pt x="14875" y="9347"/>
                  </a:cubicBezTo>
                  <a:cubicBezTo>
                    <a:pt x="14520" y="9347"/>
                    <a:pt x="14225" y="9642"/>
                    <a:pt x="14225" y="10025"/>
                  </a:cubicBezTo>
                  <a:cubicBezTo>
                    <a:pt x="14196" y="11471"/>
                    <a:pt x="13075" y="12711"/>
                    <a:pt x="11629" y="12829"/>
                  </a:cubicBezTo>
                  <a:lnTo>
                    <a:pt x="11629" y="12445"/>
                  </a:lnTo>
                  <a:cubicBezTo>
                    <a:pt x="11614" y="12327"/>
                    <a:pt x="11511" y="12268"/>
                    <a:pt x="11407" y="12268"/>
                  </a:cubicBezTo>
                  <a:cubicBezTo>
                    <a:pt x="11304" y="12268"/>
                    <a:pt x="11201" y="12327"/>
                    <a:pt x="11186" y="12445"/>
                  </a:cubicBezTo>
                  <a:lnTo>
                    <a:pt x="11186" y="12829"/>
                  </a:lnTo>
                  <a:cubicBezTo>
                    <a:pt x="9799" y="12711"/>
                    <a:pt x="8708" y="11619"/>
                    <a:pt x="8589" y="10232"/>
                  </a:cubicBezTo>
                  <a:lnTo>
                    <a:pt x="8589" y="8314"/>
                  </a:lnTo>
                  <a:lnTo>
                    <a:pt x="11186" y="8314"/>
                  </a:lnTo>
                  <a:lnTo>
                    <a:pt x="11186" y="8698"/>
                  </a:lnTo>
                  <a:cubicBezTo>
                    <a:pt x="11201" y="8830"/>
                    <a:pt x="11304" y="8897"/>
                    <a:pt x="11407" y="8897"/>
                  </a:cubicBezTo>
                  <a:cubicBezTo>
                    <a:pt x="11511" y="8897"/>
                    <a:pt x="11614" y="8830"/>
                    <a:pt x="11629" y="8698"/>
                  </a:cubicBezTo>
                  <a:lnTo>
                    <a:pt x="11629" y="8314"/>
                  </a:lnTo>
                  <a:lnTo>
                    <a:pt x="13370" y="8314"/>
                  </a:lnTo>
                  <a:cubicBezTo>
                    <a:pt x="13281" y="8580"/>
                    <a:pt x="13340" y="8845"/>
                    <a:pt x="13517" y="9022"/>
                  </a:cubicBezTo>
                  <a:cubicBezTo>
                    <a:pt x="13650" y="9155"/>
                    <a:pt x="13827" y="9221"/>
                    <a:pt x="14004" y="9221"/>
                  </a:cubicBezTo>
                  <a:cubicBezTo>
                    <a:pt x="14181" y="9221"/>
                    <a:pt x="14358" y="9155"/>
                    <a:pt x="14491" y="9022"/>
                  </a:cubicBezTo>
                  <a:lnTo>
                    <a:pt x="14639" y="8875"/>
                  </a:lnTo>
                  <a:cubicBezTo>
                    <a:pt x="14819" y="8717"/>
                    <a:pt x="14654" y="8472"/>
                    <a:pt x="14474" y="8472"/>
                  </a:cubicBezTo>
                  <a:cubicBezTo>
                    <a:pt x="14419" y="8472"/>
                    <a:pt x="14362" y="8495"/>
                    <a:pt x="14314" y="8550"/>
                  </a:cubicBezTo>
                  <a:lnTo>
                    <a:pt x="14166" y="8698"/>
                  </a:lnTo>
                  <a:cubicBezTo>
                    <a:pt x="14137" y="8757"/>
                    <a:pt x="14078" y="8786"/>
                    <a:pt x="14019" y="8786"/>
                  </a:cubicBezTo>
                  <a:cubicBezTo>
                    <a:pt x="13960" y="8786"/>
                    <a:pt x="13901" y="8757"/>
                    <a:pt x="13842" y="8698"/>
                  </a:cubicBezTo>
                  <a:cubicBezTo>
                    <a:pt x="13812" y="8668"/>
                    <a:pt x="13783" y="8609"/>
                    <a:pt x="13783" y="8550"/>
                  </a:cubicBezTo>
                  <a:cubicBezTo>
                    <a:pt x="13783" y="8491"/>
                    <a:pt x="13812" y="8432"/>
                    <a:pt x="13842" y="8403"/>
                  </a:cubicBezTo>
                  <a:lnTo>
                    <a:pt x="13989" y="8255"/>
                  </a:lnTo>
                  <a:cubicBezTo>
                    <a:pt x="14048" y="8196"/>
                    <a:pt x="14048" y="8108"/>
                    <a:pt x="14019" y="8019"/>
                  </a:cubicBezTo>
                  <a:cubicBezTo>
                    <a:pt x="13989" y="7930"/>
                    <a:pt x="13901" y="7871"/>
                    <a:pt x="13812" y="7871"/>
                  </a:cubicBezTo>
                  <a:lnTo>
                    <a:pt x="8383" y="7871"/>
                  </a:lnTo>
                  <a:cubicBezTo>
                    <a:pt x="8235" y="7871"/>
                    <a:pt x="8147" y="7989"/>
                    <a:pt x="8147" y="8108"/>
                  </a:cubicBezTo>
                  <a:lnTo>
                    <a:pt x="8147" y="14629"/>
                  </a:lnTo>
                  <a:cubicBezTo>
                    <a:pt x="8147" y="14747"/>
                    <a:pt x="8058" y="14835"/>
                    <a:pt x="7911" y="14835"/>
                  </a:cubicBezTo>
                  <a:cubicBezTo>
                    <a:pt x="7793" y="14835"/>
                    <a:pt x="7704" y="14747"/>
                    <a:pt x="7704" y="14629"/>
                  </a:cubicBezTo>
                  <a:lnTo>
                    <a:pt x="7704" y="8108"/>
                  </a:lnTo>
                  <a:cubicBezTo>
                    <a:pt x="7704" y="7989"/>
                    <a:pt x="7586" y="7871"/>
                    <a:pt x="7468" y="7871"/>
                  </a:cubicBezTo>
                  <a:lnTo>
                    <a:pt x="947" y="7871"/>
                  </a:lnTo>
                  <a:cubicBezTo>
                    <a:pt x="829" y="7871"/>
                    <a:pt x="711" y="7783"/>
                    <a:pt x="711" y="7665"/>
                  </a:cubicBezTo>
                  <a:cubicBezTo>
                    <a:pt x="711" y="7547"/>
                    <a:pt x="829" y="7429"/>
                    <a:pt x="947" y="7429"/>
                  </a:cubicBezTo>
                  <a:lnTo>
                    <a:pt x="7468" y="7429"/>
                  </a:lnTo>
                  <a:cubicBezTo>
                    <a:pt x="7586" y="7429"/>
                    <a:pt x="7704" y="7340"/>
                    <a:pt x="7704" y="7222"/>
                  </a:cubicBezTo>
                  <a:lnTo>
                    <a:pt x="7704" y="1763"/>
                  </a:lnTo>
                  <a:cubicBezTo>
                    <a:pt x="7683" y="1636"/>
                    <a:pt x="7570" y="1539"/>
                    <a:pt x="7453" y="1539"/>
                  </a:cubicBezTo>
                  <a:cubicBezTo>
                    <a:pt x="7408" y="1539"/>
                    <a:pt x="7362" y="1553"/>
                    <a:pt x="7321" y="1586"/>
                  </a:cubicBezTo>
                  <a:lnTo>
                    <a:pt x="7173" y="1734"/>
                  </a:lnTo>
                  <a:cubicBezTo>
                    <a:pt x="7144" y="1763"/>
                    <a:pt x="7085" y="1793"/>
                    <a:pt x="7026" y="1793"/>
                  </a:cubicBezTo>
                  <a:cubicBezTo>
                    <a:pt x="6967" y="1793"/>
                    <a:pt x="6908" y="1763"/>
                    <a:pt x="6849" y="1734"/>
                  </a:cubicBezTo>
                  <a:cubicBezTo>
                    <a:pt x="6760" y="1645"/>
                    <a:pt x="6760" y="1498"/>
                    <a:pt x="6849" y="1409"/>
                  </a:cubicBezTo>
                  <a:lnTo>
                    <a:pt x="7763" y="524"/>
                  </a:lnTo>
                  <a:cubicBezTo>
                    <a:pt x="7808" y="480"/>
                    <a:pt x="7859" y="458"/>
                    <a:pt x="7911" y="458"/>
                  </a:cubicBezTo>
                  <a:cubicBezTo>
                    <a:pt x="7962" y="458"/>
                    <a:pt x="8014" y="480"/>
                    <a:pt x="8058" y="524"/>
                  </a:cubicBezTo>
                  <a:lnTo>
                    <a:pt x="8973" y="1409"/>
                  </a:lnTo>
                  <a:cubicBezTo>
                    <a:pt x="9062" y="1498"/>
                    <a:pt x="9062" y="1645"/>
                    <a:pt x="8973" y="1734"/>
                  </a:cubicBezTo>
                  <a:cubicBezTo>
                    <a:pt x="8914" y="1763"/>
                    <a:pt x="8855" y="1793"/>
                    <a:pt x="8796" y="1793"/>
                  </a:cubicBezTo>
                  <a:cubicBezTo>
                    <a:pt x="8737" y="1793"/>
                    <a:pt x="8678" y="1763"/>
                    <a:pt x="8649" y="1734"/>
                  </a:cubicBezTo>
                  <a:lnTo>
                    <a:pt x="8530" y="1586"/>
                  </a:lnTo>
                  <a:cubicBezTo>
                    <a:pt x="8479" y="1552"/>
                    <a:pt x="8427" y="1538"/>
                    <a:pt x="8375" y="1538"/>
                  </a:cubicBezTo>
                  <a:cubicBezTo>
                    <a:pt x="8338" y="1538"/>
                    <a:pt x="8302" y="1545"/>
                    <a:pt x="8265" y="1557"/>
                  </a:cubicBezTo>
                  <a:cubicBezTo>
                    <a:pt x="8206" y="1586"/>
                    <a:pt x="8147" y="1675"/>
                    <a:pt x="8147" y="1763"/>
                  </a:cubicBezTo>
                  <a:lnTo>
                    <a:pt x="8147" y="7193"/>
                  </a:lnTo>
                  <a:cubicBezTo>
                    <a:pt x="8147" y="7340"/>
                    <a:pt x="8235" y="7429"/>
                    <a:pt x="8353" y="7429"/>
                  </a:cubicBezTo>
                  <a:lnTo>
                    <a:pt x="13812" y="7429"/>
                  </a:lnTo>
                  <a:cubicBezTo>
                    <a:pt x="13989" y="7429"/>
                    <a:pt x="14078" y="7193"/>
                    <a:pt x="13960" y="7075"/>
                  </a:cubicBezTo>
                  <a:lnTo>
                    <a:pt x="13842" y="6927"/>
                  </a:lnTo>
                  <a:cubicBezTo>
                    <a:pt x="13812" y="6898"/>
                    <a:pt x="13783" y="6839"/>
                    <a:pt x="13783" y="6780"/>
                  </a:cubicBezTo>
                  <a:cubicBezTo>
                    <a:pt x="13783" y="6662"/>
                    <a:pt x="13871" y="6544"/>
                    <a:pt x="13989" y="6544"/>
                  </a:cubicBezTo>
                  <a:cubicBezTo>
                    <a:pt x="14048" y="6544"/>
                    <a:pt x="14107" y="6573"/>
                    <a:pt x="14166" y="6603"/>
                  </a:cubicBezTo>
                  <a:lnTo>
                    <a:pt x="15052" y="7517"/>
                  </a:lnTo>
                  <a:cubicBezTo>
                    <a:pt x="15111" y="7547"/>
                    <a:pt x="15111" y="7606"/>
                    <a:pt x="15111" y="7665"/>
                  </a:cubicBezTo>
                  <a:cubicBezTo>
                    <a:pt x="15111" y="7724"/>
                    <a:pt x="15111" y="7783"/>
                    <a:pt x="15052" y="7842"/>
                  </a:cubicBezTo>
                  <a:lnTo>
                    <a:pt x="14934" y="7930"/>
                  </a:lnTo>
                  <a:cubicBezTo>
                    <a:pt x="14845" y="8019"/>
                    <a:pt x="14845" y="8167"/>
                    <a:pt x="14934" y="8255"/>
                  </a:cubicBezTo>
                  <a:cubicBezTo>
                    <a:pt x="14978" y="8299"/>
                    <a:pt x="15037" y="8321"/>
                    <a:pt x="15096" y="8321"/>
                  </a:cubicBezTo>
                  <a:cubicBezTo>
                    <a:pt x="15155" y="8321"/>
                    <a:pt x="15214" y="8299"/>
                    <a:pt x="15258" y="8255"/>
                  </a:cubicBezTo>
                  <a:lnTo>
                    <a:pt x="15376" y="8137"/>
                  </a:lnTo>
                  <a:cubicBezTo>
                    <a:pt x="15494" y="8019"/>
                    <a:pt x="15553" y="7842"/>
                    <a:pt x="15583" y="7665"/>
                  </a:cubicBezTo>
                  <a:cubicBezTo>
                    <a:pt x="15583" y="7488"/>
                    <a:pt x="15494" y="7311"/>
                    <a:pt x="15376" y="7193"/>
                  </a:cubicBezTo>
                  <a:lnTo>
                    <a:pt x="14491" y="6308"/>
                  </a:lnTo>
                  <a:cubicBezTo>
                    <a:pt x="14345" y="6161"/>
                    <a:pt x="14169" y="6096"/>
                    <a:pt x="14000" y="6096"/>
                  </a:cubicBezTo>
                  <a:cubicBezTo>
                    <a:pt x="13658" y="6096"/>
                    <a:pt x="13340" y="6365"/>
                    <a:pt x="13340" y="6780"/>
                  </a:cubicBezTo>
                  <a:cubicBezTo>
                    <a:pt x="13340" y="6839"/>
                    <a:pt x="13340" y="6927"/>
                    <a:pt x="13370" y="6986"/>
                  </a:cubicBezTo>
                  <a:lnTo>
                    <a:pt x="8589" y="6986"/>
                  </a:lnTo>
                  <a:lnTo>
                    <a:pt x="8589" y="2206"/>
                  </a:lnTo>
                  <a:cubicBezTo>
                    <a:pt x="8678" y="2236"/>
                    <a:pt x="8737" y="2236"/>
                    <a:pt x="8826" y="2236"/>
                  </a:cubicBezTo>
                  <a:cubicBezTo>
                    <a:pt x="9416" y="2236"/>
                    <a:pt x="9711" y="1527"/>
                    <a:pt x="9298" y="1114"/>
                  </a:cubicBezTo>
                  <a:lnTo>
                    <a:pt x="8412" y="200"/>
                  </a:lnTo>
                  <a:cubicBezTo>
                    <a:pt x="8280" y="67"/>
                    <a:pt x="8103" y="0"/>
                    <a:pt x="7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2271387" y="1275190"/>
              <a:ext cx="13349" cy="69568"/>
            </a:xfrm>
            <a:custGeom>
              <a:avLst/>
              <a:gdLst/>
              <a:ahLst/>
              <a:cxnLst/>
              <a:rect l="l" t="t" r="r" b="b"/>
              <a:pathLst>
                <a:path w="473" h="2465" extrusionOk="0">
                  <a:moveTo>
                    <a:pt x="236" y="1"/>
                  </a:moveTo>
                  <a:cubicBezTo>
                    <a:pt x="118" y="1"/>
                    <a:pt x="0" y="75"/>
                    <a:pt x="0" y="222"/>
                  </a:cubicBezTo>
                  <a:lnTo>
                    <a:pt x="0" y="2229"/>
                  </a:lnTo>
                  <a:cubicBezTo>
                    <a:pt x="0" y="2347"/>
                    <a:pt x="118" y="2465"/>
                    <a:pt x="236" y="2465"/>
                  </a:cubicBezTo>
                  <a:cubicBezTo>
                    <a:pt x="354" y="2465"/>
                    <a:pt x="472" y="2347"/>
                    <a:pt x="472" y="2229"/>
                  </a:cubicBezTo>
                  <a:lnTo>
                    <a:pt x="472" y="222"/>
                  </a:lnTo>
                  <a:cubicBezTo>
                    <a:pt x="472" y="75"/>
                    <a:pt x="354" y="1"/>
                    <a:pt x="2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2212262" y="1275500"/>
              <a:ext cx="50829" cy="69343"/>
            </a:xfrm>
            <a:custGeom>
              <a:avLst/>
              <a:gdLst/>
              <a:ahLst/>
              <a:cxnLst/>
              <a:rect l="l" t="t" r="r" b="b"/>
              <a:pathLst>
                <a:path w="1801" h="2457" extrusionOk="0">
                  <a:moveTo>
                    <a:pt x="895" y="1"/>
                  </a:moveTo>
                  <a:cubicBezTo>
                    <a:pt x="803" y="1"/>
                    <a:pt x="710" y="12"/>
                    <a:pt x="620" y="34"/>
                  </a:cubicBezTo>
                  <a:cubicBezTo>
                    <a:pt x="384" y="123"/>
                    <a:pt x="177" y="329"/>
                    <a:pt x="148" y="595"/>
                  </a:cubicBezTo>
                  <a:cubicBezTo>
                    <a:pt x="89" y="831"/>
                    <a:pt x="207" y="1067"/>
                    <a:pt x="413" y="1214"/>
                  </a:cubicBezTo>
                  <a:lnTo>
                    <a:pt x="443" y="1214"/>
                  </a:lnTo>
                  <a:cubicBezTo>
                    <a:pt x="443" y="1214"/>
                    <a:pt x="738" y="1333"/>
                    <a:pt x="1033" y="1451"/>
                  </a:cubicBezTo>
                  <a:cubicBezTo>
                    <a:pt x="1121" y="1480"/>
                    <a:pt x="1358" y="1569"/>
                    <a:pt x="1328" y="1746"/>
                  </a:cubicBezTo>
                  <a:cubicBezTo>
                    <a:pt x="1269" y="1893"/>
                    <a:pt x="1121" y="2011"/>
                    <a:pt x="944" y="2011"/>
                  </a:cubicBezTo>
                  <a:lnTo>
                    <a:pt x="915" y="2011"/>
                  </a:lnTo>
                  <a:cubicBezTo>
                    <a:pt x="738" y="2011"/>
                    <a:pt x="531" y="1923"/>
                    <a:pt x="384" y="1775"/>
                  </a:cubicBezTo>
                  <a:cubicBezTo>
                    <a:pt x="340" y="1731"/>
                    <a:pt x="288" y="1709"/>
                    <a:pt x="233" y="1709"/>
                  </a:cubicBezTo>
                  <a:cubicBezTo>
                    <a:pt x="177" y="1709"/>
                    <a:pt x="118" y="1731"/>
                    <a:pt x="59" y="1775"/>
                  </a:cubicBezTo>
                  <a:cubicBezTo>
                    <a:pt x="0" y="1864"/>
                    <a:pt x="0" y="2011"/>
                    <a:pt x="59" y="2100"/>
                  </a:cubicBezTo>
                  <a:cubicBezTo>
                    <a:pt x="295" y="2336"/>
                    <a:pt x="620" y="2454"/>
                    <a:pt x="944" y="2454"/>
                  </a:cubicBezTo>
                  <a:cubicBezTo>
                    <a:pt x="964" y="2455"/>
                    <a:pt x="983" y="2456"/>
                    <a:pt x="1003" y="2456"/>
                  </a:cubicBezTo>
                  <a:cubicBezTo>
                    <a:pt x="1363" y="2456"/>
                    <a:pt x="1687" y="2198"/>
                    <a:pt x="1771" y="1834"/>
                  </a:cubicBezTo>
                  <a:cubicBezTo>
                    <a:pt x="1800" y="1480"/>
                    <a:pt x="1564" y="1126"/>
                    <a:pt x="1181" y="1037"/>
                  </a:cubicBezTo>
                  <a:cubicBezTo>
                    <a:pt x="944" y="949"/>
                    <a:pt x="708" y="860"/>
                    <a:pt x="649" y="831"/>
                  </a:cubicBezTo>
                  <a:cubicBezTo>
                    <a:pt x="590" y="772"/>
                    <a:pt x="561" y="713"/>
                    <a:pt x="590" y="654"/>
                  </a:cubicBezTo>
                  <a:cubicBezTo>
                    <a:pt x="590" y="565"/>
                    <a:pt x="679" y="506"/>
                    <a:pt x="767" y="477"/>
                  </a:cubicBezTo>
                  <a:cubicBezTo>
                    <a:pt x="823" y="461"/>
                    <a:pt x="878" y="454"/>
                    <a:pt x="932" y="454"/>
                  </a:cubicBezTo>
                  <a:cubicBezTo>
                    <a:pt x="1080" y="454"/>
                    <a:pt x="1220" y="508"/>
                    <a:pt x="1328" y="595"/>
                  </a:cubicBezTo>
                  <a:cubicBezTo>
                    <a:pt x="1372" y="639"/>
                    <a:pt x="1431" y="661"/>
                    <a:pt x="1490" y="661"/>
                  </a:cubicBezTo>
                  <a:cubicBezTo>
                    <a:pt x="1549" y="661"/>
                    <a:pt x="1608" y="639"/>
                    <a:pt x="1653" y="595"/>
                  </a:cubicBezTo>
                  <a:cubicBezTo>
                    <a:pt x="1741" y="477"/>
                    <a:pt x="1712" y="329"/>
                    <a:pt x="1623" y="270"/>
                  </a:cubicBezTo>
                  <a:cubicBezTo>
                    <a:pt x="1425" y="94"/>
                    <a:pt x="1162" y="1"/>
                    <a:pt x="8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2295912" y="1274766"/>
              <a:ext cx="53764" cy="69992"/>
            </a:xfrm>
            <a:custGeom>
              <a:avLst/>
              <a:gdLst/>
              <a:ahLst/>
              <a:cxnLst/>
              <a:rect l="l" t="t" r="r" b="b"/>
              <a:pathLst>
                <a:path w="1905" h="2480" extrusionOk="0">
                  <a:moveTo>
                    <a:pt x="232" y="1"/>
                  </a:moveTo>
                  <a:cubicBezTo>
                    <a:pt x="116" y="1"/>
                    <a:pt x="1" y="82"/>
                    <a:pt x="16" y="237"/>
                  </a:cubicBezTo>
                  <a:lnTo>
                    <a:pt x="16" y="2244"/>
                  </a:lnTo>
                  <a:cubicBezTo>
                    <a:pt x="16" y="2362"/>
                    <a:pt x="105" y="2480"/>
                    <a:pt x="223" y="2480"/>
                  </a:cubicBezTo>
                  <a:cubicBezTo>
                    <a:pt x="341" y="2480"/>
                    <a:pt x="459" y="2362"/>
                    <a:pt x="459" y="2244"/>
                  </a:cubicBezTo>
                  <a:lnTo>
                    <a:pt x="459" y="1270"/>
                  </a:lnTo>
                  <a:cubicBezTo>
                    <a:pt x="459" y="798"/>
                    <a:pt x="666" y="473"/>
                    <a:pt x="990" y="473"/>
                  </a:cubicBezTo>
                  <a:cubicBezTo>
                    <a:pt x="1079" y="473"/>
                    <a:pt x="1197" y="503"/>
                    <a:pt x="1256" y="562"/>
                  </a:cubicBezTo>
                  <a:cubicBezTo>
                    <a:pt x="1403" y="768"/>
                    <a:pt x="1462" y="1004"/>
                    <a:pt x="1403" y="1240"/>
                  </a:cubicBezTo>
                  <a:lnTo>
                    <a:pt x="1403" y="2244"/>
                  </a:lnTo>
                  <a:cubicBezTo>
                    <a:pt x="1403" y="2391"/>
                    <a:pt x="1521" y="2465"/>
                    <a:pt x="1639" y="2465"/>
                  </a:cubicBezTo>
                  <a:cubicBezTo>
                    <a:pt x="1757" y="2465"/>
                    <a:pt x="1875" y="2391"/>
                    <a:pt x="1875" y="2244"/>
                  </a:cubicBezTo>
                  <a:lnTo>
                    <a:pt x="1875" y="1240"/>
                  </a:lnTo>
                  <a:cubicBezTo>
                    <a:pt x="1905" y="886"/>
                    <a:pt x="1816" y="532"/>
                    <a:pt x="1580" y="267"/>
                  </a:cubicBezTo>
                  <a:cubicBezTo>
                    <a:pt x="1433" y="119"/>
                    <a:pt x="1197" y="31"/>
                    <a:pt x="990" y="31"/>
                  </a:cubicBezTo>
                  <a:cubicBezTo>
                    <a:pt x="784" y="31"/>
                    <a:pt x="607" y="90"/>
                    <a:pt x="459" y="208"/>
                  </a:cubicBezTo>
                  <a:cubicBezTo>
                    <a:pt x="445" y="68"/>
                    <a:pt x="338" y="1"/>
                    <a:pt x="2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1956601" y="1477625"/>
              <a:ext cx="64968" cy="69512"/>
            </a:xfrm>
            <a:custGeom>
              <a:avLst/>
              <a:gdLst/>
              <a:ahLst/>
              <a:cxnLst/>
              <a:rect l="l" t="t" r="r" b="b"/>
              <a:pathLst>
                <a:path w="2302" h="2463" extrusionOk="0">
                  <a:moveTo>
                    <a:pt x="1402" y="0"/>
                  </a:moveTo>
                  <a:cubicBezTo>
                    <a:pt x="890" y="0"/>
                    <a:pt x="398" y="324"/>
                    <a:pt x="236" y="869"/>
                  </a:cubicBezTo>
                  <a:cubicBezTo>
                    <a:pt x="0" y="1665"/>
                    <a:pt x="591" y="2462"/>
                    <a:pt x="1417" y="2462"/>
                  </a:cubicBezTo>
                  <a:cubicBezTo>
                    <a:pt x="1653" y="2462"/>
                    <a:pt x="1918" y="2374"/>
                    <a:pt x="2125" y="2197"/>
                  </a:cubicBezTo>
                  <a:cubicBezTo>
                    <a:pt x="2154" y="2167"/>
                    <a:pt x="2184" y="2138"/>
                    <a:pt x="2213" y="2108"/>
                  </a:cubicBezTo>
                  <a:cubicBezTo>
                    <a:pt x="2302" y="1990"/>
                    <a:pt x="2272" y="1872"/>
                    <a:pt x="2184" y="1783"/>
                  </a:cubicBezTo>
                  <a:cubicBezTo>
                    <a:pt x="2147" y="1746"/>
                    <a:pt x="2099" y="1730"/>
                    <a:pt x="2050" y="1730"/>
                  </a:cubicBezTo>
                  <a:cubicBezTo>
                    <a:pt x="1982" y="1730"/>
                    <a:pt x="1911" y="1761"/>
                    <a:pt x="1859" y="1813"/>
                  </a:cubicBezTo>
                  <a:cubicBezTo>
                    <a:pt x="1859" y="1842"/>
                    <a:pt x="1830" y="1842"/>
                    <a:pt x="1800" y="1872"/>
                  </a:cubicBezTo>
                  <a:cubicBezTo>
                    <a:pt x="1712" y="1960"/>
                    <a:pt x="1564" y="2019"/>
                    <a:pt x="1417" y="2019"/>
                  </a:cubicBezTo>
                  <a:cubicBezTo>
                    <a:pt x="384" y="2019"/>
                    <a:pt x="384" y="456"/>
                    <a:pt x="1417" y="456"/>
                  </a:cubicBezTo>
                  <a:cubicBezTo>
                    <a:pt x="1564" y="456"/>
                    <a:pt x="1712" y="485"/>
                    <a:pt x="1859" y="574"/>
                  </a:cubicBezTo>
                  <a:cubicBezTo>
                    <a:pt x="1890" y="604"/>
                    <a:pt x="1924" y="617"/>
                    <a:pt x="1958" y="617"/>
                  </a:cubicBezTo>
                  <a:cubicBezTo>
                    <a:pt x="2122" y="617"/>
                    <a:pt x="2291" y="317"/>
                    <a:pt x="2095" y="220"/>
                  </a:cubicBezTo>
                  <a:cubicBezTo>
                    <a:pt x="1880" y="70"/>
                    <a:pt x="1639" y="0"/>
                    <a:pt x="14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2094832" y="1477850"/>
              <a:ext cx="50829" cy="68496"/>
            </a:xfrm>
            <a:custGeom>
              <a:avLst/>
              <a:gdLst/>
              <a:ahLst/>
              <a:cxnLst/>
              <a:rect l="l" t="t" r="r" b="b"/>
              <a:pathLst>
                <a:path w="1801" h="2427" extrusionOk="0">
                  <a:moveTo>
                    <a:pt x="897" y="0"/>
                  </a:moveTo>
                  <a:cubicBezTo>
                    <a:pt x="805" y="0"/>
                    <a:pt x="713" y="11"/>
                    <a:pt x="620" y="34"/>
                  </a:cubicBezTo>
                  <a:cubicBezTo>
                    <a:pt x="355" y="93"/>
                    <a:pt x="178" y="330"/>
                    <a:pt x="119" y="595"/>
                  </a:cubicBezTo>
                  <a:cubicBezTo>
                    <a:pt x="89" y="831"/>
                    <a:pt x="207" y="1067"/>
                    <a:pt x="414" y="1185"/>
                  </a:cubicBezTo>
                  <a:lnTo>
                    <a:pt x="443" y="1185"/>
                  </a:lnTo>
                  <a:cubicBezTo>
                    <a:pt x="443" y="1185"/>
                    <a:pt x="709" y="1303"/>
                    <a:pt x="1033" y="1421"/>
                  </a:cubicBezTo>
                  <a:cubicBezTo>
                    <a:pt x="1122" y="1480"/>
                    <a:pt x="1328" y="1569"/>
                    <a:pt x="1299" y="1746"/>
                  </a:cubicBezTo>
                  <a:cubicBezTo>
                    <a:pt x="1240" y="1893"/>
                    <a:pt x="1092" y="1982"/>
                    <a:pt x="945" y="1982"/>
                  </a:cubicBezTo>
                  <a:cubicBezTo>
                    <a:pt x="738" y="1982"/>
                    <a:pt x="532" y="1893"/>
                    <a:pt x="414" y="1746"/>
                  </a:cubicBezTo>
                  <a:cubicBezTo>
                    <a:pt x="369" y="1702"/>
                    <a:pt x="310" y="1680"/>
                    <a:pt x="251" y="1680"/>
                  </a:cubicBezTo>
                  <a:cubicBezTo>
                    <a:pt x="192" y="1680"/>
                    <a:pt x="133" y="1702"/>
                    <a:pt x="89" y="1746"/>
                  </a:cubicBezTo>
                  <a:cubicBezTo>
                    <a:pt x="1" y="1834"/>
                    <a:pt x="1" y="1982"/>
                    <a:pt x="89" y="2070"/>
                  </a:cubicBezTo>
                  <a:cubicBezTo>
                    <a:pt x="325" y="2307"/>
                    <a:pt x="620" y="2425"/>
                    <a:pt x="945" y="2425"/>
                  </a:cubicBezTo>
                  <a:cubicBezTo>
                    <a:pt x="964" y="2426"/>
                    <a:pt x="984" y="2427"/>
                    <a:pt x="1003" y="2427"/>
                  </a:cubicBezTo>
                  <a:cubicBezTo>
                    <a:pt x="1364" y="2427"/>
                    <a:pt x="1687" y="2169"/>
                    <a:pt x="1771" y="1805"/>
                  </a:cubicBezTo>
                  <a:cubicBezTo>
                    <a:pt x="1801" y="1421"/>
                    <a:pt x="1565" y="1097"/>
                    <a:pt x="1210" y="1008"/>
                  </a:cubicBezTo>
                  <a:lnTo>
                    <a:pt x="1181" y="1038"/>
                  </a:lnTo>
                  <a:cubicBezTo>
                    <a:pt x="945" y="949"/>
                    <a:pt x="709" y="831"/>
                    <a:pt x="620" y="802"/>
                  </a:cubicBezTo>
                  <a:cubicBezTo>
                    <a:pt x="591" y="772"/>
                    <a:pt x="561" y="713"/>
                    <a:pt x="561" y="654"/>
                  </a:cubicBezTo>
                  <a:cubicBezTo>
                    <a:pt x="591" y="566"/>
                    <a:pt x="650" y="477"/>
                    <a:pt x="738" y="477"/>
                  </a:cubicBezTo>
                  <a:cubicBezTo>
                    <a:pt x="794" y="461"/>
                    <a:pt x="849" y="454"/>
                    <a:pt x="904" y="454"/>
                  </a:cubicBezTo>
                  <a:cubicBezTo>
                    <a:pt x="1053" y="454"/>
                    <a:pt x="1199" y="509"/>
                    <a:pt x="1328" y="595"/>
                  </a:cubicBezTo>
                  <a:cubicBezTo>
                    <a:pt x="1379" y="639"/>
                    <a:pt x="1430" y="658"/>
                    <a:pt x="1478" y="658"/>
                  </a:cubicBezTo>
                  <a:cubicBezTo>
                    <a:pt x="1656" y="658"/>
                    <a:pt x="1786" y="404"/>
                    <a:pt x="1624" y="241"/>
                  </a:cubicBezTo>
                  <a:cubicBezTo>
                    <a:pt x="1406" y="88"/>
                    <a:pt x="1155" y="0"/>
                    <a:pt x="8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2011549" y="1477963"/>
              <a:ext cx="81648" cy="69173"/>
            </a:xfrm>
            <a:custGeom>
              <a:avLst/>
              <a:gdLst/>
              <a:ahLst/>
              <a:cxnLst/>
              <a:rect l="l" t="t" r="r" b="b"/>
              <a:pathLst>
                <a:path w="2893" h="2451" extrusionOk="0">
                  <a:moveTo>
                    <a:pt x="1647" y="443"/>
                  </a:moveTo>
                  <a:cubicBezTo>
                    <a:pt x="2045" y="443"/>
                    <a:pt x="2421" y="753"/>
                    <a:pt x="2421" y="1211"/>
                  </a:cubicBezTo>
                  <a:cubicBezTo>
                    <a:pt x="2421" y="1653"/>
                    <a:pt x="2066" y="2007"/>
                    <a:pt x="1653" y="2007"/>
                  </a:cubicBezTo>
                  <a:cubicBezTo>
                    <a:pt x="945" y="2007"/>
                    <a:pt x="621" y="1152"/>
                    <a:pt x="1093" y="680"/>
                  </a:cubicBezTo>
                  <a:cubicBezTo>
                    <a:pt x="1256" y="516"/>
                    <a:pt x="1454" y="443"/>
                    <a:pt x="1647" y="443"/>
                  </a:cubicBezTo>
                  <a:close/>
                  <a:moveTo>
                    <a:pt x="1653" y="1"/>
                  </a:moveTo>
                  <a:cubicBezTo>
                    <a:pt x="562" y="1"/>
                    <a:pt x="1" y="1299"/>
                    <a:pt x="768" y="2096"/>
                  </a:cubicBezTo>
                  <a:cubicBezTo>
                    <a:pt x="1023" y="2341"/>
                    <a:pt x="1328" y="2451"/>
                    <a:pt x="1628" y="2451"/>
                  </a:cubicBezTo>
                  <a:cubicBezTo>
                    <a:pt x="2265" y="2451"/>
                    <a:pt x="2873" y="1954"/>
                    <a:pt x="2893" y="1211"/>
                  </a:cubicBezTo>
                  <a:cubicBezTo>
                    <a:pt x="2893" y="532"/>
                    <a:pt x="2332" y="1"/>
                    <a:pt x="16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2063618" y="1318933"/>
              <a:ext cx="13349" cy="41656"/>
            </a:xfrm>
            <a:custGeom>
              <a:avLst/>
              <a:gdLst/>
              <a:ahLst/>
              <a:cxnLst/>
              <a:rect l="l" t="t" r="r" b="b"/>
              <a:pathLst>
                <a:path w="473" h="1476" extrusionOk="0">
                  <a:moveTo>
                    <a:pt x="236" y="0"/>
                  </a:moveTo>
                  <a:cubicBezTo>
                    <a:pt x="118" y="0"/>
                    <a:pt x="0" y="59"/>
                    <a:pt x="15" y="177"/>
                  </a:cubicBezTo>
                  <a:lnTo>
                    <a:pt x="15" y="1239"/>
                  </a:lnTo>
                  <a:cubicBezTo>
                    <a:pt x="15" y="1357"/>
                    <a:pt x="133" y="1475"/>
                    <a:pt x="251" y="1475"/>
                  </a:cubicBezTo>
                  <a:cubicBezTo>
                    <a:pt x="369" y="1475"/>
                    <a:pt x="457" y="1357"/>
                    <a:pt x="457" y="1239"/>
                  </a:cubicBezTo>
                  <a:lnTo>
                    <a:pt x="457" y="177"/>
                  </a:lnTo>
                  <a:cubicBezTo>
                    <a:pt x="472" y="59"/>
                    <a:pt x="354"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2260973" y="1472150"/>
              <a:ext cx="13349" cy="47273"/>
            </a:xfrm>
            <a:custGeom>
              <a:avLst/>
              <a:gdLst/>
              <a:ahLst/>
              <a:cxnLst/>
              <a:rect l="l" t="t" r="r" b="b"/>
              <a:pathLst>
                <a:path w="473" h="1675" extrusionOk="0">
                  <a:moveTo>
                    <a:pt x="222" y="0"/>
                  </a:moveTo>
                  <a:cubicBezTo>
                    <a:pt x="104" y="0"/>
                    <a:pt x="15" y="89"/>
                    <a:pt x="15" y="236"/>
                  </a:cubicBezTo>
                  <a:lnTo>
                    <a:pt x="15" y="1476"/>
                  </a:lnTo>
                  <a:cubicBezTo>
                    <a:pt x="0" y="1609"/>
                    <a:pt x="118" y="1675"/>
                    <a:pt x="236" y="1675"/>
                  </a:cubicBezTo>
                  <a:cubicBezTo>
                    <a:pt x="354" y="1675"/>
                    <a:pt x="473" y="1609"/>
                    <a:pt x="458" y="1476"/>
                  </a:cubicBezTo>
                  <a:lnTo>
                    <a:pt x="458" y="236"/>
                  </a:lnTo>
                  <a:cubicBezTo>
                    <a:pt x="458" y="89"/>
                    <a:pt x="340" y="0"/>
                    <a:pt x="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0" name="Google Shape;3220;p71"/>
          <p:cNvGrpSpPr/>
          <p:nvPr/>
        </p:nvGrpSpPr>
        <p:grpSpPr>
          <a:xfrm>
            <a:off x="1538473" y="1556496"/>
            <a:ext cx="475069" cy="431804"/>
            <a:chOff x="1252919" y="1197354"/>
            <a:chExt cx="475069" cy="431804"/>
          </a:xfrm>
        </p:grpSpPr>
        <p:sp>
          <p:nvSpPr>
            <p:cNvPr id="3221" name="Google Shape;3221;p71"/>
            <p:cNvSpPr/>
            <p:nvPr/>
          </p:nvSpPr>
          <p:spPr>
            <a:xfrm>
              <a:off x="1333690" y="1426346"/>
              <a:ext cx="121611" cy="121611"/>
            </a:xfrm>
            <a:custGeom>
              <a:avLst/>
              <a:gdLst/>
              <a:ahLst/>
              <a:cxnLst/>
              <a:rect l="l" t="t" r="r" b="b"/>
              <a:pathLst>
                <a:path w="4309" h="4309" extrusionOk="0">
                  <a:moveTo>
                    <a:pt x="3011" y="1"/>
                  </a:moveTo>
                  <a:lnTo>
                    <a:pt x="1" y="3010"/>
                  </a:lnTo>
                  <a:lnTo>
                    <a:pt x="1299" y="4309"/>
                  </a:lnTo>
                  <a:lnTo>
                    <a:pt x="4309" y="1299"/>
                  </a:lnTo>
                  <a:lnTo>
                    <a:pt x="3011" y="1"/>
                  </a:lnTo>
                  <a:close/>
                </a:path>
              </a:pathLst>
            </a:custGeom>
            <a:solidFill>
              <a:srgbClr val="756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1333690" y="1426346"/>
              <a:ext cx="103294" cy="103294"/>
            </a:xfrm>
            <a:custGeom>
              <a:avLst/>
              <a:gdLst/>
              <a:ahLst/>
              <a:cxnLst/>
              <a:rect l="l" t="t" r="r" b="b"/>
              <a:pathLst>
                <a:path w="3660" h="3660" extrusionOk="0">
                  <a:moveTo>
                    <a:pt x="3011" y="1"/>
                  </a:moveTo>
                  <a:lnTo>
                    <a:pt x="1" y="3010"/>
                  </a:lnTo>
                  <a:lnTo>
                    <a:pt x="650" y="3659"/>
                  </a:lnTo>
                  <a:lnTo>
                    <a:pt x="3660" y="650"/>
                  </a:lnTo>
                  <a:lnTo>
                    <a:pt x="3011" y="1"/>
                  </a:lnTo>
                  <a:close/>
                </a:path>
              </a:pathLst>
            </a:custGeom>
            <a:solidFill>
              <a:srgbClr val="665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1355364" y="1203704"/>
              <a:ext cx="323119" cy="306383"/>
            </a:xfrm>
            <a:custGeom>
              <a:avLst/>
              <a:gdLst/>
              <a:ahLst/>
              <a:cxnLst/>
              <a:rect l="l" t="t" r="r" b="b"/>
              <a:pathLst>
                <a:path w="11449" h="10856" extrusionOk="0">
                  <a:moveTo>
                    <a:pt x="6021" y="1"/>
                  </a:moveTo>
                  <a:cubicBezTo>
                    <a:pt x="4973" y="1"/>
                    <a:pt x="3921" y="306"/>
                    <a:pt x="3010" y="926"/>
                  </a:cubicBezTo>
                  <a:cubicBezTo>
                    <a:pt x="856" y="2342"/>
                    <a:pt x="0" y="5116"/>
                    <a:pt x="1003" y="7506"/>
                  </a:cubicBezTo>
                  <a:cubicBezTo>
                    <a:pt x="1841" y="9563"/>
                    <a:pt x="3860" y="10855"/>
                    <a:pt x="6025" y="10855"/>
                  </a:cubicBezTo>
                  <a:cubicBezTo>
                    <a:pt x="6375" y="10855"/>
                    <a:pt x="6729" y="10822"/>
                    <a:pt x="7082" y="10752"/>
                  </a:cubicBezTo>
                  <a:cubicBezTo>
                    <a:pt x="9619" y="10250"/>
                    <a:pt x="11449" y="8008"/>
                    <a:pt x="11449" y="5411"/>
                  </a:cubicBezTo>
                  <a:cubicBezTo>
                    <a:pt x="11449" y="3995"/>
                    <a:pt x="10859" y="2608"/>
                    <a:pt x="9856" y="1604"/>
                  </a:cubicBezTo>
                  <a:cubicBezTo>
                    <a:pt x="8810" y="543"/>
                    <a:pt x="7419" y="1"/>
                    <a:pt x="60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1372015" y="1204014"/>
              <a:ext cx="166569" cy="306468"/>
            </a:xfrm>
            <a:custGeom>
              <a:avLst/>
              <a:gdLst/>
              <a:ahLst/>
              <a:cxnLst/>
              <a:rect l="l" t="t" r="r" b="b"/>
              <a:pathLst>
                <a:path w="5902" h="10859" extrusionOk="0">
                  <a:moveTo>
                    <a:pt x="5430" y="0"/>
                  </a:moveTo>
                  <a:cubicBezTo>
                    <a:pt x="2449" y="0"/>
                    <a:pt x="0" y="2420"/>
                    <a:pt x="0" y="5429"/>
                  </a:cubicBezTo>
                  <a:cubicBezTo>
                    <a:pt x="0" y="8410"/>
                    <a:pt x="2449" y="10859"/>
                    <a:pt x="5430" y="10859"/>
                  </a:cubicBezTo>
                  <a:cubicBezTo>
                    <a:pt x="5577" y="10859"/>
                    <a:pt x="5725" y="10829"/>
                    <a:pt x="5902" y="10829"/>
                  </a:cubicBezTo>
                  <a:cubicBezTo>
                    <a:pt x="3069" y="10593"/>
                    <a:pt x="915" y="8233"/>
                    <a:pt x="915" y="5429"/>
                  </a:cubicBezTo>
                  <a:cubicBezTo>
                    <a:pt x="915" y="2597"/>
                    <a:pt x="3069" y="266"/>
                    <a:pt x="5902" y="30"/>
                  </a:cubicBezTo>
                  <a:cubicBezTo>
                    <a:pt x="5725" y="0"/>
                    <a:pt x="5577" y="0"/>
                    <a:pt x="5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380566" y="1248972"/>
              <a:ext cx="252958" cy="216043"/>
            </a:xfrm>
            <a:custGeom>
              <a:avLst/>
              <a:gdLst/>
              <a:ahLst/>
              <a:cxnLst/>
              <a:rect l="l" t="t" r="r" b="b"/>
              <a:pathLst>
                <a:path w="8963" h="7655" extrusionOk="0">
                  <a:moveTo>
                    <a:pt x="5090" y="0"/>
                  </a:moveTo>
                  <a:cubicBezTo>
                    <a:pt x="1692" y="0"/>
                    <a:pt x="1" y="4111"/>
                    <a:pt x="2412" y="6522"/>
                  </a:cubicBezTo>
                  <a:cubicBezTo>
                    <a:pt x="3195" y="7304"/>
                    <a:pt x="4157" y="7655"/>
                    <a:pt x="5100" y="7655"/>
                  </a:cubicBezTo>
                  <a:cubicBezTo>
                    <a:pt x="7072" y="7655"/>
                    <a:pt x="8963" y="6122"/>
                    <a:pt x="8963" y="3807"/>
                  </a:cubicBezTo>
                  <a:cubicBezTo>
                    <a:pt x="8963" y="1712"/>
                    <a:pt x="7251" y="0"/>
                    <a:pt x="5127" y="0"/>
                  </a:cubicBezTo>
                  <a:cubicBezTo>
                    <a:pt x="5114" y="0"/>
                    <a:pt x="5102" y="0"/>
                    <a:pt x="50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1416972" y="1248125"/>
              <a:ext cx="129936" cy="216551"/>
            </a:xfrm>
            <a:custGeom>
              <a:avLst/>
              <a:gdLst/>
              <a:ahLst/>
              <a:cxnLst/>
              <a:rect l="l" t="t" r="r" b="b"/>
              <a:pathLst>
                <a:path w="4604" h="7673" extrusionOk="0">
                  <a:moveTo>
                    <a:pt x="3837" y="1"/>
                  </a:moveTo>
                  <a:cubicBezTo>
                    <a:pt x="1712" y="30"/>
                    <a:pt x="1" y="1742"/>
                    <a:pt x="1" y="3837"/>
                  </a:cubicBezTo>
                  <a:cubicBezTo>
                    <a:pt x="1" y="5961"/>
                    <a:pt x="1712" y="7673"/>
                    <a:pt x="3837" y="7673"/>
                  </a:cubicBezTo>
                  <a:cubicBezTo>
                    <a:pt x="4102" y="7673"/>
                    <a:pt x="4338" y="7643"/>
                    <a:pt x="4604" y="7614"/>
                  </a:cubicBezTo>
                  <a:cubicBezTo>
                    <a:pt x="502" y="6758"/>
                    <a:pt x="502" y="916"/>
                    <a:pt x="4604" y="89"/>
                  </a:cubicBezTo>
                  <a:cubicBezTo>
                    <a:pt x="4338" y="30"/>
                    <a:pt x="4102" y="30"/>
                    <a:pt x="38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256249" y="1469440"/>
              <a:ext cx="159090" cy="153672"/>
            </a:xfrm>
            <a:custGeom>
              <a:avLst/>
              <a:gdLst/>
              <a:ahLst/>
              <a:cxnLst/>
              <a:rect l="l" t="t" r="r" b="b"/>
              <a:pathLst>
                <a:path w="5637" h="5445" extrusionOk="0">
                  <a:moveTo>
                    <a:pt x="3630" y="1"/>
                  </a:moveTo>
                  <a:cubicBezTo>
                    <a:pt x="3416" y="1"/>
                    <a:pt x="3202" y="82"/>
                    <a:pt x="3040" y="244"/>
                  </a:cubicBezTo>
                  <a:lnTo>
                    <a:pt x="355" y="2929"/>
                  </a:lnTo>
                  <a:cubicBezTo>
                    <a:pt x="1" y="3254"/>
                    <a:pt x="1" y="3814"/>
                    <a:pt x="355" y="4139"/>
                  </a:cubicBezTo>
                  <a:lnTo>
                    <a:pt x="1417" y="5201"/>
                  </a:lnTo>
                  <a:cubicBezTo>
                    <a:pt x="1579" y="5363"/>
                    <a:pt x="1793" y="5445"/>
                    <a:pt x="2007" y="5445"/>
                  </a:cubicBezTo>
                  <a:cubicBezTo>
                    <a:pt x="2221" y="5445"/>
                    <a:pt x="2435" y="5363"/>
                    <a:pt x="2597" y="5201"/>
                  </a:cubicBezTo>
                  <a:lnTo>
                    <a:pt x="5282" y="2516"/>
                  </a:lnTo>
                  <a:cubicBezTo>
                    <a:pt x="5637" y="2162"/>
                    <a:pt x="5637" y="1631"/>
                    <a:pt x="5282" y="1306"/>
                  </a:cubicBezTo>
                  <a:lnTo>
                    <a:pt x="4220" y="244"/>
                  </a:lnTo>
                  <a:cubicBezTo>
                    <a:pt x="4058" y="82"/>
                    <a:pt x="3844" y="1"/>
                    <a:pt x="3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256249" y="1469440"/>
              <a:ext cx="141592" cy="138488"/>
            </a:xfrm>
            <a:custGeom>
              <a:avLst/>
              <a:gdLst/>
              <a:ahLst/>
              <a:cxnLst/>
              <a:rect l="l" t="t" r="r" b="b"/>
              <a:pathLst>
                <a:path w="5017" h="4907" extrusionOk="0">
                  <a:moveTo>
                    <a:pt x="3630" y="1"/>
                  </a:moveTo>
                  <a:cubicBezTo>
                    <a:pt x="3416" y="1"/>
                    <a:pt x="3202" y="82"/>
                    <a:pt x="3040" y="244"/>
                  </a:cubicBezTo>
                  <a:lnTo>
                    <a:pt x="355" y="2929"/>
                  </a:lnTo>
                  <a:cubicBezTo>
                    <a:pt x="1" y="3254"/>
                    <a:pt x="1" y="3814"/>
                    <a:pt x="355" y="4139"/>
                  </a:cubicBezTo>
                  <a:lnTo>
                    <a:pt x="1122" y="4906"/>
                  </a:lnTo>
                  <a:cubicBezTo>
                    <a:pt x="797" y="4582"/>
                    <a:pt x="797" y="4050"/>
                    <a:pt x="1122" y="3726"/>
                  </a:cubicBezTo>
                  <a:lnTo>
                    <a:pt x="3807" y="1011"/>
                  </a:lnTo>
                  <a:cubicBezTo>
                    <a:pt x="3969" y="849"/>
                    <a:pt x="4183" y="768"/>
                    <a:pt x="4401" y="768"/>
                  </a:cubicBezTo>
                  <a:cubicBezTo>
                    <a:pt x="4619" y="768"/>
                    <a:pt x="4840" y="849"/>
                    <a:pt x="5017" y="1011"/>
                  </a:cubicBezTo>
                  <a:lnTo>
                    <a:pt x="4220" y="244"/>
                  </a:lnTo>
                  <a:cubicBezTo>
                    <a:pt x="4058" y="82"/>
                    <a:pt x="3844" y="1"/>
                    <a:pt x="3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451318" y="1293760"/>
              <a:ext cx="147886" cy="124292"/>
            </a:xfrm>
            <a:custGeom>
              <a:avLst/>
              <a:gdLst/>
              <a:ahLst/>
              <a:cxnLst/>
              <a:rect l="l" t="t" r="r" b="b"/>
              <a:pathLst>
                <a:path w="5240" h="4404" extrusionOk="0">
                  <a:moveTo>
                    <a:pt x="1231" y="0"/>
                  </a:moveTo>
                  <a:cubicBezTo>
                    <a:pt x="569" y="0"/>
                    <a:pt x="0" y="877"/>
                    <a:pt x="672" y="1482"/>
                  </a:cubicBezTo>
                  <a:lnTo>
                    <a:pt x="1469" y="2220"/>
                  </a:lnTo>
                  <a:lnTo>
                    <a:pt x="702" y="2987"/>
                  </a:lnTo>
                  <a:cubicBezTo>
                    <a:pt x="170" y="3518"/>
                    <a:pt x="554" y="4403"/>
                    <a:pt x="1292" y="4403"/>
                  </a:cubicBezTo>
                  <a:cubicBezTo>
                    <a:pt x="1498" y="4403"/>
                    <a:pt x="1705" y="4315"/>
                    <a:pt x="1882" y="4167"/>
                  </a:cubicBezTo>
                  <a:lnTo>
                    <a:pt x="2649" y="3400"/>
                  </a:lnTo>
                  <a:lnTo>
                    <a:pt x="3387" y="4167"/>
                  </a:lnTo>
                  <a:cubicBezTo>
                    <a:pt x="3564" y="4315"/>
                    <a:pt x="3770" y="4403"/>
                    <a:pt x="3977" y="4403"/>
                  </a:cubicBezTo>
                  <a:cubicBezTo>
                    <a:pt x="4715" y="4403"/>
                    <a:pt x="5098" y="3518"/>
                    <a:pt x="4567" y="2987"/>
                  </a:cubicBezTo>
                  <a:lnTo>
                    <a:pt x="3800" y="2220"/>
                  </a:lnTo>
                  <a:lnTo>
                    <a:pt x="4567" y="1482"/>
                  </a:lnTo>
                  <a:cubicBezTo>
                    <a:pt x="5239" y="877"/>
                    <a:pt x="4653" y="0"/>
                    <a:pt x="3996" y="0"/>
                  </a:cubicBezTo>
                  <a:cubicBezTo>
                    <a:pt x="3787" y="0"/>
                    <a:pt x="3572" y="89"/>
                    <a:pt x="3387" y="302"/>
                  </a:cubicBezTo>
                  <a:lnTo>
                    <a:pt x="2620" y="1069"/>
                  </a:lnTo>
                  <a:lnTo>
                    <a:pt x="1852" y="302"/>
                  </a:lnTo>
                  <a:cubicBezTo>
                    <a:pt x="1660" y="89"/>
                    <a:pt x="1441" y="0"/>
                    <a:pt x="1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252919" y="1197354"/>
              <a:ext cx="475069" cy="431804"/>
            </a:xfrm>
            <a:custGeom>
              <a:avLst/>
              <a:gdLst/>
              <a:ahLst/>
              <a:cxnLst/>
              <a:rect l="l" t="t" r="r" b="b"/>
              <a:pathLst>
                <a:path w="16833" h="15300" extrusionOk="0">
                  <a:moveTo>
                    <a:pt x="5194" y="9118"/>
                  </a:moveTo>
                  <a:cubicBezTo>
                    <a:pt x="5489" y="9472"/>
                    <a:pt x="5814" y="9826"/>
                    <a:pt x="6197" y="10092"/>
                  </a:cubicBezTo>
                  <a:lnTo>
                    <a:pt x="5548" y="10741"/>
                  </a:lnTo>
                  <a:lnTo>
                    <a:pt x="4545" y="9767"/>
                  </a:lnTo>
                  <a:lnTo>
                    <a:pt x="5194" y="9118"/>
                  </a:lnTo>
                  <a:close/>
                  <a:moveTo>
                    <a:pt x="9650" y="0"/>
                  </a:moveTo>
                  <a:cubicBezTo>
                    <a:pt x="5164" y="0"/>
                    <a:pt x="2450" y="4987"/>
                    <a:pt x="4928" y="8764"/>
                  </a:cubicBezTo>
                  <a:lnTo>
                    <a:pt x="4191" y="9501"/>
                  </a:lnTo>
                  <a:cubicBezTo>
                    <a:pt x="4047" y="9440"/>
                    <a:pt x="3897" y="9411"/>
                    <a:pt x="3750" y="9411"/>
                  </a:cubicBezTo>
                  <a:cubicBezTo>
                    <a:pt x="3472" y="9411"/>
                    <a:pt x="3203" y="9515"/>
                    <a:pt x="3010" y="9708"/>
                  </a:cubicBezTo>
                  <a:lnTo>
                    <a:pt x="1122" y="11596"/>
                  </a:lnTo>
                  <a:cubicBezTo>
                    <a:pt x="1033" y="11685"/>
                    <a:pt x="1033" y="11832"/>
                    <a:pt x="1122" y="11921"/>
                  </a:cubicBezTo>
                  <a:cubicBezTo>
                    <a:pt x="1151" y="11965"/>
                    <a:pt x="1203" y="11987"/>
                    <a:pt x="1258" y="11987"/>
                  </a:cubicBezTo>
                  <a:cubicBezTo>
                    <a:pt x="1314" y="11987"/>
                    <a:pt x="1373" y="11965"/>
                    <a:pt x="1417" y="11921"/>
                  </a:cubicBezTo>
                  <a:lnTo>
                    <a:pt x="3335" y="10062"/>
                  </a:lnTo>
                  <a:cubicBezTo>
                    <a:pt x="3423" y="9944"/>
                    <a:pt x="3601" y="9855"/>
                    <a:pt x="3748" y="9855"/>
                  </a:cubicBezTo>
                  <a:cubicBezTo>
                    <a:pt x="3925" y="9855"/>
                    <a:pt x="4073" y="9944"/>
                    <a:pt x="4191" y="10062"/>
                  </a:cubicBezTo>
                  <a:lnTo>
                    <a:pt x="5253" y="11095"/>
                  </a:lnTo>
                  <a:cubicBezTo>
                    <a:pt x="5489" y="11360"/>
                    <a:pt x="5489" y="11744"/>
                    <a:pt x="5253" y="11980"/>
                  </a:cubicBezTo>
                  <a:lnTo>
                    <a:pt x="2568" y="14665"/>
                  </a:lnTo>
                  <a:cubicBezTo>
                    <a:pt x="2450" y="14798"/>
                    <a:pt x="2287" y="14864"/>
                    <a:pt x="2125" y="14864"/>
                  </a:cubicBezTo>
                  <a:cubicBezTo>
                    <a:pt x="1963" y="14864"/>
                    <a:pt x="1801" y="14798"/>
                    <a:pt x="1683" y="14665"/>
                  </a:cubicBezTo>
                  <a:lnTo>
                    <a:pt x="620" y="13632"/>
                  </a:lnTo>
                  <a:cubicBezTo>
                    <a:pt x="502" y="13514"/>
                    <a:pt x="443" y="13337"/>
                    <a:pt x="443" y="13190"/>
                  </a:cubicBezTo>
                  <a:cubicBezTo>
                    <a:pt x="443" y="13013"/>
                    <a:pt x="502" y="12865"/>
                    <a:pt x="620" y="12747"/>
                  </a:cubicBezTo>
                  <a:lnTo>
                    <a:pt x="797" y="12570"/>
                  </a:lnTo>
                  <a:cubicBezTo>
                    <a:pt x="886" y="12482"/>
                    <a:pt x="886" y="12334"/>
                    <a:pt x="797" y="12246"/>
                  </a:cubicBezTo>
                  <a:cubicBezTo>
                    <a:pt x="753" y="12201"/>
                    <a:pt x="701" y="12179"/>
                    <a:pt x="650" y="12179"/>
                  </a:cubicBezTo>
                  <a:cubicBezTo>
                    <a:pt x="598" y="12179"/>
                    <a:pt x="547" y="12201"/>
                    <a:pt x="502" y="12246"/>
                  </a:cubicBezTo>
                  <a:lnTo>
                    <a:pt x="325" y="12423"/>
                  </a:lnTo>
                  <a:cubicBezTo>
                    <a:pt x="119" y="12629"/>
                    <a:pt x="1" y="12865"/>
                    <a:pt x="1" y="13160"/>
                  </a:cubicBezTo>
                  <a:cubicBezTo>
                    <a:pt x="1" y="13455"/>
                    <a:pt x="119" y="13721"/>
                    <a:pt x="325" y="13927"/>
                  </a:cubicBezTo>
                  <a:lnTo>
                    <a:pt x="1387" y="14990"/>
                  </a:lnTo>
                  <a:cubicBezTo>
                    <a:pt x="1594" y="15196"/>
                    <a:pt x="1867" y="15300"/>
                    <a:pt x="2140" y="15300"/>
                  </a:cubicBezTo>
                  <a:cubicBezTo>
                    <a:pt x="2413" y="15300"/>
                    <a:pt x="2686" y="15196"/>
                    <a:pt x="2892" y="14990"/>
                  </a:cubicBezTo>
                  <a:lnTo>
                    <a:pt x="5578" y="12275"/>
                  </a:lnTo>
                  <a:cubicBezTo>
                    <a:pt x="5902" y="11980"/>
                    <a:pt x="5991" y="11508"/>
                    <a:pt x="5814" y="11095"/>
                  </a:cubicBezTo>
                  <a:lnTo>
                    <a:pt x="6551" y="10357"/>
                  </a:lnTo>
                  <a:cubicBezTo>
                    <a:pt x="7566" y="11027"/>
                    <a:pt x="8629" y="11322"/>
                    <a:pt x="9652" y="11322"/>
                  </a:cubicBezTo>
                  <a:cubicBezTo>
                    <a:pt x="13536" y="11322"/>
                    <a:pt x="16832" y="7068"/>
                    <a:pt x="14636" y="2980"/>
                  </a:cubicBezTo>
                  <a:cubicBezTo>
                    <a:pt x="14591" y="2917"/>
                    <a:pt x="14527" y="2890"/>
                    <a:pt x="14463" y="2890"/>
                  </a:cubicBezTo>
                  <a:cubicBezTo>
                    <a:pt x="14317" y="2890"/>
                    <a:pt x="14171" y="3032"/>
                    <a:pt x="14253" y="3216"/>
                  </a:cubicBezTo>
                  <a:cubicBezTo>
                    <a:pt x="15522" y="5665"/>
                    <a:pt x="14636" y="8705"/>
                    <a:pt x="12217" y="10092"/>
                  </a:cubicBezTo>
                  <a:cubicBezTo>
                    <a:pt x="11402" y="10558"/>
                    <a:pt x="10514" y="10781"/>
                    <a:pt x="9637" y="10781"/>
                  </a:cubicBezTo>
                  <a:cubicBezTo>
                    <a:pt x="7908" y="10781"/>
                    <a:pt x="6222" y="9916"/>
                    <a:pt x="5223" y="8351"/>
                  </a:cubicBezTo>
                  <a:cubicBezTo>
                    <a:pt x="3748" y="6019"/>
                    <a:pt x="4397" y="2892"/>
                    <a:pt x="6669" y="1328"/>
                  </a:cubicBezTo>
                  <a:cubicBezTo>
                    <a:pt x="7575" y="701"/>
                    <a:pt x="8608" y="398"/>
                    <a:pt x="9631" y="398"/>
                  </a:cubicBezTo>
                  <a:cubicBezTo>
                    <a:pt x="11208" y="398"/>
                    <a:pt x="12760" y="1118"/>
                    <a:pt x="13781" y="2479"/>
                  </a:cubicBezTo>
                  <a:cubicBezTo>
                    <a:pt x="13829" y="2543"/>
                    <a:pt x="13890" y="2570"/>
                    <a:pt x="13950" y="2570"/>
                  </a:cubicBezTo>
                  <a:cubicBezTo>
                    <a:pt x="14111" y="2570"/>
                    <a:pt x="14264" y="2377"/>
                    <a:pt x="14135" y="2184"/>
                  </a:cubicBezTo>
                  <a:cubicBezTo>
                    <a:pt x="13604" y="1534"/>
                    <a:pt x="12954" y="974"/>
                    <a:pt x="12187" y="590"/>
                  </a:cubicBezTo>
                  <a:cubicBezTo>
                    <a:pt x="11391" y="207"/>
                    <a:pt x="10535" y="0"/>
                    <a:pt x="96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372015" y="1242311"/>
              <a:ext cx="268170" cy="229195"/>
            </a:xfrm>
            <a:custGeom>
              <a:avLst/>
              <a:gdLst/>
              <a:ahLst/>
              <a:cxnLst/>
              <a:rect l="l" t="t" r="r" b="b"/>
              <a:pathLst>
                <a:path w="9502" h="8121" extrusionOk="0">
                  <a:moveTo>
                    <a:pt x="5398" y="438"/>
                  </a:moveTo>
                  <a:cubicBezTo>
                    <a:pt x="7252" y="438"/>
                    <a:pt x="9029" y="1870"/>
                    <a:pt x="9029" y="4043"/>
                  </a:cubicBezTo>
                  <a:cubicBezTo>
                    <a:pt x="9029" y="6049"/>
                    <a:pt x="7436" y="7672"/>
                    <a:pt x="5430" y="7672"/>
                  </a:cubicBezTo>
                  <a:cubicBezTo>
                    <a:pt x="2213" y="7672"/>
                    <a:pt x="590" y="3777"/>
                    <a:pt x="2862" y="1505"/>
                  </a:cubicBezTo>
                  <a:cubicBezTo>
                    <a:pt x="3600" y="768"/>
                    <a:pt x="4507" y="438"/>
                    <a:pt x="5398" y="438"/>
                  </a:cubicBezTo>
                  <a:close/>
                  <a:moveTo>
                    <a:pt x="5430" y="0"/>
                  </a:moveTo>
                  <a:cubicBezTo>
                    <a:pt x="1800" y="0"/>
                    <a:pt x="0" y="4367"/>
                    <a:pt x="2567" y="6935"/>
                  </a:cubicBezTo>
                  <a:cubicBezTo>
                    <a:pt x="3386" y="7753"/>
                    <a:pt x="4398" y="8121"/>
                    <a:pt x="5394" y="8121"/>
                  </a:cubicBezTo>
                  <a:cubicBezTo>
                    <a:pt x="7484" y="8121"/>
                    <a:pt x="9502" y="6501"/>
                    <a:pt x="9502" y="4043"/>
                  </a:cubicBezTo>
                  <a:cubicBezTo>
                    <a:pt x="9502" y="1800"/>
                    <a:pt x="7672" y="0"/>
                    <a:pt x="54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444319" y="1288284"/>
              <a:ext cx="150906" cy="137274"/>
            </a:xfrm>
            <a:custGeom>
              <a:avLst/>
              <a:gdLst/>
              <a:ahLst/>
              <a:cxnLst/>
              <a:rect l="l" t="t" r="r" b="b"/>
              <a:pathLst>
                <a:path w="5347" h="4864" extrusionOk="0">
                  <a:moveTo>
                    <a:pt x="4225" y="466"/>
                  </a:moveTo>
                  <a:cubicBezTo>
                    <a:pt x="4372" y="466"/>
                    <a:pt x="4520" y="525"/>
                    <a:pt x="4638" y="643"/>
                  </a:cubicBezTo>
                  <a:cubicBezTo>
                    <a:pt x="4874" y="880"/>
                    <a:pt x="4874" y="1263"/>
                    <a:pt x="4638" y="1499"/>
                  </a:cubicBezTo>
                  <a:lnTo>
                    <a:pt x="4668" y="1499"/>
                  </a:lnTo>
                  <a:lnTo>
                    <a:pt x="3900" y="2266"/>
                  </a:lnTo>
                  <a:cubicBezTo>
                    <a:pt x="3812" y="2355"/>
                    <a:pt x="3812" y="2502"/>
                    <a:pt x="3900" y="2591"/>
                  </a:cubicBezTo>
                  <a:lnTo>
                    <a:pt x="4668" y="3358"/>
                  </a:lnTo>
                  <a:cubicBezTo>
                    <a:pt x="5022" y="3742"/>
                    <a:pt x="4756" y="4391"/>
                    <a:pt x="4225" y="4391"/>
                  </a:cubicBezTo>
                  <a:cubicBezTo>
                    <a:pt x="4048" y="4391"/>
                    <a:pt x="3900" y="4332"/>
                    <a:pt x="3782" y="4214"/>
                  </a:cubicBezTo>
                  <a:lnTo>
                    <a:pt x="3045" y="3447"/>
                  </a:lnTo>
                  <a:cubicBezTo>
                    <a:pt x="2986" y="3388"/>
                    <a:pt x="2927" y="3388"/>
                    <a:pt x="2868" y="3388"/>
                  </a:cubicBezTo>
                  <a:cubicBezTo>
                    <a:pt x="2809" y="3388"/>
                    <a:pt x="2750" y="3388"/>
                    <a:pt x="2720" y="3447"/>
                  </a:cubicBezTo>
                  <a:lnTo>
                    <a:pt x="1953" y="4214"/>
                  </a:lnTo>
                  <a:cubicBezTo>
                    <a:pt x="1835" y="4332"/>
                    <a:pt x="1687" y="4391"/>
                    <a:pt x="1510" y="4391"/>
                  </a:cubicBezTo>
                  <a:cubicBezTo>
                    <a:pt x="1363" y="4391"/>
                    <a:pt x="1215" y="4332"/>
                    <a:pt x="1097" y="4214"/>
                  </a:cubicBezTo>
                  <a:cubicBezTo>
                    <a:pt x="861" y="3978"/>
                    <a:pt x="861" y="3594"/>
                    <a:pt x="1097" y="3358"/>
                  </a:cubicBezTo>
                  <a:lnTo>
                    <a:pt x="1864" y="2591"/>
                  </a:lnTo>
                  <a:cubicBezTo>
                    <a:pt x="1953" y="2502"/>
                    <a:pt x="1953" y="2355"/>
                    <a:pt x="1864" y="2266"/>
                  </a:cubicBezTo>
                  <a:lnTo>
                    <a:pt x="1097" y="1499"/>
                  </a:lnTo>
                  <a:cubicBezTo>
                    <a:pt x="861" y="1263"/>
                    <a:pt x="861" y="880"/>
                    <a:pt x="1097" y="643"/>
                  </a:cubicBezTo>
                  <a:cubicBezTo>
                    <a:pt x="1186" y="525"/>
                    <a:pt x="1363" y="466"/>
                    <a:pt x="1510" y="466"/>
                  </a:cubicBezTo>
                  <a:cubicBezTo>
                    <a:pt x="1687" y="466"/>
                    <a:pt x="1835" y="525"/>
                    <a:pt x="1953" y="643"/>
                  </a:cubicBezTo>
                  <a:lnTo>
                    <a:pt x="2720" y="1411"/>
                  </a:lnTo>
                  <a:cubicBezTo>
                    <a:pt x="2750" y="1440"/>
                    <a:pt x="2809" y="1470"/>
                    <a:pt x="2868" y="1470"/>
                  </a:cubicBezTo>
                  <a:cubicBezTo>
                    <a:pt x="2927" y="1470"/>
                    <a:pt x="2986" y="1440"/>
                    <a:pt x="3015" y="1411"/>
                  </a:cubicBezTo>
                  <a:lnTo>
                    <a:pt x="3782" y="643"/>
                  </a:lnTo>
                  <a:cubicBezTo>
                    <a:pt x="3900" y="525"/>
                    <a:pt x="4048" y="466"/>
                    <a:pt x="4225" y="466"/>
                  </a:cubicBezTo>
                  <a:close/>
                  <a:moveTo>
                    <a:pt x="1527" y="0"/>
                  </a:moveTo>
                  <a:cubicBezTo>
                    <a:pt x="714" y="0"/>
                    <a:pt x="1" y="1052"/>
                    <a:pt x="773" y="1824"/>
                  </a:cubicBezTo>
                  <a:lnTo>
                    <a:pt x="1363" y="2414"/>
                  </a:lnTo>
                  <a:lnTo>
                    <a:pt x="773" y="3063"/>
                  </a:lnTo>
                  <a:cubicBezTo>
                    <a:pt x="94" y="3712"/>
                    <a:pt x="566" y="4834"/>
                    <a:pt x="1510" y="4863"/>
                  </a:cubicBezTo>
                  <a:cubicBezTo>
                    <a:pt x="1776" y="4863"/>
                    <a:pt x="2041" y="4745"/>
                    <a:pt x="2248" y="4538"/>
                  </a:cubicBezTo>
                  <a:lnTo>
                    <a:pt x="2838" y="3948"/>
                  </a:lnTo>
                  <a:lnTo>
                    <a:pt x="3487" y="4538"/>
                  </a:lnTo>
                  <a:cubicBezTo>
                    <a:pt x="3679" y="4730"/>
                    <a:pt x="3945" y="4826"/>
                    <a:pt x="4214" y="4826"/>
                  </a:cubicBezTo>
                  <a:cubicBezTo>
                    <a:pt x="4483" y="4826"/>
                    <a:pt x="4756" y="4730"/>
                    <a:pt x="4963" y="4538"/>
                  </a:cubicBezTo>
                  <a:cubicBezTo>
                    <a:pt x="5346" y="4096"/>
                    <a:pt x="5346" y="3447"/>
                    <a:pt x="4963" y="3034"/>
                  </a:cubicBezTo>
                  <a:lnTo>
                    <a:pt x="4343" y="2414"/>
                  </a:lnTo>
                  <a:lnTo>
                    <a:pt x="4963" y="1824"/>
                  </a:lnTo>
                  <a:cubicBezTo>
                    <a:pt x="5140" y="1617"/>
                    <a:pt x="5258" y="1352"/>
                    <a:pt x="5258" y="1086"/>
                  </a:cubicBezTo>
                  <a:lnTo>
                    <a:pt x="5287" y="1086"/>
                  </a:lnTo>
                  <a:cubicBezTo>
                    <a:pt x="5267" y="450"/>
                    <a:pt x="4752" y="28"/>
                    <a:pt x="4219" y="28"/>
                  </a:cubicBezTo>
                  <a:cubicBezTo>
                    <a:pt x="3961" y="28"/>
                    <a:pt x="3699" y="127"/>
                    <a:pt x="3487" y="348"/>
                  </a:cubicBezTo>
                  <a:lnTo>
                    <a:pt x="2868" y="939"/>
                  </a:lnTo>
                  <a:lnTo>
                    <a:pt x="2248" y="319"/>
                  </a:lnTo>
                  <a:cubicBezTo>
                    <a:pt x="2023" y="94"/>
                    <a:pt x="1771" y="0"/>
                    <a:pt x="15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71"/>
          <p:cNvGrpSpPr/>
          <p:nvPr/>
        </p:nvGrpSpPr>
        <p:grpSpPr>
          <a:xfrm>
            <a:off x="790958" y="2231347"/>
            <a:ext cx="347757" cy="432868"/>
            <a:chOff x="605398" y="1813774"/>
            <a:chExt cx="347757" cy="432868"/>
          </a:xfrm>
        </p:grpSpPr>
        <p:sp>
          <p:nvSpPr>
            <p:cNvPr id="3234" name="Google Shape;3234;p71"/>
            <p:cNvSpPr/>
            <p:nvPr/>
          </p:nvSpPr>
          <p:spPr>
            <a:xfrm>
              <a:off x="616461" y="1820689"/>
              <a:ext cx="323373" cy="327691"/>
            </a:xfrm>
            <a:custGeom>
              <a:avLst/>
              <a:gdLst/>
              <a:ahLst/>
              <a:cxnLst/>
              <a:rect l="l" t="t" r="r" b="b"/>
              <a:pathLst>
                <a:path w="11458" h="11611" extrusionOk="0">
                  <a:moveTo>
                    <a:pt x="1457" y="1"/>
                  </a:moveTo>
                  <a:cubicBezTo>
                    <a:pt x="544" y="1"/>
                    <a:pt x="1" y="1353"/>
                    <a:pt x="983" y="1932"/>
                  </a:cubicBezTo>
                  <a:lnTo>
                    <a:pt x="8123" y="5797"/>
                  </a:lnTo>
                  <a:lnTo>
                    <a:pt x="983" y="9692"/>
                  </a:lnTo>
                  <a:cubicBezTo>
                    <a:pt x="38" y="10194"/>
                    <a:pt x="422" y="11610"/>
                    <a:pt x="1484" y="11610"/>
                  </a:cubicBezTo>
                  <a:cubicBezTo>
                    <a:pt x="1632" y="11610"/>
                    <a:pt x="1809" y="11551"/>
                    <a:pt x="1956" y="11492"/>
                  </a:cubicBezTo>
                  <a:lnTo>
                    <a:pt x="10750" y="6712"/>
                  </a:lnTo>
                  <a:cubicBezTo>
                    <a:pt x="11458" y="6329"/>
                    <a:pt x="11458" y="5296"/>
                    <a:pt x="10750" y="4912"/>
                  </a:cubicBezTo>
                  <a:lnTo>
                    <a:pt x="1956" y="132"/>
                  </a:lnTo>
                  <a:cubicBezTo>
                    <a:pt x="1783" y="41"/>
                    <a:pt x="1615"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620017" y="2181646"/>
              <a:ext cx="323994" cy="58336"/>
            </a:xfrm>
            <a:custGeom>
              <a:avLst/>
              <a:gdLst/>
              <a:ahLst/>
              <a:cxnLst/>
              <a:rect l="l" t="t" r="r" b="b"/>
              <a:pathLst>
                <a:path w="11480" h="2067" extrusionOk="0">
                  <a:moveTo>
                    <a:pt x="1358" y="1"/>
                  </a:moveTo>
                  <a:cubicBezTo>
                    <a:pt x="1" y="1"/>
                    <a:pt x="1" y="2066"/>
                    <a:pt x="1358" y="2066"/>
                  </a:cubicBezTo>
                  <a:lnTo>
                    <a:pt x="10122" y="2066"/>
                  </a:lnTo>
                  <a:cubicBezTo>
                    <a:pt x="11479" y="2066"/>
                    <a:pt x="11479" y="1"/>
                    <a:pt x="10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616461" y="1820689"/>
              <a:ext cx="250108" cy="327212"/>
            </a:xfrm>
            <a:custGeom>
              <a:avLst/>
              <a:gdLst/>
              <a:ahLst/>
              <a:cxnLst/>
              <a:rect l="l" t="t" r="r" b="b"/>
              <a:pathLst>
                <a:path w="8862" h="11594" extrusionOk="0">
                  <a:moveTo>
                    <a:pt x="1457" y="1"/>
                  </a:moveTo>
                  <a:cubicBezTo>
                    <a:pt x="544" y="1"/>
                    <a:pt x="1" y="1353"/>
                    <a:pt x="983" y="1932"/>
                  </a:cubicBezTo>
                  <a:lnTo>
                    <a:pt x="8123" y="5797"/>
                  </a:lnTo>
                  <a:lnTo>
                    <a:pt x="983" y="9663"/>
                  </a:lnTo>
                  <a:cubicBezTo>
                    <a:pt x="1" y="10242"/>
                    <a:pt x="544" y="11594"/>
                    <a:pt x="1457" y="11594"/>
                  </a:cubicBezTo>
                  <a:cubicBezTo>
                    <a:pt x="1615" y="11594"/>
                    <a:pt x="1783" y="11554"/>
                    <a:pt x="1956" y="11463"/>
                  </a:cubicBezTo>
                  <a:lnTo>
                    <a:pt x="1986" y="11463"/>
                  </a:lnTo>
                  <a:cubicBezTo>
                    <a:pt x="1838" y="11374"/>
                    <a:pt x="1720" y="11227"/>
                    <a:pt x="1632" y="11079"/>
                  </a:cubicBezTo>
                  <a:cubicBezTo>
                    <a:pt x="1366" y="10578"/>
                    <a:pt x="1543" y="9958"/>
                    <a:pt x="2045" y="9692"/>
                  </a:cubicBezTo>
                  <a:lnTo>
                    <a:pt x="8625" y="6093"/>
                  </a:lnTo>
                  <a:cubicBezTo>
                    <a:pt x="8861" y="5945"/>
                    <a:pt x="8861" y="5620"/>
                    <a:pt x="8625" y="5502"/>
                  </a:cubicBezTo>
                  <a:lnTo>
                    <a:pt x="2045" y="1902"/>
                  </a:lnTo>
                  <a:cubicBezTo>
                    <a:pt x="1543" y="1637"/>
                    <a:pt x="1366" y="1017"/>
                    <a:pt x="1632" y="516"/>
                  </a:cubicBezTo>
                  <a:cubicBezTo>
                    <a:pt x="1720" y="339"/>
                    <a:pt x="1838" y="221"/>
                    <a:pt x="2015" y="132"/>
                  </a:cubicBezTo>
                  <a:lnTo>
                    <a:pt x="1956" y="132"/>
                  </a:lnTo>
                  <a:cubicBezTo>
                    <a:pt x="1783" y="41"/>
                    <a:pt x="1615"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20017" y="2181646"/>
              <a:ext cx="68327" cy="58336"/>
            </a:xfrm>
            <a:custGeom>
              <a:avLst/>
              <a:gdLst/>
              <a:ahLst/>
              <a:cxnLst/>
              <a:rect l="l" t="t" r="r" b="b"/>
              <a:pathLst>
                <a:path w="2421" h="2067" extrusionOk="0">
                  <a:moveTo>
                    <a:pt x="1358" y="1"/>
                  </a:moveTo>
                  <a:cubicBezTo>
                    <a:pt x="1" y="1"/>
                    <a:pt x="1" y="2066"/>
                    <a:pt x="1358" y="2066"/>
                  </a:cubicBezTo>
                  <a:lnTo>
                    <a:pt x="2421" y="2066"/>
                  </a:lnTo>
                  <a:cubicBezTo>
                    <a:pt x="1063" y="2066"/>
                    <a:pt x="1063" y="1"/>
                    <a:pt x="2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05398" y="1813774"/>
              <a:ext cx="341944" cy="341266"/>
            </a:xfrm>
            <a:custGeom>
              <a:avLst/>
              <a:gdLst/>
              <a:ahLst/>
              <a:cxnLst/>
              <a:rect l="l" t="t" r="r" b="b"/>
              <a:pathLst>
                <a:path w="12116" h="12092" extrusionOk="0">
                  <a:moveTo>
                    <a:pt x="1834" y="0"/>
                  </a:moveTo>
                  <a:cubicBezTo>
                    <a:pt x="691" y="0"/>
                    <a:pt x="1" y="1705"/>
                    <a:pt x="1257" y="2384"/>
                  </a:cubicBezTo>
                  <a:lnTo>
                    <a:pt x="8014" y="6072"/>
                  </a:lnTo>
                  <a:lnTo>
                    <a:pt x="1257" y="9760"/>
                  </a:lnTo>
                  <a:cubicBezTo>
                    <a:pt x="962" y="9908"/>
                    <a:pt x="755" y="10173"/>
                    <a:pt x="667" y="10498"/>
                  </a:cubicBezTo>
                  <a:cubicBezTo>
                    <a:pt x="578" y="10793"/>
                    <a:pt x="608" y="11147"/>
                    <a:pt x="755" y="11442"/>
                  </a:cubicBezTo>
                  <a:cubicBezTo>
                    <a:pt x="991" y="11855"/>
                    <a:pt x="1404" y="12091"/>
                    <a:pt x="1876" y="12091"/>
                  </a:cubicBezTo>
                  <a:cubicBezTo>
                    <a:pt x="2083" y="12091"/>
                    <a:pt x="2289" y="12032"/>
                    <a:pt x="2466" y="11944"/>
                  </a:cubicBezTo>
                  <a:lnTo>
                    <a:pt x="11230" y="7164"/>
                  </a:lnTo>
                  <a:cubicBezTo>
                    <a:pt x="12115" y="6662"/>
                    <a:pt x="12115" y="5423"/>
                    <a:pt x="11230" y="4951"/>
                  </a:cubicBezTo>
                  <a:lnTo>
                    <a:pt x="4532" y="1292"/>
                  </a:lnTo>
                  <a:cubicBezTo>
                    <a:pt x="4501" y="1276"/>
                    <a:pt x="4471" y="1270"/>
                    <a:pt x="4442" y="1270"/>
                  </a:cubicBezTo>
                  <a:cubicBezTo>
                    <a:pt x="4250" y="1270"/>
                    <a:pt x="4120" y="1577"/>
                    <a:pt x="4325" y="1705"/>
                  </a:cubicBezTo>
                  <a:lnTo>
                    <a:pt x="11024" y="5334"/>
                  </a:lnTo>
                  <a:cubicBezTo>
                    <a:pt x="11584" y="5629"/>
                    <a:pt x="11584" y="6426"/>
                    <a:pt x="11024" y="6751"/>
                  </a:cubicBezTo>
                  <a:lnTo>
                    <a:pt x="2260" y="11531"/>
                  </a:lnTo>
                  <a:cubicBezTo>
                    <a:pt x="2142" y="11590"/>
                    <a:pt x="2024" y="11649"/>
                    <a:pt x="1876" y="11649"/>
                  </a:cubicBezTo>
                  <a:cubicBezTo>
                    <a:pt x="1581" y="11649"/>
                    <a:pt x="1316" y="11472"/>
                    <a:pt x="1198" y="11206"/>
                  </a:cubicBezTo>
                  <a:cubicBezTo>
                    <a:pt x="962" y="10823"/>
                    <a:pt x="1109" y="10350"/>
                    <a:pt x="1493" y="10144"/>
                  </a:cubicBezTo>
                  <a:lnTo>
                    <a:pt x="8604" y="6249"/>
                  </a:lnTo>
                  <a:cubicBezTo>
                    <a:pt x="8752" y="6160"/>
                    <a:pt x="8752" y="5924"/>
                    <a:pt x="8604" y="5865"/>
                  </a:cubicBezTo>
                  <a:lnTo>
                    <a:pt x="1493" y="1970"/>
                  </a:lnTo>
                  <a:cubicBezTo>
                    <a:pt x="687" y="1542"/>
                    <a:pt x="1127" y="448"/>
                    <a:pt x="1861" y="448"/>
                  </a:cubicBezTo>
                  <a:cubicBezTo>
                    <a:pt x="1987" y="448"/>
                    <a:pt x="2121" y="481"/>
                    <a:pt x="2260" y="554"/>
                  </a:cubicBezTo>
                  <a:lnTo>
                    <a:pt x="3558" y="1262"/>
                  </a:lnTo>
                  <a:cubicBezTo>
                    <a:pt x="3591" y="1279"/>
                    <a:pt x="3623" y="1286"/>
                    <a:pt x="3654" y="1286"/>
                  </a:cubicBezTo>
                  <a:cubicBezTo>
                    <a:pt x="3843" y="1286"/>
                    <a:pt x="3968" y="1006"/>
                    <a:pt x="3765" y="879"/>
                  </a:cubicBezTo>
                  <a:lnTo>
                    <a:pt x="2466" y="170"/>
                  </a:lnTo>
                  <a:cubicBezTo>
                    <a:pt x="2247" y="52"/>
                    <a:pt x="2034" y="0"/>
                    <a:pt x="18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611691" y="2175832"/>
              <a:ext cx="341464" cy="70810"/>
            </a:xfrm>
            <a:custGeom>
              <a:avLst/>
              <a:gdLst/>
              <a:ahLst/>
              <a:cxnLst/>
              <a:rect l="l" t="t" r="r" b="b"/>
              <a:pathLst>
                <a:path w="12099" h="2509" extrusionOk="0">
                  <a:moveTo>
                    <a:pt x="1653" y="0"/>
                  </a:moveTo>
                  <a:cubicBezTo>
                    <a:pt x="1" y="0"/>
                    <a:pt x="1" y="2508"/>
                    <a:pt x="1653" y="2508"/>
                  </a:cubicBezTo>
                  <a:lnTo>
                    <a:pt x="10417" y="2508"/>
                  </a:lnTo>
                  <a:cubicBezTo>
                    <a:pt x="12099" y="2479"/>
                    <a:pt x="12099" y="0"/>
                    <a:pt x="10417" y="0"/>
                  </a:cubicBezTo>
                  <a:lnTo>
                    <a:pt x="9414" y="0"/>
                  </a:lnTo>
                  <a:cubicBezTo>
                    <a:pt x="9296" y="0"/>
                    <a:pt x="9207" y="89"/>
                    <a:pt x="9207" y="207"/>
                  </a:cubicBezTo>
                  <a:cubicBezTo>
                    <a:pt x="9207" y="354"/>
                    <a:pt x="9296" y="443"/>
                    <a:pt x="9414" y="443"/>
                  </a:cubicBezTo>
                  <a:lnTo>
                    <a:pt x="10417" y="443"/>
                  </a:lnTo>
                  <a:cubicBezTo>
                    <a:pt x="11420" y="502"/>
                    <a:pt x="11420" y="1977"/>
                    <a:pt x="10417" y="2036"/>
                  </a:cubicBezTo>
                  <a:lnTo>
                    <a:pt x="1653" y="2036"/>
                  </a:lnTo>
                  <a:cubicBezTo>
                    <a:pt x="680" y="1977"/>
                    <a:pt x="680" y="502"/>
                    <a:pt x="1653" y="443"/>
                  </a:cubicBezTo>
                  <a:lnTo>
                    <a:pt x="8529" y="443"/>
                  </a:lnTo>
                  <a:cubicBezTo>
                    <a:pt x="8647" y="443"/>
                    <a:pt x="8765" y="354"/>
                    <a:pt x="8765" y="207"/>
                  </a:cubicBezTo>
                  <a:cubicBezTo>
                    <a:pt x="8735" y="89"/>
                    <a:pt x="8647" y="0"/>
                    <a:pt x="85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0" name="Google Shape;3240;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3241" name="Google Shape;3241;p71"/>
          <p:cNvGrpSpPr/>
          <p:nvPr/>
        </p:nvGrpSpPr>
        <p:grpSpPr>
          <a:xfrm rot="-1464382">
            <a:off x="6177559" y="4987601"/>
            <a:ext cx="825540" cy="309244"/>
            <a:chOff x="5553275" y="2092625"/>
            <a:chExt cx="387150" cy="145025"/>
          </a:xfrm>
        </p:grpSpPr>
        <p:sp>
          <p:nvSpPr>
            <p:cNvPr id="3242" name="Google Shape;3242;p71"/>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1"/>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1"/>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8" name="Google Shape;3248;p71"/>
          <p:cNvSpPr/>
          <p:nvPr/>
        </p:nvSpPr>
        <p:spPr>
          <a:xfrm>
            <a:off x="8655050" y="4604925"/>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9" name="Google Shape;3249;p71"/>
          <p:cNvGrpSpPr/>
          <p:nvPr/>
        </p:nvGrpSpPr>
        <p:grpSpPr>
          <a:xfrm>
            <a:off x="154858" y="4317692"/>
            <a:ext cx="384632" cy="574469"/>
            <a:chOff x="5896600" y="1746775"/>
            <a:chExt cx="180375" cy="269400"/>
          </a:xfrm>
        </p:grpSpPr>
        <p:sp>
          <p:nvSpPr>
            <p:cNvPr id="3250" name="Google Shape;3250;p71"/>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6" name="Google Shape;3256;p71"/>
          <p:cNvSpPr/>
          <p:nvPr/>
        </p:nvSpPr>
        <p:spPr>
          <a:xfrm>
            <a:off x="2787242" y="4896832"/>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78600" y="44501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8286392" y="330857"/>
            <a:ext cx="636202" cy="65070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Shape 3262"/>
        <p:cNvGrpSpPr/>
        <p:nvPr/>
      </p:nvGrpSpPr>
      <p:grpSpPr>
        <a:xfrm>
          <a:off x="0" y="0"/>
          <a:ext cx="0" cy="0"/>
          <a:chOff x="0" y="0"/>
          <a:chExt cx="0" cy="0"/>
        </a:xfrm>
      </p:grpSpPr>
      <p:sp>
        <p:nvSpPr>
          <p:cNvPr id="3263" name="Google Shape;3263;p72"/>
          <p:cNvSpPr txBox="1">
            <a:spLocks noGrp="1"/>
          </p:cNvSpPr>
          <p:nvPr>
            <p:ph type="subTitle" idx="1"/>
          </p:nvPr>
        </p:nvSpPr>
        <p:spPr>
          <a:xfrm>
            <a:off x="539500" y="1089750"/>
            <a:ext cx="8064900" cy="351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u="sng"/>
          </a:p>
          <a:p>
            <a:pPr marL="0" lvl="0" indent="0" algn="l" rtl="0">
              <a:spcBef>
                <a:spcPts val="1000"/>
              </a:spcBef>
              <a:spcAft>
                <a:spcPts val="0"/>
              </a:spcAft>
              <a:buNone/>
            </a:pPr>
            <a:r>
              <a:rPr lang="en" b="1">
                <a:latin typeface="Open Sans"/>
                <a:ea typeface="Open Sans"/>
                <a:cs typeface="Open Sans"/>
                <a:sym typeface="Open Sans"/>
              </a:rPr>
              <a:t>Vectors:</a:t>
            </a:r>
            <a:endParaRPr b="1">
              <a:latin typeface="Open Sans"/>
              <a:ea typeface="Open Sans"/>
              <a:cs typeface="Open Sans"/>
              <a:sym typeface="Open Sans"/>
            </a:endParaRPr>
          </a:p>
          <a:p>
            <a:pPr marL="457200" lvl="0" indent="-304800" algn="l" rtl="0">
              <a:spcBef>
                <a:spcPts val="1000"/>
              </a:spcBef>
              <a:spcAft>
                <a:spcPts val="0"/>
              </a:spcAft>
              <a:buSzPts val="1200"/>
              <a:buChar char="●"/>
            </a:pPr>
            <a:r>
              <a:rPr lang="en" u="sng">
                <a:hlinkClick r:id="rId3"/>
              </a:rPr>
              <a:t>Deconstructed Cartoon Illustrations</a:t>
            </a:r>
            <a:endParaRPr u="sng"/>
          </a:p>
          <a:p>
            <a:pPr marL="457200" lvl="0" indent="-304800" algn="l" rtl="0">
              <a:spcBef>
                <a:spcPts val="0"/>
              </a:spcBef>
              <a:spcAft>
                <a:spcPts val="0"/>
              </a:spcAft>
              <a:buSzPts val="1200"/>
              <a:buChar char="●"/>
            </a:pPr>
            <a:r>
              <a:rPr lang="en" u="sng">
                <a:hlinkClick r:id="rId4"/>
              </a:rPr>
              <a:t>Exams Cartoon Illustrations</a:t>
            </a:r>
            <a:endParaRPr u="sng"/>
          </a:p>
        </p:txBody>
      </p:sp>
      <p:sp>
        <p:nvSpPr>
          <p:cNvPr id="3264" name="Google Shape;3264;p72"/>
          <p:cNvSpPr txBox="1">
            <a:spLocks noGrp="1"/>
          </p:cNvSpPr>
          <p:nvPr>
            <p:ph type="title"/>
          </p:nvPr>
        </p:nvSpPr>
        <p:spPr>
          <a:xfrm>
            <a:off x="53955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3265" name="Google Shape;3265;p72"/>
          <p:cNvGrpSpPr/>
          <p:nvPr/>
        </p:nvGrpSpPr>
        <p:grpSpPr>
          <a:xfrm>
            <a:off x="539508" y="4421542"/>
            <a:ext cx="384632" cy="574469"/>
            <a:chOff x="5896600" y="1746775"/>
            <a:chExt cx="180375" cy="269400"/>
          </a:xfrm>
        </p:grpSpPr>
        <p:sp>
          <p:nvSpPr>
            <p:cNvPr id="3266" name="Google Shape;3266;p72"/>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2"/>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2"/>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2"/>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2"/>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2"/>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2" name="Google Shape;3272;p72"/>
          <p:cNvSpPr/>
          <p:nvPr/>
        </p:nvSpPr>
        <p:spPr>
          <a:xfrm>
            <a:off x="278600" y="44501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3" name="Google Shape;3273;p72"/>
          <p:cNvGrpSpPr/>
          <p:nvPr/>
        </p:nvGrpSpPr>
        <p:grpSpPr>
          <a:xfrm>
            <a:off x="1286671" y="2765059"/>
            <a:ext cx="676649" cy="625139"/>
            <a:chOff x="12853850" y="4265163"/>
            <a:chExt cx="1281775" cy="1184200"/>
          </a:xfrm>
        </p:grpSpPr>
        <p:sp>
          <p:nvSpPr>
            <p:cNvPr id="3274" name="Google Shape;3274;p72"/>
            <p:cNvSpPr/>
            <p:nvPr/>
          </p:nvSpPr>
          <p:spPr>
            <a:xfrm>
              <a:off x="12853850" y="4265163"/>
              <a:ext cx="1184200" cy="1184200"/>
            </a:xfrm>
            <a:custGeom>
              <a:avLst/>
              <a:gdLst/>
              <a:ahLst/>
              <a:cxnLst/>
              <a:rect l="l" t="t" r="r" b="b"/>
              <a:pathLst>
                <a:path w="47368" h="47368" extrusionOk="0">
                  <a:moveTo>
                    <a:pt x="23684" y="0"/>
                  </a:moveTo>
                  <a:cubicBezTo>
                    <a:pt x="10608" y="0"/>
                    <a:pt x="0" y="10608"/>
                    <a:pt x="0" y="23684"/>
                  </a:cubicBezTo>
                  <a:cubicBezTo>
                    <a:pt x="0" y="36760"/>
                    <a:pt x="10608" y="47368"/>
                    <a:pt x="23684" y="47368"/>
                  </a:cubicBezTo>
                  <a:cubicBezTo>
                    <a:pt x="36760" y="47368"/>
                    <a:pt x="47367" y="36760"/>
                    <a:pt x="47367" y="23684"/>
                  </a:cubicBezTo>
                  <a:cubicBezTo>
                    <a:pt x="47367" y="10608"/>
                    <a:pt x="36760" y="0"/>
                    <a:pt x="23684" y="0"/>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2"/>
            <p:cNvSpPr/>
            <p:nvPr/>
          </p:nvSpPr>
          <p:spPr>
            <a:xfrm>
              <a:off x="13833700" y="4496163"/>
              <a:ext cx="140975" cy="321925"/>
            </a:xfrm>
            <a:custGeom>
              <a:avLst/>
              <a:gdLst/>
              <a:ahLst/>
              <a:cxnLst/>
              <a:rect l="l" t="t" r="r" b="b"/>
              <a:pathLst>
                <a:path w="5639" h="12877" extrusionOk="0">
                  <a:moveTo>
                    <a:pt x="1" y="0"/>
                  </a:moveTo>
                  <a:lnTo>
                    <a:pt x="5638" y="12876"/>
                  </a:lnTo>
                  <a:cubicBezTo>
                    <a:pt x="5305" y="8073"/>
                    <a:pt x="3303" y="3503"/>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2"/>
            <p:cNvSpPr/>
            <p:nvPr/>
          </p:nvSpPr>
          <p:spPr>
            <a:xfrm>
              <a:off x="13833700" y="4496163"/>
              <a:ext cx="140975" cy="321925"/>
            </a:xfrm>
            <a:custGeom>
              <a:avLst/>
              <a:gdLst/>
              <a:ahLst/>
              <a:cxnLst/>
              <a:rect l="l" t="t" r="r" b="b"/>
              <a:pathLst>
                <a:path w="5639" h="12877" fill="none" extrusionOk="0">
                  <a:moveTo>
                    <a:pt x="5638" y="12876"/>
                  </a:moveTo>
                  <a:cubicBezTo>
                    <a:pt x="5305" y="8073"/>
                    <a:pt x="3303" y="3503"/>
                    <a:pt x="1" y="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2"/>
            <p:cNvSpPr/>
            <p:nvPr/>
          </p:nvSpPr>
          <p:spPr>
            <a:xfrm>
              <a:off x="13627725" y="4358563"/>
              <a:ext cx="126800" cy="67575"/>
            </a:xfrm>
            <a:custGeom>
              <a:avLst/>
              <a:gdLst/>
              <a:ahLst/>
              <a:cxnLst/>
              <a:rect l="l" t="t" r="r" b="b"/>
              <a:pathLst>
                <a:path w="5072" h="2703" extrusionOk="0">
                  <a:moveTo>
                    <a:pt x="1" y="0"/>
                  </a:moveTo>
                  <a:lnTo>
                    <a:pt x="5071" y="2702"/>
                  </a:lnTo>
                  <a:cubicBezTo>
                    <a:pt x="3503" y="1568"/>
                    <a:pt x="1802" y="66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2"/>
            <p:cNvSpPr/>
            <p:nvPr/>
          </p:nvSpPr>
          <p:spPr>
            <a:xfrm>
              <a:off x="13627725" y="4358563"/>
              <a:ext cx="126800" cy="67575"/>
            </a:xfrm>
            <a:custGeom>
              <a:avLst/>
              <a:gdLst/>
              <a:ahLst/>
              <a:cxnLst/>
              <a:rect l="l" t="t" r="r" b="b"/>
              <a:pathLst>
                <a:path w="5072" h="2703" fill="none" extrusionOk="0">
                  <a:moveTo>
                    <a:pt x="5071" y="2702"/>
                  </a:moveTo>
                  <a:cubicBezTo>
                    <a:pt x="3503" y="1568"/>
                    <a:pt x="1802" y="667"/>
                    <a:pt x="1" y="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2"/>
            <p:cNvSpPr/>
            <p:nvPr/>
          </p:nvSpPr>
          <p:spPr>
            <a:xfrm>
              <a:off x="12889700" y="4532863"/>
              <a:ext cx="1245925" cy="915350"/>
            </a:xfrm>
            <a:custGeom>
              <a:avLst/>
              <a:gdLst/>
              <a:ahLst/>
              <a:cxnLst/>
              <a:rect l="l" t="t" r="r" b="b"/>
              <a:pathLst>
                <a:path w="49837" h="36614" extrusionOk="0">
                  <a:moveTo>
                    <a:pt x="42097" y="0"/>
                  </a:moveTo>
                  <a:cubicBezTo>
                    <a:pt x="46200" y="11308"/>
                    <a:pt x="41163" y="23884"/>
                    <a:pt x="30389" y="29254"/>
                  </a:cubicBezTo>
                  <a:cubicBezTo>
                    <a:pt x="27008" y="30939"/>
                    <a:pt x="23401" y="31744"/>
                    <a:pt x="19840" y="31744"/>
                  </a:cubicBezTo>
                  <a:cubicBezTo>
                    <a:pt x="12052" y="31744"/>
                    <a:pt x="4487" y="27895"/>
                    <a:pt x="1" y="20982"/>
                  </a:cubicBezTo>
                  <a:lnTo>
                    <a:pt x="1" y="20982"/>
                  </a:lnTo>
                  <a:cubicBezTo>
                    <a:pt x="3514" y="30716"/>
                    <a:pt x="12665" y="36614"/>
                    <a:pt x="22287" y="36614"/>
                  </a:cubicBezTo>
                  <a:cubicBezTo>
                    <a:pt x="25821" y="36614"/>
                    <a:pt x="29419" y="35818"/>
                    <a:pt x="32824" y="34124"/>
                  </a:cubicBezTo>
                  <a:cubicBezTo>
                    <a:pt x="45500" y="27820"/>
                    <a:pt x="49836" y="11842"/>
                    <a:pt x="42097" y="0"/>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0" name="Google Shape;3280;p72"/>
          <p:cNvGrpSpPr/>
          <p:nvPr/>
        </p:nvGrpSpPr>
        <p:grpSpPr>
          <a:xfrm>
            <a:off x="4902757" y="2875592"/>
            <a:ext cx="1531929" cy="1666323"/>
            <a:chOff x="13747850" y="-1382162"/>
            <a:chExt cx="1767950" cy="1923050"/>
          </a:xfrm>
        </p:grpSpPr>
        <p:sp>
          <p:nvSpPr>
            <p:cNvPr id="3281" name="Google Shape;3281;p72"/>
            <p:cNvSpPr/>
            <p:nvPr/>
          </p:nvSpPr>
          <p:spPr>
            <a:xfrm>
              <a:off x="14576775" y="-812587"/>
              <a:ext cx="939025" cy="1353475"/>
            </a:xfrm>
            <a:custGeom>
              <a:avLst/>
              <a:gdLst/>
              <a:ahLst/>
              <a:cxnLst/>
              <a:rect l="l" t="t" r="r" b="b"/>
              <a:pathLst>
                <a:path w="37561" h="54139" extrusionOk="0">
                  <a:moveTo>
                    <a:pt x="2769" y="0"/>
                  </a:moveTo>
                  <a:lnTo>
                    <a:pt x="300" y="46767"/>
                  </a:lnTo>
                  <a:lnTo>
                    <a:pt x="0" y="52338"/>
                  </a:lnTo>
                  <a:lnTo>
                    <a:pt x="34825" y="54139"/>
                  </a:lnTo>
                  <a:lnTo>
                    <a:pt x="37560" y="1835"/>
                  </a:lnTo>
                  <a:lnTo>
                    <a:pt x="24684" y="1168"/>
                  </a:lnTo>
                  <a:lnTo>
                    <a:pt x="27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2"/>
            <p:cNvSpPr/>
            <p:nvPr/>
          </p:nvSpPr>
          <p:spPr>
            <a:xfrm>
              <a:off x="14584275" y="-812587"/>
              <a:ext cx="660500" cy="1169175"/>
            </a:xfrm>
            <a:custGeom>
              <a:avLst/>
              <a:gdLst/>
              <a:ahLst/>
              <a:cxnLst/>
              <a:rect l="l" t="t" r="r" b="b"/>
              <a:pathLst>
                <a:path w="26420" h="46767" extrusionOk="0">
                  <a:moveTo>
                    <a:pt x="2469" y="0"/>
                  </a:moveTo>
                  <a:lnTo>
                    <a:pt x="0" y="46767"/>
                  </a:lnTo>
                  <a:lnTo>
                    <a:pt x="20849" y="42998"/>
                  </a:lnTo>
                  <a:lnTo>
                    <a:pt x="18580" y="33124"/>
                  </a:lnTo>
                  <a:lnTo>
                    <a:pt x="26419" y="32490"/>
                  </a:lnTo>
                  <a:lnTo>
                    <a:pt x="24384" y="1168"/>
                  </a:lnTo>
                  <a:lnTo>
                    <a:pt x="2469" y="0"/>
                  </a:lnTo>
                  <a:close/>
                </a:path>
              </a:pathLst>
            </a:custGeom>
            <a:solidFill>
              <a:srgbClr val="D9D9D9">
                <a:alpha val="30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2"/>
            <p:cNvSpPr/>
            <p:nvPr/>
          </p:nvSpPr>
          <p:spPr>
            <a:xfrm>
              <a:off x="14576775" y="-812587"/>
              <a:ext cx="939025" cy="1353475"/>
            </a:xfrm>
            <a:custGeom>
              <a:avLst/>
              <a:gdLst/>
              <a:ahLst/>
              <a:cxnLst/>
              <a:rect l="l" t="t" r="r" b="b"/>
              <a:pathLst>
                <a:path w="37561" h="54139" fill="none" extrusionOk="0">
                  <a:moveTo>
                    <a:pt x="37560" y="1835"/>
                  </a:moveTo>
                  <a:lnTo>
                    <a:pt x="34825" y="54139"/>
                  </a:lnTo>
                  <a:lnTo>
                    <a:pt x="0" y="52338"/>
                  </a:lnTo>
                  <a:lnTo>
                    <a:pt x="300" y="46767"/>
                  </a:lnTo>
                  <a:lnTo>
                    <a:pt x="2769" y="0"/>
                  </a:lnTo>
                  <a:lnTo>
                    <a:pt x="24684" y="1168"/>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2"/>
            <p:cNvSpPr/>
            <p:nvPr/>
          </p:nvSpPr>
          <p:spPr>
            <a:xfrm>
              <a:off x="14706850" y="-723362"/>
              <a:ext cx="226875" cy="12525"/>
            </a:xfrm>
            <a:custGeom>
              <a:avLst/>
              <a:gdLst/>
              <a:ahLst/>
              <a:cxnLst/>
              <a:rect l="l" t="t" r="r" b="b"/>
              <a:pathLst>
                <a:path w="9075" h="501" fill="none" extrusionOk="0">
                  <a:moveTo>
                    <a:pt x="1" y="0"/>
                  </a:moveTo>
                  <a:lnTo>
                    <a:pt x="9074" y="50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2"/>
            <p:cNvSpPr/>
            <p:nvPr/>
          </p:nvSpPr>
          <p:spPr>
            <a:xfrm>
              <a:off x="14705200" y="-679162"/>
              <a:ext cx="153450" cy="7525"/>
            </a:xfrm>
            <a:custGeom>
              <a:avLst/>
              <a:gdLst/>
              <a:ahLst/>
              <a:cxnLst/>
              <a:rect l="l" t="t" r="r" b="b"/>
              <a:pathLst>
                <a:path w="6138" h="301" fill="none" extrusionOk="0">
                  <a:moveTo>
                    <a:pt x="0" y="0"/>
                  </a:moveTo>
                  <a:lnTo>
                    <a:pt x="6138" y="30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2"/>
            <p:cNvSpPr/>
            <p:nvPr/>
          </p:nvSpPr>
          <p:spPr>
            <a:xfrm>
              <a:off x="14754400" y="-574087"/>
              <a:ext cx="652150" cy="34200"/>
            </a:xfrm>
            <a:custGeom>
              <a:avLst/>
              <a:gdLst/>
              <a:ahLst/>
              <a:cxnLst/>
              <a:rect l="l" t="t" r="r" b="b"/>
              <a:pathLst>
                <a:path w="26086" h="1368" fill="none" extrusionOk="0">
                  <a:moveTo>
                    <a:pt x="0" y="0"/>
                  </a:moveTo>
                  <a:lnTo>
                    <a:pt x="26086" y="1368"/>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2"/>
            <p:cNvSpPr/>
            <p:nvPr/>
          </p:nvSpPr>
          <p:spPr>
            <a:xfrm>
              <a:off x="14752725" y="-530737"/>
              <a:ext cx="651325" cy="34225"/>
            </a:xfrm>
            <a:custGeom>
              <a:avLst/>
              <a:gdLst/>
              <a:ahLst/>
              <a:cxnLst/>
              <a:rect l="l" t="t" r="r" b="b"/>
              <a:pathLst>
                <a:path w="26053" h="1369" fill="none" extrusionOk="0">
                  <a:moveTo>
                    <a:pt x="1" y="1"/>
                  </a:moveTo>
                  <a:lnTo>
                    <a:pt x="26052" y="1369"/>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2"/>
            <p:cNvSpPr/>
            <p:nvPr/>
          </p:nvSpPr>
          <p:spPr>
            <a:xfrm>
              <a:off x="14749400" y="-479862"/>
              <a:ext cx="556250" cy="29225"/>
            </a:xfrm>
            <a:custGeom>
              <a:avLst/>
              <a:gdLst/>
              <a:ahLst/>
              <a:cxnLst/>
              <a:rect l="l" t="t" r="r" b="b"/>
              <a:pathLst>
                <a:path w="22250" h="1169" fill="none" extrusionOk="0">
                  <a:moveTo>
                    <a:pt x="0" y="1"/>
                  </a:moveTo>
                  <a:lnTo>
                    <a:pt x="22249" y="1168"/>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2"/>
            <p:cNvSpPr/>
            <p:nvPr/>
          </p:nvSpPr>
          <p:spPr>
            <a:xfrm>
              <a:off x="14746900" y="-433162"/>
              <a:ext cx="55875" cy="55900"/>
            </a:xfrm>
            <a:custGeom>
              <a:avLst/>
              <a:gdLst/>
              <a:ahLst/>
              <a:cxnLst/>
              <a:rect l="l" t="t" r="r" b="b"/>
              <a:pathLst>
                <a:path w="2235" h="2236" fill="none" extrusionOk="0">
                  <a:moveTo>
                    <a:pt x="0" y="2102"/>
                  </a:moveTo>
                  <a:lnTo>
                    <a:pt x="133" y="1"/>
                  </a:lnTo>
                  <a:lnTo>
                    <a:pt x="2235" y="101"/>
                  </a:lnTo>
                  <a:lnTo>
                    <a:pt x="2135" y="22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2"/>
            <p:cNvSpPr/>
            <p:nvPr/>
          </p:nvSpPr>
          <p:spPr>
            <a:xfrm>
              <a:off x="14843625" y="-428162"/>
              <a:ext cx="55075" cy="55900"/>
            </a:xfrm>
            <a:custGeom>
              <a:avLst/>
              <a:gdLst/>
              <a:ahLst/>
              <a:cxnLst/>
              <a:rect l="l" t="t" r="r" b="b"/>
              <a:pathLst>
                <a:path w="2203" h="2236" fill="none" extrusionOk="0">
                  <a:moveTo>
                    <a:pt x="0" y="2102"/>
                  </a:moveTo>
                  <a:lnTo>
                    <a:pt x="101" y="1"/>
                  </a:lnTo>
                  <a:lnTo>
                    <a:pt x="2202" y="101"/>
                  </a:lnTo>
                  <a:lnTo>
                    <a:pt x="2102" y="22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2"/>
            <p:cNvSpPr/>
            <p:nvPr/>
          </p:nvSpPr>
          <p:spPr>
            <a:xfrm>
              <a:off x="14939525" y="-423162"/>
              <a:ext cx="55900" cy="55900"/>
            </a:xfrm>
            <a:custGeom>
              <a:avLst/>
              <a:gdLst/>
              <a:ahLst/>
              <a:cxnLst/>
              <a:rect l="l" t="t" r="r" b="b"/>
              <a:pathLst>
                <a:path w="2236" h="2236" fill="none" extrusionOk="0">
                  <a:moveTo>
                    <a:pt x="1" y="2102"/>
                  </a:moveTo>
                  <a:lnTo>
                    <a:pt x="101" y="1"/>
                  </a:lnTo>
                  <a:lnTo>
                    <a:pt x="2235" y="101"/>
                  </a:lnTo>
                  <a:lnTo>
                    <a:pt x="2102" y="22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2"/>
            <p:cNvSpPr/>
            <p:nvPr/>
          </p:nvSpPr>
          <p:spPr>
            <a:xfrm>
              <a:off x="15035425" y="-418137"/>
              <a:ext cx="55900" cy="55900"/>
            </a:xfrm>
            <a:custGeom>
              <a:avLst/>
              <a:gdLst/>
              <a:ahLst/>
              <a:cxnLst/>
              <a:rect l="l" t="t" r="r" b="b"/>
              <a:pathLst>
                <a:path w="2236" h="2236" fill="none" extrusionOk="0">
                  <a:moveTo>
                    <a:pt x="1" y="2102"/>
                  </a:moveTo>
                  <a:lnTo>
                    <a:pt x="101" y="0"/>
                  </a:lnTo>
                  <a:lnTo>
                    <a:pt x="2236" y="100"/>
                  </a:lnTo>
                  <a:lnTo>
                    <a:pt x="2102" y="2235"/>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2"/>
            <p:cNvSpPr/>
            <p:nvPr/>
          </p:nvSpPr>
          <p:spPr>
            <a:xfrm>
              <a:off x="14688775" y="-589962"/>
              <a:ext cx="31450" cy="26725"/>
            </a:xfrm>
            <a:custGeom>
              <a:avLst/>
              <a:gdLst/>
              <a:ahLst/>
              <a:cxnLst/>
              <a:rect l="l" t="t" r="r" b="b"/>
              <a:pathLst>
                <a:path w="1258" h="1069" extrusionOk="0">
                  <a:moveTo>
                    <a:pt x="725" y="1"/>
                  </a:moveTo>
                  <a:cubicBezTo>
                    <a:pt x="55" y="1"/>
                    <a:pt x="1" y="1036"/>
                    <a:pt x="691" y="1069"/>
                  </a:cubicBezTo>
                  <a:cubicBezTo>
                    <a:pt x="991" y="1069"/>
                    <a:pt x="1224" y="869"/>
                    <a:pt x="1258" y="569"/>
                  </a:cubicBezTo>
                  <a:cubicBezTo>
                    <a:pt x="1258" y="268"/>
                    <a:pt x="1057" y="35"/>
                    <a:pt x="757" y="2"/>
                  </a:cubicBezTo>
                  <a:cubicBezTo>
                    <a:pt x="746" y="1"/>
                    <a:pt x="736" y="1"/>
                    <a:pt x="7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2"/>
            <p:cNvSpPr/>
            <p:nvPr/>
          </p:nvSpPr>
          <p:spPr>
            <a:xfrm>
              <a:off x="14741050" y="-320587"/>
              <a:ext cx="652150" cy="34225"/>
            </a:xfrm>
            <a:custGeom>
              <a:avLst/>
              <a:gdLst/>
              <a:ahLst/>
              <a:cxnLst/>
              <a:rect l="l" t="t" r="r" b="b"/>
              <a:pathLst>
                <a:path w="26086" h="1369" fill="none" extrusionOk="0">
                  <a:moveTo>
                    <a:pt x="1" y="1"/>
                  </a:moveTo>
                  <a:lnTo>
                    <a:pt x="26086" y="1369"/>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2"/>
            <p:cNvSpPr/>
            <p:nvPr/>
          </p:nvSpPr>
          <p:spPr>
            <a:xfrm>
              <a:off x="14739375" y="-277212"/>
              <a:ext cx="651325" cy="34225"/>
            </a:xfrm>
            <a:custGeom>
              <a:avLst/>
              <a:gdLst/>
              <a:ahLst/>
              <a:cxnLst/>
              <a:rect l="l" t="t" r="r" b="b"/>
              <a:pathLst>
                <a:path w="26053" h="1369" fill="none" extrusionOk="0">
                  <a:moveTo>
                    <a:pt x="1" y="0"/>
                  </a:moveTo>
                  <a:lnTo>
                    <a:pt x="26053" y="1368"/>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2"/>
            <p:cNvSpPr/>
            <p:nvPr/>
          </p:nvSpPr>
          <p:spPr>
            <a:xfrm>
              <a:off x="14736050" y="-226337"/>
              <a:ext cx="556250" cy="29200"/>
            </a:xfrm>
            <a:custGeom>
              <a:avLst/>
              <a:gdLst/>
              <a:ahLst/>
              <a:cxnLst/>
              <a:rect l="l" t="t" r="r" b="b"/>
              <a:pathLst>
                <a:path w="22250" h="1168" fill="none" extrusionOk="0">
                  <a:moveTo>
                    <a:pt x="0" y="0"/>
                  </a:moveTo>
                  <a:lnTo>
                    <a:pt x="22250" y="1168"/>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2"/>
            <p:cNvSpPr/>
            <p:nvPr/>
          </p:nvSpPr>
          <p:spPr>
            <a:xfrm>
              <a:off x="14733550" y="-179637"/>
              <a:ext cx="55900" cy="55900"/>
            </a:xfrm>
            <a:custGeom>
              <a:avLst/>
              <a:gdLst/>
              <a:ahLst/>
              <a:cxnLst/>
              <a:rect l="l" t="t" r="r" b="b"/>
              <a:pathLst>
                <a:path w="2236" h="2236" fill="none" extrusionOk="0">
                  <a:moveTo>
                    <a:pt x="0" y="2135"/>
                  </a:moveTo>
                  <a:lnTo>
                    <a:pt x="134" y="0"/>
                  </a:lnTo>
                  <a:lnTo>
                    <a:pt x="2235" y="100"/>
                  </a:lnTo>
                  <a:lnTo>
                    <a:pt x="2135" y="2235"/>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2"/>
            <p:cNvSpPr/>
            <p:nvPr/>
          </p:nvSpPr>
          <p:spPr>
            <a:xfrm>
              <a:off x="14830275" y="-174637"/>
              <a:ext cx="55075" cy="55900"/>
            </a:xfrm>
            <a:custGeom>
              <a:avLst/>
              <a:gdLst/>
              <a:ahLst/>
              <a:cxnLst/>
              <a:rect l="l" t="t" r="r" b="b"/>
              <a:pathLst>
                <a:path w="2203" h="2236" fill="none" extrusionOk="0">
                  <a:moveTo>
                    <a:pt x="1" y="2102"/>
                  </a:moveTo>
                  <a:lnTo>
                    <a:pt x="101" y="0"/>
                  </a:lnTo>
                  <a:lnTo>
                    <a:pt x="2202" y="100"/>
                  </a:lnTo>
                  <a:lnTo>
                    <a:pt x="2102" y="2235"/>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2"/>
            <p:cNvSpPr/>
            <p:nvPr/>
          </p:nvSpPr>
          <p:spPr>
            <a:xfrm>
              <a:off x="14926175" y="-169637"/>
              <a:ext cx="55075" cy="55900"/>
            </a:xfrm>
            <a:custGeom>
              <a:avLst/>
              <a:gdLst/>
              <a:ahLst/>
              <a:cxnLst/>
              <a:rect l="l" t="t" r="r" b="b"/>
              <a:pathLst>
                <a:path w="2203" h="2236" fill="none" extrusionOk="0">
                  <a:moveTo>
                    <a:pt x="1" y="2102"/>
                  </a:moveTo>
                  <a:lnTo>
                    <a:pt x="101" y="1"/>
                  </a:lnTo>
                  <a:lnTo>
                    <a:pt x="2202" y="101"/>
                  </a:lnTo>
                  <a:lnTo>
                    <a:pt x="2102" y="2235"/>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2"/>
            <p:cNvSpPr/>
            <p:nvPr/>
          </p:nvSpPr>
          <p:spPr>
            <a:xfrm>
              <a:off x="15022075" y="-164637"/>
              <a:ext cx="55900" cy="55900"/>
            </a:xfrm>
            <a:custGeom>
              <a:avLst/>
              <a:gdLst/>
              <a:ahLst/>
              <a:cxnLst/>
              <a:rect l="l" t="t" r="r" b="b"/>
              <a:pathLst>
                <a:path w="2236" h="2236" fill="none" extrusionOk="0">
                  <a:moveTo>
                    <a:pt x="1" y="2136"/>
                  </a:moveTo>
                  <a:lnTo>
                    <a:pt x="101" y="1"/>
                  </a:lnTo>
                  <a:lnTo>
                    <a:pt x="2236" y="101"/>
                  </a:lnTo>
                  <a:lnTo>
                    <a:pt x="2102" y="22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2"/>
            <p:cNvSpPr/>
            <p:nvPr/>
          </p:nvSpPr>
          <p:spPr>
            <a:xfrm>
              <a:off x="14676000" y="-336262"/>
              <a:ext cx="31475" cy="26625"/>
            </a:xfrm>
            <a:custGeom>
              <a:avLst/>
              <a:gdLst/>
              <a:ahLst/>
              <a:cxnLst/>
              <a:rect l="l" t="t" r="r" b="b"/>
              <a:pathLst>
                <a:path w="1259" h="1065" extrusionOk="0">
                  <a:moveTo>
                    <a:pt x="687" y="0"/>
                  </a:moveTo>
                  <a:cubicBezTo>
                    <a:pt x="566" y="0"/>
                    <a:pt x="442" y="40"/>
                    <a:pt x="334" y="128"/>
                  </a:cubicBezTo>
                  <a:cubicBezTo>
                    <a:pt x="1" y="461"/>
                    <a:pt x="201" y="1028"/>
                    <a:pt x="668" y="1062"/>
                  </a:cubicBezTo>
                  <a:cubicBezTo>
                    <a:pt x="687" y="1064"/>
                    <a:pt x="706" y="1065"/>
                    <a:pt x="725" y="1065"/>
                  </a:cubicBezTo>
                  <a:cubicBezTo>
                    <a:pt x="997" y="1065"/>
                    <a:pt x="1204" y="842"/>
                    <a:pt x="1235" y="561"/>
                  </a:cubicBezTo>
                  <a:cubicBezTo>
                    <a:pt x="1258" y="231"/>
                    <a:pt x="981" y="0"/>
                    <a:pt x="6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2"/>
            <p:cNvSpPr/>
            <p:nvPr/>
          </p:nvSpPr>
          <p:spPr>
            <a:xfrm>
              <a:off x="14727700" y="-67062"/>
              <a:ext cx="652175" cy="34225"/>
            </a:xfrm>
            <a:custGeom>
              <a:avLst/>
              <a:gdLst/>
              <a:ahLst/>
              <a:cxnLst/>
              <a:rect l="l" t="t" r="r" b="b"/>
              <a:pathLst>
                <a:path w="26087" h="1369" fill="none" extrusionOk="0">
                  <a:moveTo>
                    <a:pt x="1" y="0"/>
                  </a:moveTo>
                  <a:lnTo>
                    <a:pt x="26086" y="1368"/>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2"/>
            <p:cNvSpPr/>
            <p:nvPr/>
          </p:nvSpPr>
          <p:spPr>
            <a:xfrm>
              <a:off x="14726050" y="-23687"/>
              <a:ext cx="651325" cy="34200"/>
            </a:xfrm>
            <a:custGeom>
              <a:avLst/>
              <a:gdLst/>
              <a:ahLst/>
              <a:cxnLst/>
              <a:rect l="l" t="t" r="r" b="b"/>
              <a:pathLst>
                <a:path w="26053" h="1368" fill="none" extrusionOk="0">
                  <a:moveTo>
                    <a:pt x="0" y="0"/>
                  </a:moveTo>
                  <a:lnTo>
                    <a:pt x="26052" y="1368"/>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2"/>
            <p:cNvSpPr/>
            <p:nvPr/>
          </p:nvSpPr>
          <p:spPr>
            <a:xfrm>
              <a:off x="14722700" y="27163"/>
              <a:ext cx="556250" cy="29225"/>
            </a:xfrm>
            <a:custGeom>
              <a:avLst/>
              <a:gdLst/>
              <a:ahLst/>
              <a:cxnLst/>
              <a:rect l="l" t="t" r="r" b="b"/>
              <a:pathLst>
                <a:path w="22250" h="1169" fill="none" extrusionOk="0">
                  <a:moveTo>
                    <a:pt x="1" y="1"/>
                  </a:moveTo>
                  <a:lnTo>
                    <a:pt x="22250" y="1168"/>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2"/>
            <p:cNvSpPr/>
            <p:nvPr/>
          </p:nvSpPr>
          <p:spPr>
            <a:xfrm>
              <a:off x="14720200" y="73863"/>
              <a:ext cx="55900" cy="55900"/>
            </a:xfrm>
            <a:custGeom>
              <a:avLst/>
              <a:gdLst/>
              <a:ahLst/>
              <a:cxnLst/>
              <a:rect l="l" t="t" r="r" b="b"/>
              <a:pathLst>
                <a:path w="2236" h="2236" fill="none" extrusionOk="0">
                  <a:moveTo>
                    <a:pt x="1" y="2102"/>
                  </a:moveTo>
                  <a:lnTo>
                    <a:pt x="134" y="1"/>
                  </a:lnTo>
                  <a:lnTo>
                    <a:pt x="2236" y="101"/>
                  </a:lnTo>
                  <a:lnTo>
                    <a:pt x="2135" y="22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2"/>
            <p:cNvSpPr/>
            <p:nvPr/>
          </p:nvSpPr>
          <p:spPr>
            <a:xfrm>
              <a:off x="14827775" y="78888"/>
              <a:ext cx="55900" cy="55050"/>
            </a:xfrm>
            <a:custGeom>
              <a:avLst/>
              <a:gdLst/>
              <a:ahLst/>
              <a:cxnLst/>
              <a:rect l="l" t="t" r="r" b="b"/>
              <a:pathLst>
                <a:path w="2236" h="2202" fill="none" extrusionOk="0">
                  <a:moveTo>
                    <a:pt x="1" y="2102"/>
                  </a:moveTo>
                  <a:lnTo>
                    <a:pt x="101" y="0"/>
                  </a:lnTo>
                  <a:lnTo>
                    <a:pt x="2236" y="100"/>
                  </a:lnTo>
                  <a:lnTo>
                    <a:pt x="2136" y="22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2"/>
            <p:cNvSpPr/>
            <p:nvPr/>
          </p:nvSpPr>
          <p:spPr>
            <a:xfrm>
              <a:off x="14912850" y="83888"/>
              <a:ext cx="55050" cy="55900"/>
            </a:xfrm>
            <a:custGeom>
              <a:avLst/>
              <a:gdLst/>
              <a:ahLst/>
              <a:cxnLst/>
              <a:rect l="l" t="t" r="r" b="b"/>
              <a:pathLst>
                <a:path w="2202" h="2236" fill="none" extrusionOk="0">
                  <a:moveTo>
                    <a:pt x="0" y="2135"/>
                  </a:moveTo>
                  <a:lnTo>
                    <a:pt x="100" y="0"/>
                  </a:lnTo>
                  <a:lnTo>
                    <a:pt x="2202" y="100"/>
                  </a:lnTo>
                  <a:lnTo>
                    <a:pt x="2102" y="2235"/>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2"/>
            <p:cNvSpPr/>
            <p:nvPr/>
          </p:nvSpPr>
          <p:spPr>
            <a:xfrm>
              <a:off x="15008750" y="88888"/>
              <a:ext cx="55900" cy="55900"/>
            </a:xfrm>
            <a:custGeom>
              <a:avLst/>
              <a:gdLst/>
              <a:ahLst/>
              <a:cxnLst/>
              <a:rect l="l" t="t" r="r" b="b"/>
              <a:pathLst>
                <a:path w="2236" h="2236" fill="none" extrusionOk="0">
                  <a:moveTo>
                    <a:pt x="0" y="2135"/>
                  </a:moveTo>
                  <a:lnTo>
                    <a:pt x="100" y="0"/>
                  </a:lnTo>
                  <a:lnTo>
                    <a:pt x="2235" y="100"/>
                  </a:lnTo>
                  <a:lnTo>
                    <a:pt x="2102" y="2235"/>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2"/>
            <p:cNvSpPr/>
            <p:nvPr/>
          </p:nvSpPr>
          <p:spPr>
            <a:xfrm>
              <a:off x="14661825" y="-82912"/>
              <a:ext cx="32550" cy="26800"/>
            </a:xfrm>
            <a:custGeom>
              <a:avLst/>
              <a:gdLst/>
              <a:ahLst/>
              <a:cxnLst/>
              <a:rect l="l" t="t" r="r" b="b"/>
              <a:pathLst>
                <a:path w="1302" h="1072" extrusionOk="0">
                  <a:moveTo>
                    <a:pt x="701" y="1"/>
                  </a:moveTo>
                  <a:cubicBezTo>
                    <a:pt x="1" y="1"/>
                    <a:pt x="1" y="1068"/>
                    <a:pt x="701" y="1068"/>
                  </a:cubicBezTo>
                  <a:cubicBezTo>
                    <a:pt x="720" y="1070"/>
                    <a:pt x="739" y="1071"/>
                    <a:pt x="758" y="1071"/>
                  </a:cubicBezTo>
                  <a:cubicBezTo>
                    <a:pt x="1030" y="1071"/>
                    <a:pt x="1237" y="849"/>
                    <a:pt x="1268" y="568"/>
                  </a:cubicBezTo>
                  <a:lnTo>
                    <a:pt x="1302" y="568"/>
                  </a:lnTo>
                  <a:cubicBezTo>
                    <a:pt x="1302" y="268"/>
                    <a:pt x="1068" y="34"/>
                    <a:pt x="8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2"/>
            <p:cNvSpPr/>
            <p:nvPr/>
          </p:nvSpPr>
          <p:spPr>
            <a:xfrm>
              <a:off x="14714375" y="193963"/>
              <a:ext cx="651325" cy="34200"/>
            </a:xfrm>
            <a:custGeom>
              <a:avLst/>
              <a:gdLst/>
              <a:ahLst/>
              <a:cxnLst/>
              <a:rect l="l" t="t" r="r" b="b"/>
              <a:pathLst>
                <a:path w="26053" h="1368" fill="none" extrusionOk="0">
                  <a:moveTo>
                    <a:pt x="0" y="0"/>
                  </a:moveTo>
                  <a:lnTo>
                    <a:pt x="26052" y="1368"/>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2"/>
            <p:cNvSpPr/>
            <p:nvPr/>
          </p:nvSpPr>
          <p:spPr>
            <a:xfrm>
              <a:off x="14711875" y="237313"/>
              <a:ext cx="652150" cy="34225"/>
            </a:xfrm>
            <a:custGeom>
              <a:avLst/>
              <a:gdLst/>
              <a:ahLst/>
              <a:cxnLst/>
              <a:rect l="l" t="t" r="r" b="b"/>
              <a:pathLst>
                <a:path w="26086" h="1369" fill="none" extrusionOk="0">
                  <a:moveTo>
                    <a:pt x="0" y="1"/>
                  </a:moveTo>
                  <a:lnTo>
                    <a:pt x="26085" y="1369"/>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2"/>
            <p:cNvSpPr/>
            <p:nvPr/>
          </p:nvSpPr>
          <p:spPr>
            <a:xfrm>
              <a:off x="14709350" y="288188"/>
              <a:ext cx="555425" cy="29225"/>
            </a:xfrm>
            <a:custGeom>
              <a:avLst/>
              <a:gdLst/>
              <a:ahLst/>
              <a:cxnLst/>
              <a:rect l="l" t="t" r="r" b="b"/>
              <a:pathLst>
                <a:path w="22217" h="1169" fill="none" extrusionOk="0">
                  <a:moveTo>
                    <a:pt x="1" y="1"/>
                  </a:moveTo>
                  <a:lnTo>
                    <a:pt x="22217" y="1168"/>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2"/>
            <p:cNvSpPr/>
            <p:nvPr/>
          </p:nvSpPr>
          <p:spPr>
            <a:xfrm>
              <a:off x="14706850" y="334888"/>
              <a:ext cx="55900" cy="55900"/>
            </a:xfrm>
            <a:custGeom>
              <a:avLst/>
              <a:gdLst/>
              <a:ahLst/>
              <a:cxnLst/>
              <a:rect l="l" t="t" r="r" b="b"/>
              <a:pathLst>
                <a:path w="2236" h="2236" fill="none" extrusionOk="0">
                  <a:moveTo>
                    <a:pt x="1" y="2102"/>
                  </a:moveTo>
                  <a:lnTo>
                    <a:pt x="101" y="1"/>
                  </a:lnTo>
                  <a:lnTo>
                    <a:pt x="2236" y="101"/>
                  </a:lnTo>
                  <a:lnTo>
                    <a:pt x="2102" y="22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2"/>
            <p:cNvSpPr/>
            <p:nvPr/>
          </p:nvSpPr>
          <p:spPr>
            <a:xfrm>
              <a:off x="14802750" y="339888"/>
              <a:ext cx="55900" cy="55900"/>
            </a:xfrm>
            <a:custGeom>
              <a:avLst/>
              <a:gdLst/>
              <a:ahLst/>
              <a:cxnLst/>
              <a:rect l="l" t="t" r="r" b="b"/>
              <a:pathLst>
                <a:path w="2236" h="2236" fill="none" extrusionOk="0">
                  <a:moveTo>
                    <a:pt x="1" y="2102"/>
                  </a:moveTo>
                  <a:lnTo>
                    <a:pt x="134" y="1"/>
                  </a:lnTo>
                  <a:lnTo>
                    <a:pt x="2236" y="101"/>
                  </a:lnTo>
                  <a:lnTo>
                    <a:pt x="2136" y="22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2"/>
            <p:cNvSpPr/>
            <p:nvPr/>
          </p:nvSpPr>
          <p:spPr>
            <a:xfrm>
              <a:off x="14898675" y="344888"/>
              <a:ext cx="55875" cy="55900"/>
            </a:xfrm>
            <a:custGeom>
              <a:avLst/>
              <a:gdLst/>
              <a:ahLst/>
              <a:cxnLst/>
              <a:rect l="l" t="t" r="r" b="b"/>
              <a:pathLst>
                <a:path w="2235" h="2236" fill="none" extrusionOk="0">
                  <a:moveTo>
                    <a:pt x="0" y="2102"/>
                  </a:moveTo>
                  <a:lnTo>
                    <a:pt x="133" y="1"/>
                  </a:lnTo>
                  <a:lnTo>
                    <a:pt x="2235" y="101"/>
                  </a:lnTo>
                  <a:lnTo>
                    <a:pt x="2135" y="22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2"/>
            <p:cNvSpPr/>
            <p:nvPr/>
          </p:nvSpPr>
          <p:spPr>
            <a:xfrm>
              <a:off x="14994575" y="349913"/>
              <a:ext cx="55900" cy="55900"/>
            </a:xfrm>
            <a:custGeom>
              <a:avLst/>
              <a:gdLst/>
              <a:ahLst/>
              <a:cxnLst/>
              <a:rect l="l" t="t" r="r" b="b"/>
              <a:pathLst>
                <a:path w="2236" h="2236" fill="none" extrusionOk="0">
                  <a:moveTo>
                    <a:pt x="0" y="2135"/>
                  </a:moveTo>
                  <a:lnTo>
                    <a:pt x="134" y="0"/>
                  </a:lnTo>
                  <a:lnTo>
                    <a:pt x="2235" y="100"/>
                  </a:lnTo>
                  <a:lnTo>
                    <a:pt x="2135" y="2235"/>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2"/>
            <p:cNvSpPr/>
            <p:nvPr/>
          </p:nvSpPr>
          <p:spPr>
            <a:xfrm>
              <a:off x="14648725" y="178088"/>
              <a:ext cx="31475" cy="26700"/>
            </a:xfrm>
            <a:custGeom>
              <a:avLst/>
              <a:gdLst/>
              <a:ahLst/>
              <a:cxnLst/>
              <a:rect l="l" t="t" r="r" b="b"/>
              <a:pathLst>
                <a:path w="1259" h="1068" extrusionOk="0">
                  <a:moveTo>
                    <a:pt x="686" y="0"/>
                  </a:moveTo>
                  <a:cubicBezTo>
                    <a:pt x="243" y="0"/>
                    <a:pt x="0" y="546"/>
                    <a:pt x="324" y="902"/>
                  </a:cubicBezTo>
                  <a:cubicBezTo>
                    <a:pt x="427" y="1016"/>
                    <a:pt x="565" y="1068"/>
                    <a:pt x="701" y="1068"/>
                  </a:cubicBezTo>
                  <a:cubicBezTo>
                    <a:pt x="965" y="1068"/>
                    <a:pt x="1225" y="876"/>
                    <a:pt x="1225" y="569"/>
                  </a:cubicBezTo>
                  <a:cubicBezTo>
                    <a:pt x="1258" y="268"/>
                    <a:pt x="1025" y="35"/>
                    <a:pt x="725" y="2"/>
                  </a:cubicBezTo>
                  <a:cubicBezTo>
                    <a:pt x="712" y="1"/>
                    <a:pt x="698" y="0"/>
                    <a:pt x="6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2"/>
            <p:cNvSpPr/>
            <p:nvPr/>
          </p:nvSpPr>
          <p:spPr>
            <a:xfrm>
              <a:off x="14767725" y="-430662"/>
              <a:ext cx="35900" cy="30875"/>
            </a:xfrm>
            <a:custGeom>
              <a:avLst/>
              <a:gdLst/>
              <a:ahLst/>
              <a:cxnLst/>
              <a:rect l="l" t="t" r="r" b="b"/>
              <a:pathLst>
                <a:path w="1436" h="1235" fill="none" extrusionOk="0">
                  <a:moveTo>
                    <a:pt x="1" y="768"/>
                  </a:moveTo>
                  <a:lnTo>
                    <a:pt x="301" y="1235"/>
                  </a:lnTo>
                  <a:lnTo>
                    <a:pt x="1435"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2"/>
            <p:cNvSpPr/>
            <p:nvPr/>
          </p:nvSpPr>
          <p:spPr>
            <a:xfrm>
              <a:off x="14947025" y="-170462"/>
              <a:ext cx="35050" cy="31700"/>
            </a:xfrm>
            <a:custGeom>
              <a:avLst/>
              <a:gdLst/>
              <a:ahLst/>
              <a:cxnLst/>
              <a:rect l="l" t="t" r="r" b="b"/>
              <a:pathLst>
                <a:path w="1402" h="1268" fill="none" extrusionOk="0">
                  <a:moveTo>
                    <a:pt x="1" y="801"/>
                  </a:moveTo>
                  <a:lnTo>
                    <a:pt x="268" y="1268"/>
                  </a:lnTo>
                  <a:lnTo>
                    <a:pt x="1402"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2"/>
            <p:cNvSpPr/>
            <p:nvPr/>
          </p:nvSpPr>
          <p:spPr>
            <a:xfrm>
              <a:off x="15037100" y="97213"/>
              <a:ext cx="35050" cy="31725"/>
            </a:xfrm>
            <a:custGeom>
              <a:avLst/>
              <a:gdLst/>
              <a:ahLst/>
              <a:cxnLst/>
              <a:rect l="l" t="t" r="r" b="b"/>
              <a:pathLst>
                <a:path w="1402" h="1269" fill="none" extrusionOk="0">
                  <a:moveTo>
                    <a:pt x="0" y="801"/>
                  </a:moveTo>
                  <a:lnTo>
                    <a:pt x="267" y="1268"/>
                  </a:lnTo>
                  <a:lnTo>
                    <a:pt x="1401"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2"/>
            <p:cNvSpPr/>
            <p:nvPr/>
          </p:nvSpPr>
          <p:spPr>
            <a:xfrm>
              <a:off x="14824450" y="336563"/>
              <a:ext cx="35050" cy="30875"/>
            </a:xfrm>
            <a:custGeom>
              <a:avLst/>
              <a:gdLst/>
              <a:ahLst/>
              <a:cxnLst/>
              <a:rect l="l" t="t" r="r" b="b"/>
              <a:pathLst>
                <a:path w="1402" h="1235" fill="none" extrusionOk="0">
                  <a:moveTo>
                    <a:pt x="0" y="768"/>
                  </a:moveTo>
                  <a:lnTo>
                    <a:pt x="267" y="1235"/>
                  </a:lnTo>
                  <a:lnTo>
                    <a:pt x="1401"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2"/>
            <p:cNvSpPr/>
            <p:nvPr/>
          </p:nvSpPr>
          <p:spPr>
            <a:xfrm>
              <a:off x="13747850" y="-1091137"/>
              <a:ext cx="1190025" cy="1495275"/>
            </a:xfrm>
            <a:custGeom>
              <a:avLst/>
              <a:gdLst/>
              <a:ahLst/>
              <a:cxnLst/>
              <a:rect l="l" t="t" r="r" b="b"/>
              <a:pathLst>
                <a:path w="47601" h="59811" extrusionOk="0">
                  <a:moveTo>
                    <a:pt x="33557" y="1"/>
                  </a:moveTo>
                  <a:lnTo>
                    <a:pt x="13877" y="5471"/>
                  </a:lnTo>
                  <a:lnTo>
                    <a:pt x="0" y="9341"/>
                  </a:lnTo>
                  <a:lnTo>
                    <a:pt x="14010" y="59810"/>
                  </a:lnTo>
                  <a:lnTo>
                    <a:pt x="47601" y="50504"/>
                  </a:lnTo>
                  <a:lnTo>
                    <a:pt x="46300" y="45800"/>
                  </a:lnTo>
                  <a:lnTo>
                    <a:pt x="335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2"/>
            <p:cNvSpPr/>
            <p:nvPr/>
          </p:nvSpPr>
          <p:spPr>
            <a:xfrm>
              <a:off x="14094750" y="-1091137"/>
              <a:ext cx="810600" cy="1187550"/>
            </a:xfrm>
            <a:custGeom>
              <a:avLst/>
              <a:gdLst/>
              <a:ahLst/>
              <a:cxnLst/>
              <a:rect l="l" t="t" r="r" b="b"/>
              <a:pathLst>
                <a:path w="32424" h="47502" extrusionOk="0">
                  <a:moveTo>
                    <a:pt x="19681" y="1"/>
                  </a:moveTo>
                  <a:lnTo>
                    <a:pt x="1" y="5471"/>
                  </a:lnTo>
                  <a:lnTo>
                    <a:pt x="6439" y="47502"/>
                  </a:lnTo>
                  <a:lnTo>
                    <a:pt x="32424" y="45800"/>
                  </a:lnTo>
                  <a:lnTo>
                    <a:pt x="19681" y="1"/>
                  </a:lnTo>
                  <a:close/>
                </a:path>
              </a:pathLst>
            </a:custGeom>
            <a:solidFill>
              <a:srgbClr val="D9D9D9">
                <a:alpha val="30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2"/>
            <p:cNvSpPr/>
            <p:nvPr/>
          </p:nvSpPr>
          <p:spPr>
            <a:xfrm>
              <a:off x="13747850" y="-1091137"/>
              <a:ext cx="1190025" cy="1495275"/>
            </a:xfrm>
            <a:custGeom>
              <a:avLst/>
              <a:gdLst/>
              <a:ahLst/>
              <a:cxnLst/>
              <a:rect l="l" t="t" r="r" b="b"/>
              <a:pathLst>
                <a:path w="47601" h="59811" fill="none" extrusionOk="0">
                  <a:moveTo>
                    <a:pt x="47601" y="50504"/>
                  </a:moveTo>
                  <a:lnTo>
                    <a:pt x="14010" y="59810"/>
                  </a:lnTo>
                  <a:lnTo>
                    <a:pt x="0" y="9341"/>
                  </a:lnTo>
                  <a:lnTo>
                    <a:pt x="13877" y="5471"/>
                  </a:lnTo>
                  <a:lnTo>
                    <a:pt x="33557" y="1"/>
                  </a:lnTo>
                  <a:lnTo>
                    <a:pt x="46300" y="45800"/>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2"/>
            <p:cNvSpPr/>
            <p:nvPr/>
          </p:nvSpPr>
          <p:spPr>
            <a:xfrm>
              <a:off x="13833725" y="-852637"/>
              <a:ext cx="218525" cy="60075"/>
            </a:xfrm>
            <a:custGeom>
              <a:avLst/>
              <a:gdLst/>
              <a:ahLst/>
              <a:cxnLst/>
              <a:rect l="l" t="t" r="r" b="b"/>
              <a:pathLst>
                <a:path w="8741" h="2403" fill="none" extrusionOk="0">
                  <a:moveTo>
                    <a:pt x="1" y="2403"/>
                  </a:moveTo>
                  <a:lnTo>
                    <a:pt x="8741"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2"/>
            <p:cNvSpPr/>
            <p:nvPr/>
          </p:nvSpPr>
          <p:spPr>
            <a:xfrm>
              <a:off x="13845400" y="-791737"/>
              <a:ext cx="149300" cy="41700"/>
            </a:xfrm>
            <a:custGeom>
              <a:avLst/>
              <a:gdLst/>
              <a:ahLst/>
              <a:cxnLst/>
              <a:rect l="l" t="t" r="r" b="b"/>
              <a:pathLst>
                <a:path w="5972" h="1668" fill="none" extrusionOk="0">
                  <a:moveTo>
                    <a:pt x="1" y="1668"/>
                  </a:moveTo>
                  <a:lnTo>
                    <a:pt x="5972"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2"/>
            <p:cNvSpPr/>
            <p:nvPr/>
          </p:nvSpPr>
          <p:spPr>
            <a:xfrm>
              <a:off x="13926300" y="-840962"/>
              <a:ext cx="628800" cy="175150"/>
            </a:xfrm>
            <a:custGeom>
              <a:avLst/>
              <a:gdLst/>
              <a:ahLst/>
              <a:cxnLst/>
              <a:rect l="l" t="t" r="r" b="b"/>
              <a:pathLst>
                <a:path w="25152" h="7006" fill="none" extrusionOk="0">
                  <a:moveTo>
                    <a:pt x="1" y="7006"/>
                  </a:moveTo>
                  <a:lnTo>
                    <a:pt x="25152"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2"/>
            <p:cNvSpPr/>
            <p:nvPr/>
          </p:nvSpPr>
          <p:spPr>
            <a:xfrm>
              <a:off x="13937975" y="-798412"/>
              <a:ext cx="628800" cy="174300"/>
            </a:xfrm>
            <a:custGeom>
              <a:avLst/>
              <a:gdLst/>
              <a:ahLst/>
              <a:cxnLst/>
              <a:rect l="l" t="t" r="r" b="b"/>
              <a:pathLst>
                <a:path w="25152" h="6972" fill="none" extrusionOk="0">
                  <a:moveTo>
                    <a:pt x="1" y="6972"/>
                  </a:moveTo>
                  <a:lnTo>
                    <a:pt x="25152"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2"/>
            <p:cNvSpPr/>
            <p:nvPr/>
          </p:nvSpPr>
          <p:spPr>
            <a:xfrm>
              <a:off x="13951325" y="-724187"/>
              <a:ext cx="536225" cy="149275"/>
            </a:xfrm>
            <a:custGeom>
              <a:avLst/>
              <a:gdLst/>
              <a:ahLst/>
              <a:cxnLst/>
              <a:rect l="l" t="t" r="r" b="b"/>
              <a:pathLst>
                <a:path w="21449" h="5971" fill="none" extrusionOk="0">
                  <a:moveTo>
                    <a:pt x="0" y="5971"/>
                  </a:moveTo>
                  <a:lnTo>
                    <a:pt x="21449"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2"/>
            <p:cNvSpPr/>
            <p:nvPr/>
          </p:nvSpPr>
          <p:spPr>
            <a:xfrm>
              <a:off x="13967175" y="-545737"/>
              <a:ext cx="65050" cy="65900"/>
            </a:xfrm>
            <a:custGeom>
              <a:avLst/>
              <a:gdLst/>
              <a:ahLst/>
              <a:cxnLst/>
              <a:rect l="l" t="t" r="r" b="b"/>
              <a:pathLst>
                <a:path w="2602" h="2636" fill="none" extrusionOk="0">
                  <a:moveTo>
                    <a:pt x="0" y="568"/>
                  </a:moveTo>
                  <a:lnTo>
                    <a:pt x="2035" y="0"/>
                  </a:lnTo>
                  <a:lnTo>
                    <a:pt x="2602" y="2035"/>
                  </a:lnTo>
                  <a:lnTo>
                    <a:pt x="567" y="26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2"/>
            <p:cNvSpPr/>
            <p:nvPr/>
          </p:nvSpPr>
          <p:spPr>
            <a:xfrm>
              <a:off x="14059725" y="-571587"/>
              <a:ext cx="65075" cy="65900"/>
            </a:xfrm>
            <a:custGeom>
              <a:avLst/>
              <a:gdLst/>
              <a:ahLst/>
              <a:cxnLst/>
              <a:rect l="l" t="t" r="r" b="b"/>
              <a:pathLst>
                <a:path w="2603" h="2636" fill="none" extrusionOk="0">
                  <a:moveTo>
                    <a:pt x="1" y="567"/>
                  </a:moveTo>
                  <a:lnTo>
                    <a:pt x="2036" y="0"/>
                  </a:lnTo>
                  <a:lnTo>
                    <a:pt x="2603" y="2035"/>
                  </a:lnTo>
                  <a:lnTo>
                    <a:pt x="568" y="26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2"/>
            <p:cNvSpPr/>
            <p:nvPr/>
          </p:nvSpPr>
          <p:spPr>
            <a:xfrm>
              <a:off x="14152300" y="-597437"/>
              <a:ext cx="65075" cy="65900"/>
            </a:xfrm>
            <a:custGeom>
              <a:avLst/>
              <a:gdLst/>
              <a:ahLst/>
              <a:cxnLst/>
              <a:rect l="l" t="t" r="r" b="b"/>
              <a:pathLst>
                <a:path w="2603" h="2636" fill="none" extrusionOk="0">
                  <a:moveTo>
                    <a:pt x="0" y="567"/>
                  </a:moveTo>
                  <a:lnTo>
                    <a:pt x="2035" y="0"/>
                  </a:lnTo>
                  <a:lnTo>
                    <a:pt x="2602" y="2068"/>
                  </a:lnTo>
                  <a:lnTo>
                    <a:pt x="567" y="26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2"/>
            <p:cNvSpPr/>
            <p:nvPr/>
          </p:nvSpPr>
          <p:spPr>
            <a:xfrm>
              <a:off x="14244875" y="-623287"/>
              <a:ext cx="65050" cy="65900"/>
            </a:xfrm>
            <a:custGeom>
              <a:avLst/>
              <a:gdLst/>
              <a:ahLst/>
              <a:cxnLst/>
              <a:rect l="l" t="t" r="r" b="b"/>
              <a:pathLst>
                <a:path w="2602" h="2636" fill="none" extrusionOk="0">
                  <a:moveTo>
                    <a:pt x="0" y="601"/>
                  </a:moveTo>
                  <a:lnTo>
                    <a:pt x="2035" y="0"/>
                  </a:lnTo>
                  <a:lnTo>
                    <a:pt x="2602" y="2068"/>
                  </a:lnTo>
                  <a:lnTo>
                    <a:pt x="567" y="2635"/>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2"/>
            <p:cNvSpPr/>
            <p:nvPr/>
          </p:nvSpPr>
          <p:spPr>
            <a:xfrm>
              <a:off x="13864925" y="-666662"/>
              <a:ext cx="31050" cy="26725"/>
            </a:xfrm>
            <a:custGeom>
              <a:avLst/>
              <a:gdLst/>
              <a:ahLst/>
              <a:cxnLst/>
              <a:rect l="l" t="t" r="r" b="b"/>
              <a:pathLst>
                <a:path w="1242" h="1069" extrusionOk="0">
                  <a:moveTo>
                    <a:pt x="624" y="0"/>
                  </a:moveTo>
                  <a:cubicBezTo>
                    <a:pt x="312" y="0"/>
                    <a:pt x="1" y="268"/>
                    <a:pt x="121" y="668"/>
                  </a:cubicBezTo>
                  <a:cubicBezTo>
                    <a:pt x="187" y="949"/>
                    <a:pt x="394" y="1069"/>
                    <a:pt x="604" y="1069"/>
                  </a:cubicBezTo>
                  <a:cubicBezTo>
                    <a:pt x="918" y="1069"/>
                    <a:pt x="1241" y="801"/>
                    <a:pt x="1121" y="401"/>
                  </a:cubicBezTo>
                  <a:cubicBezTo>
                    <a:pt x="1041" y="120"/>
                    <a:pt x="832" y="0"/>
                    <a:pt x="6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2"/>
            <p:cNvSpPr/>
            <p:nvPr/>
          </p:nvSpPr>
          <p:spPr>
            <a:xfrm>
              <a:off x="13994675" y="-595762"/>
              <a:ext cx="628825" cy="174300"/>
            </a:xfrm>
            <a:custGeom>
              <a:avLst/>
              <a:gdLst/>
              <a:ahLst/>
              <a:cxnLst/>
              <a:rect l="l" t="t" r="r" b="b"/>
              <a:pathLst>
                <a:path w="25153" h="6972" fill="none" extrusionOk="0">
                  <a:moveTo>
                    <a:pt x="1" y="6972"/>
                  </a:moveTo>
                  <a:lnTo>
                    <a:pt x="25152"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2"/>
            <p:cNvSpPr/>
            <p:nvPr/>
          </p:nvSpPr>
          <p:spPr>
            <a:xfrm>
              <a:off x="14006350" y="-554087"/>
              <a:ext cx="628825" cy="174325"/>
            </a:xfrm>
            <a:custGeom>
              <a:avLst/>
              <a:gdLst/>
              <a:ahLst/>
              <a:cxnLst/>
              <a:rect l="l" t="t" r="r" b="b"/>
              <a:pathLst>
                <a:path w="25153" h="6973" fill="none" extrusionOk="0">
                  <a:moveTo>
                    <a:pt x="1" y="6973"/>
                  </a:moveTo>
                  <a:lnTo>
                    <a:pt x="25152"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2"/>
            <p:cNvSpPr/>
            <p:nvPr/>
          </p:nvSpPr>
          <p:spPr>
            <a:xfrm>
              <a:off x="14019700" y="-479862"/>
              <a:ext cx="536250" cy="149300"/>
            </a:xfrm>
            <a:custGeom>
              <a:avLst/>
              <a:gdLst/>
              <a:ahLst/>
              <a:cxnLst/>
              <a:rect l="l" t="t" r="r" b="b"/>
              <a:pathLst>
                <a:path w="21450" h="5972" fill="none" extrusionOk="0">
                  <a:moveTo>
                    <a:pt x="1" y="5972"/>
                  </a:moveTo>
                  <a:lnTo>
                    <a:pt x="21449"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2"/>
            <p:cNvSpPr/>
            <p:nvPr/>
          </p:nvSpPr>
          <p:spPr>
            <a:xfrm>
              <a:off x="14034725" y="-301387"/>
              <a:ext cx="65900" cy="65900"/>
            </a:xfrm>
            <a:custGeom>
              <a:avLst/>
              <a:gdLst/>
              <a:ahLst/>
              <a:cxnLst/>
              <a:rect l="l" t="t" r="r" b="b"/>
              <a:pathLst>
                <a:path w="2636" h="2636" fill="none" extrusionOk="0">
                  <a:moveTo>
                    <a:pt x="0" y="601"/>
                  </a:moveTo>
                  <a:lnTo>
                    <a:pt x="2068" y="0"/>
                  </a:lnTo>
                  <a:lnTo>
                    <a:pt x="2635" y="2068"/>
                  </a:lnTo>
                  <a:lnTo>
                    <a:pt x="567" y="2635"/>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2"/>
            <p:cNvSpPr/>
            <p:nvPr/>
          </p:nvSpPr>
          <p:spPr>
            <a:xfrm>
              <a:off x="14127275" y="-326412"/>
              <a:ext cx="65900" cy="65075"/>
            </a:xfrm>
            <a:custGeom>
              <a:avLst/>
              <a:gdLst/>
              <a:ahLst/>
              <a:cxnLst/>
              <a:rect l="l" t="t" r="r" b="b"/>
              <a:pathLst>
                <a:path w="2636" h="2603" fill="none" extrusionOk="0">
                  <a:moveTo>
                    <a:pt x="1" y="567"/>
                  </a:moveTo>
                  <a:lnTo>
                    <a:pt x="2069" y="0"/>
                  </a:lnTo>
                  <a:lnTo>
                    <a:pt x="2636" y="2035"/>
                  </a:lnTo>
                  <a:lnTo>
                    <a:pt x="568" y="26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2"/>
            <p:cNvSpPr/>
            <p:nvPr/>
          </p:nvSpPr>
          <p:spPr>
            <a:xfrm>
              <a:off x="14219850" y="-352262"/>
              <a:ext cx="65900" cy="65075"/>
            </a:xfrm>
            <a:custGeom>
              <a:avLst/>
              <a:gdLst/>
              <a:ahLst/>
              <a:cxnLst/>
              <a:rect l="l" t="t" r="r" b="b"/>
              <a:pathLst>
                <a:path w="2636" h="2603" fill="none" extrusionOk="0">
                  <a:moveTo>
                    <a:pt x="0" y="567"/>
                  </a:moveTo>
                  <a:lnTo>
                    <a:pt x="2068" y="0"/>
                  </a:lnTo>
                  <a:lnTo>
                    <a:pt x="2636" y="2035"/>
                  </a:lnTo>
                  <a:lnTo>
                    <a:pt x="567" y="26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2"/>
            <p:cNvSpPr/>
            <p:nvPr/>
          </p:nvSpPr>
          <p:spPr>
            <a:xfrm>
              <a:off x="14313250" y="-378112"/>
              <a:ext cx="65075" cy="65075"/>
            </a:xfrm>
            <a:custGeom>
              <a:avLst/>
              <a:gdLst/>
              <a:ahLst/>
              <a:cxnLst/>
              <a:rect l="l" t="t" r="r" b="b"/>
              <a:pathLst>
                <a:path w="2603" h="2603" fill="none" extrusionOk="0">
                  <a:moveTo>
                    <a:pt x="0" y="567"/>
                  </a:moveTo>
                  <a:lnTo>
                    <a:pt x="2035" y="0"/>
                  </a:lnTo>
                  <a:lnTo>
                    <a:pt x="2602" y="2035"/>
                  </a:lnTo>
                  <a:lnTo>
                    <a:pt x="567" y="26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2"/>
            <p:cNvSpPr/>
            <p:nvPr/>
          </p:nvSpPr>
          <p:spPr>
            <a:xfrm>
              <a:off x="13931300" y="-421862"/>
              <a:ext cx="32675" cy="26400"/>
            </a:xfrm>
            <a:custGeom>
              <a:avLst/>
              <a:gdLst/>
              <a:ahLst/>
              <a:cxnLst/>
              <a:rect l="l" t="t" r="r" b="b"/>
              <a:pathLst>
                <a:path w="1307" h="1056" extrusionOk="0">
                  <a:moveTo>
                    <a:pt x="655" y="1"/>
                  </a:moveTo>
                  <a:cubicBezTo>
                    <a:pt x="615" y="1"/>
                    <a:pt x="574" y="6"/>
                    <a:pt x="534" y="16"/>
                  </a:cubicBezTo>
                  <a:cubicBezTo>
                    <a:pt x="67" y="149"/>
                    <a:pt x="1" y="750"/>
                    <a:pt x="401" y="983"/>
                  </a:cubicBezTo>
                  <a:cubicBezTo>
                    <a:pt x="494" y="1033"/>
                    <a:pt x="589" y="1055"/>
                    <a:pt x="681" y="1055"/>
                  </a:cubicBezTo>
                  <a:cubicBezTo>
                    <a:pt x="1019" y="1055"/>
                    <a:pt x="1307" y="750"/>
                    <a:pt x="1202" y="383"/>
                  </a:cubicBezTo>
                  <a:cubicBezTo>
                    <a:pt x="1116" y="156"/>
                    <a:pt x="886" y="1"/>
                    <a:pt x="6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2"/>
            <p:cNvSpPr/>
            <p:nvPr/>
          </p:nvSpPr>
          <p:spPr>
            <a:xfrm>
              <a:off x="14062225" y="-351437"/>
              <a:ext cx="628825" cy="174325"/>
            </a:xfrm>
            <a:custGeom>
              <a:avLst/>
              <a:gdLst/>
              <a:ahLst/>
              <a:cxnLst/>
              <a:rect l="l" t="t" r="r" b="b"/>
              <a:pathLst>
                <a:path w="25153" h="6973" fill="none" extrusionOk="0">
                  <a:moveTo>
                    <a:pt x="1" y="6972"/>
                  </a:moveTo>
                  <a:lnTo>
                    <a:pt x="25152"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2"/>
            <p:cNvSpPr/>
            <p:nvPr/>
          </p:nvSpPr>
          <p:spPr>
            <a:xfrm>
              <a:off x="14073900" y="-309737"/>
              <a:ext cx="628825" cy="175150"/>
            </a:xfrm>
            <a:custGeom>
              <a:avLst/>
              <a:gdLst/>
              <a:ahLst/>
              <a:cxnLst/>
              <a:rect l="l" t="t" r="r" b="b"/>
              <a:pathLst>
                <a:path w="25153" h="7006" fill="none" extrusionOk="0">
                  <a:moveTo>
                    <a:pt x="1" y="7006"/>
                  </a:moveTo>
                  <a:lnTo>
                    <a:pt x="25152"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2"/>
            <p:cNvSpPr/>
            <p:nvPr/>
          </p:nvSpPr>
          <p:spPr>
            <a:xfrm>
              <a:off x="14088075" y="-234687"/>
              <a:ext cx="535425" cy="148475"/>
            </a:xfrm>
            <a:custGeom>
              <a:avLst/>
              <a:gdLst/>
              <a:ahLst/>
              <a:cxnLst/>
              <a:rect l="l" t="t" r="r" b="b"/>
              <a:pathLst>
                <a:path w="21417" h="5939" fill="none" extrusionOk="0">
                  <a:moveTo>
                    <a:pt x="1" y="5938"/>
                  </a:moveTo>
                  <a:lnTo>
                    <a:pt x="21416"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2"/>
            <p:cNvSpPr/>
            <p:nvPr/>
          </p:nvSpPr>
          <p:spPr>
            <a:xfrm>
              <a:off x="14103100" y="-56212"/>
              <a:ext cx="65075" cy="65050"/>
            </a:xfrm>
            <a:custGeom>
              <a:avLst/>
              <a:gdLst/>
              <a:ahLst/>
              <a:cxnLst/>
              <a:rect l="l" t="t" r="r" b="b"/>
              <a:pathLst>
                <a:path w="2603" h="2602" fill="none" extrusionOk="0">
                  <a:moveTo>
                    <a:pt x="0" y="567"/>
                  </a:moveTo>
                  <a:lnTo>
                    <a:pt x="2035" y="0"/>
                  </a:lnTo>
                  <a:lnTo>
                    <a:pt x="2602" y="2035"/>
                  </a:lnTo>
                  <a:lnTo>
                    <a:pt x="567" y="26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2"/>
            <p:cNvSpPr/>
            <p:nvPr/>
          </p:nvSpPr>
          <p:spPr>
            <a:xfrm>
              <a:off x="14195650" y="-82062"/>
              <a:ext cx="65075" cy="65050"/>
            </a:xfrm>
            <a:custGeom>
              <a:avLst/>
              <a:gdLst/>
              <a:ahLst/>
              <a:cxnLst/>
              <a:rect l="l" t="t" r="r" b="b"/>
              <a:pathLst>
                <a:path w="2603" h="2602" fill="none" extrusionOk="0">
                  <a:moveTo>
                    <a:pt x="1" y="567"/>
                  </a:moveTo>
                  <a:lnTo>
                    <a:pt x="2036" y="0"/>
                  </a:lnTo>
                  <a:lnTo>
                    <a:pt x="2603" y="2035"/>
                  </a:lnTo>
                  <a:lnTo>
                    <a:pt x="568" y="26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2"/>
            <p:cNvSpPr/>
            <p:nvPr/>
          </p:nvSpPr>
          <p:spPr>
            <a:xfrm>
              <a:off x="14288225" y="-107937"/>
              <a:ext cx="65075" cy="65075"/>
            </a:xfrm>
            <a:custGeom>
              <a:avLst/>
              <a:gdLst/>
              <a:ahLst/>
              <a:cxnLst/>
              <a:rect l="l" t="t" r="r" b="b"/>
              <a:pathLst>
                <a:path w="2603" h="2603" fill="none" extrusionOk="0">
                  <a:moveTo>
                    <a:pt x="1" y="568"/>
                  </a:moveTo>
                  <a:lnTo>
                    <a:pt x="2035" y="1"/>
                  </a:lnTo>
                  <a:lnTo>
                    <a:pt x="2602" y="2036"/>
                  </a:lnTo>
                  <a:lnTo>
                    <a:pt x="568" y="2603"/>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2"/>
            <p:cNvSpPr/>
            <p:nvPr/>
          </p:nvSpPr>
          <p:spPr>
            <a:xfrm>
              <a:off x="14380800" y="-133787"/>
              <a:ext cx="65075" cy="65925"/>
            </a:xfrm>
            <a:custGeom>
              <a:avLst/>
              <a:gdLst/>
              <a:ahLst/>
              <a:cxnLst/>
              <a:rect l="l" t="t" r="r" b="b"/>
              <a:pathLst>
                <a:path w="2603" h="2637" fill="none" extrusionOk="0">
                  <a:moveTo>
                    <a:pt x="0" y="568"/>
                  </a:moveTo>
                  <a:lnTo>
                    <a:pt x="2035" y="1"/>
                  </a:lnTo>
                  <a:lnTo>
                    <a:pt x="2602" y="2069"/>
                  </a:lnTo>
                  <a:lnTo>
                    <a:pt x="567" y="2636"/>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2"/>
            <p:cNvSpPr/>
            <p:nvPr/>
          </p:nvSpPr>
          <p:spPr>
            <a:xfrm>
              <a:off x="13999700" y="-177037"/>
              <a:ext cx="31850" cy="26650"/>
            </a:xfrm>
            <a:custGeom>
              <a:avLst/>
              <a:gdLst/>
              <a:ahLst/>
              <a:cxnLst/>
              <a:rect l="l" t="t" r="r" b="b"/>
              <a:pathLst>
                <a:path w="1274" h="1066" extrusionOk="0">
                  <a:moveTo>
                    <a:pt x="693" y="1"/>
                  </a:moveTo>
                  <a:cubicBezTo>
                    <a:pt x="640" y="1"/>
                    <a:pt x="586" y="10"/>
                    <a:pt x="534" y="30"/>
                  </a:cubicBezTo>
                  <a:cubicBezTo>
                    <a:pt x="67" y="130"/>
                    <a:pt x="0" y="764"/>
                    <a:pt x="400" y="997"/>
                  </a:cubicBezTo>
                  <a:cubicBezTo>
                    <a:pt x="482" y="1045"/>
                    <a:pt x="568" y="1066"/>
                    <a:pt x="651" y="1066"/>
                  </a:cubicBezTo>
                  <a:cubicBezTo>
                    <a:pt x="978" y="1066"/>
                    <a:pt x="1274" y="742"/>
                    <a:pt x="1168" y="397"/>
                  </a:cubicBezTo>
                  <a:cubicBezTo>
                    <a:pt x="1114" y="156"/>
                    <a:pt x="910" y="1"/>
                    <a:pt x="6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2"/>
            <p:cNvSpPr/>
            <p:nvPr/>
          </p:nvSpPr>
          <p:spPr>
            <a:xfrm>
              <a:off x="14132275" y="-99587"/>
              <a:ext cx="628825" cy="174325"/>
            </a:xfrm>
            <a:custGeom>
              <a:avLst/>
              <a:gdLst/>
              <a:ahLst/>
              <a:cxnLst/>
              <a:rect l="l" t="t" r="r" b="b"/>
              <a:pathLst>
                <a:path w="25153" h="6973" fill="none" extrusionOk="0">
                  <a:moveTo>
                    <a:pt x="1" y="6972"/>
                  </a:moveTo>
                  <a:lnTo>
                    <a:pt x="25152"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2"/>
            <p:cNvSpPr/>
            <p:nvPr/>
          </p:nvSpPr>
          <p:spPr>
            <a:xfrm>
              <a:off x="14143950" y="-57887"/>
              <a:ext cx="628825" cy="175150"/>
            </a:xfrm>
            <a:custGeom>
              <a:avLst/>
              <a:gdLst/>
              <a:ahLst/>
              <a:cxnLst/>
              <a:rect l="l" t="t" r="r" b="b"/>
              <a:pathLst>
                <a:path w="25153" h="7006" fill="none" extrusionOk="0">
                  <a:moveTo>
                    <a:pt x="1" y="7005"/>
                  </a:moveTo>
                  <a:lnTo>
                    <a:pt x="25152"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2"/>
            <p:cNvSpPr/>
            <p:nvPr/>
          </p:nvSpPr>
          <p:spPr>
            <a:xfrm>
              <a:off x="14158125" y="17163"/>
              <a:ext cx="535425" cy="148475"/>
            </a:xfrm>
            <a:custGeom>
              <a:avLst/>
              <a:gdLst/>
              <a:ahLst/>
              <a:cxnLst/>
              <a:rect l="l" t="t" r="r" b="b"/>
              <a:pathLst>
                <a:path w="21417" h="5939" fill="none" extrusionOk="0">
                  <a:moveTo>
                    <a:pt x="1" y="5938"/>
                  </a:moveTo>
                  <a:lnTo>
                    <a:pt x="21416"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2"/>
            <p:cNvSpPr/>
            <p:nvPr/>
          </p:nvSpPr>
          <p:spPr>
            <a:xfrm>
              <a:off x="14173150" y="195638"/>
              <a:ext cx="65075" cy="65050"/>
            </a:xfrm>
            <a:custGeom>
              <a:avLst/>
              <a:gdLst/>
              <a:ahLst/>
              <a:cxnLst/>
              <a:rect l="l" t="t" r="r" b="b"/>
              <a:pathLst>
                <a:path w="2603" h="2602" fill="none" extrusionOk="0">
                  <a:moveTo>
                    <a:pt x="0" y="567"/>
                  </a:moveTo>
                  <a:lnTo>
                    <a:pt x="2035" y="0"/>
                  </a:lnTo>
                  <a:lnTo>
                    <a:pt x="2602" y="2035"/>
                  </a:lnTo>
                  <a:lnTo>
                    <a:pt x="567" y="26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2"/>
            <p:cNvSpPr/>
            <p:nvPr/>
          </p:nvSpPr>
          <p:spPr>
            <a:xfrm>
              <a:off x="14265700" y="169763"/>
              <a:ext cx="65075" cy="65075"/>
            </a:xfrm>
            <a:custGeom>
              <a:avLst/>
              <a:gdLst/>
              <a:ahLst/>
              <a:cxnLst/>
              <a:rect l="l" t="t" r="r" b="b"/>
              <a:pathLst>
                <a:path w="2603" h="2603" fill="none" extrusionOk="0">
                  <a:moveTo>
                    <a:pt x="1" y="568"/>
                  </a:moveTo>
                  <a:lnTo>
                    <a:pt x="2036" y="1"/>
                  </a:lnTo>
                  <a:lnTo>
                    <a:pt x="2603" y="2036"/>
                  </a:lnTo>
                  <a:lnTo>
                    <a:pt x="568" y="2603"/>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2"/>
            <p:cNvSpPr/>
            <p:nvPr/>
          </p:nvSpPr>
          <p:spPr>
            <a:xfrm>
              <a:off x="14358275" y="143913"/>
              <a:ext cx="65075" cy="65075"/>
            </a:xfrm>
            <a:custGeom>
              <a:avLst/>
              <a:gdLst/>
              <a:ahLst/>
              <a:cxnLst/>
              <a:rect l="l" t="t" r="r" b="b"/>
              <a:pathLst>
                <a:path w="2603" h="2603" fill="none" extrusionOk="0">
                  <a:moveTo>
                    <a:pt x="1" y="568"/>
                  </a:moveTo>
                  <a:lnTo>
                    <a:pt x="2035" y="1"/>
                  </a:lnTo>
                  <a:lnTo>
                    <a:pt x="2602" y="2036"/>
                  </a:lnTo>
                  <a:lnTo>
                    <a:pt x="568" y="2603"/>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2"/>
            <p:cNvSpPr/>
            <p:nvPr/>
          </p:nvSpPr>
          <p:spPr>
            <a:xfrm>
              <a:off x="14450850" y="118063"/>
              <a:ext cx="65075" cy="65075"/>
            </a:xfrm>
            <a:custGeom>
              <a:avLst/>
              <a:gdLst/>
              <a:ahLst/>
              <a:cxnLst/>
              <a:rect l="l" t="t" r="r" b="b"/>
              <a:pathLst>
                <a:path w="2603" h="2603" fill="none" extrusionOk="0">
                  <a:moveTo>
                    <a:pt x="0" y="568"/>
                  </a:moveTo>
                  <a:lnTo>
                    <a:pt x="2035" y="1"/>
                  </a:lnTo>
                  <a:lnTo>
                    <a:pt x="2602" y="2036"/>
                  </a:lnTo>
                  <a:lnTo>
                    <a:pt x="567" y="2603"/>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2"/>
            <p:cNvSpPr/>
            <p:nvPr/>
          </p:nvSpPr>
          <p:spPr>
            <a:xfrm>
              <a:off x="14071400" y="74338"/>
              <a:ext cx="30575" cy="27050"/>
            </a:xfrm>
            <a:custGeom>
              <a:avLst/>
              <a:gdLst/>
              <a:ahLst/>
              <a:cxnLst/>
              <a:rect l="l" t="t" r="r" b="b"/>
              <a:pathLst>
                <a:path w="1223" h="1082" extrusionOk="0">
                  <a:moveTo>
                    <a:pt x="568" y="1"/>
                  </a:moveTo>
                  <a:cubicBezTo>
                    <a:pt x="524" y="1"/>
                    <a:pt x="479" y="5"/>
                    <a:pt x="434" y="15"/>
                  </a:cubicBezTo>
                  <a:cubicBezTo>
                    <a:pt x="168" y="115"/>
                    <a:pt x="1" y="416"/>
                    <a:pt x="67" y="682"/>
                  </a:cubicBezTo>
                  <a:cubicBezTo>
                    <a:pt x="147" y="961"/>
                    <a:pt x="358" y="1081"/>
                    <a:pt x="571" y="1081"/>
                  </a:cubicBezTo>
                  <a:cubicBezTo>
                    <a:pt x="895" y="1081"/>
                    <a:pt x="1222" y="804"/>
                    <a:pt x="1102" y="382"/>
                  </a:cubicBezTo>
                  <a:cubicBezTo>
                    <a:pt x="1045" y="155"/>
                    <a:pt x="819" y="1"/>
                    <a:pt x="5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2"/>
            <p:cNvSpPr/>
            <p:nvPr/>
          </p:nvSpPr>
          <p:spPr>
            <a:xfrm>
              <a:off x="14078075" y="-569912"/>
              <a:ext cx="27550" cy="38375"/>
            </a:xfrm>
            <a:custGeom>
              <a:avLst/>
              <a:gdLst/>
              <a:ahLst/>
              <a:cxnLst/>
              <a:rect l="l" t="t" r="r" b="b"/>
              <a:pathLst>
                <a:path w="1102" h="1535" fill="none" extrusionOk="0">
                  <a:moveTo>
                    <a:pt x="1" y="1168"/>
                  </a:moveTo>
                  <a:lnTo>
                    <a:pt x="401" y="1535"/>
                  </a:lnTo>
                  <a:lnTo>
                    <a:pt x="1101"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2"/>
            <p:cNvSpPr/>
            <p:nvPr/>
          </p:nvSpPr>
          <p:spPr>
            <a:xfrm>
              <a:off x="14053050" y="-297237"/>
              <a:ext cx="26725" cy="38400"/>
            </a:xfrm>
            <a:custGeom>
              <a:avLst/>
              <a:gdLst/>
              <a:ahLst/>
              <a:cxnLst/>
              <a:rect l="l" t="t" r="r" b="b"/>
              <a:pathLst>
                <a:path w="1069" h="1536" fill="none" extrusionOk="0">
                  <a:moveTo>
                    <a:pt x="1" y="1202"/>
                  </a:moveTo>
                  <a:lnTo>
                    <a:pt x="401" y="1535"/>
                  </a:lnTo>
                  <a:lnTo>
                    <a:pt x="1068"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2"/>
            <p:cNvSpPr/>
            <p:nvPr/>
          </p:nvSpPr>
          <p:spPr>
            <a:xfrm>
              <a:off x="14120600" y="-54562"/>
              <a:ext cx="27550" cy="38400"/>
            </a:xfrm>
            <a:custGeom>
              <a:avLst/>
              <a:gdLst/>
              <a:ahLst/>
              <a:cxnLst/>
              <a:rect l="l" t="t" r="r" b="b"/>
              <a:pathLst>
                <a:path w="1102" h="1536" fill="none" extrusionOk="0">
                  <a:moveTo>
                    <a:pt x="1" y="1168"/>
                  </a:moveTo>
                  <a:lnTo>
                    <a:pt x="434" y="1535"/>
                  </a:lnTo>
                  <a:lnTo>
                    <a:pt x="1102"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2"/>
            <p:cNvSpPr/>
            <p:nvPr/>
          </p:nvSpPr>
          <p:spPr>
            <a:xfrm>
              <a:off x="14375800" y="143913"/>
              <a:ext cx="27525" cy="38400"/>
            </a:xfrm>
            <a:custGeom>
              <a:avLst/>
              <a:gdLst/>
              <a:ahLst/>
              <a:cxnLst/>
              <a:rect l="l" t="t" r="r" b="b"/>
              <a:pathLst>
                <a:path w="1101" h="1536" fill="none" extrusionOk="0">
                  <a:moveTo>
                    <a:pt x="0" y="1168"/>
                  </a:moveTo>
                  <a:lnTo>
                    <a:pt x="434" y="1535"/>
                  </a:lnTo>
                  <a:lnTo>
                    <a:pt x="1101"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2"/>
            <p:cNvSpPr/>
            <p:nvPr/>
          </p:nvSpPr>
          <p:spPr>
            <a:xfrm>
              <a:off x="14152300" y="-1382162"/>
              <a:ext cx="992400" cy="1386850"/>
            </a:xfrm>
            <a:custGeom>
              <a:avLst/>
              <a:gdLst/>
              <a:ahLst/>
              <a:cxnLst/>
              <a:rect l="l" t="t" r="r" b="b"/>
              <a:pathLst>
                <a:path w="39696" h="55474" extrusionOk="0">
                  <a:moveTo>
                    <a:pt x="34692" y="0"/>
                  </a:moveTo>
                  <a:lnTo>
                    <a:pt x="0" y="3336"/>
                  </a:lnTo>
                  <a:lnTo>
                    <a:pt x="5004" y="55473"/>
                  </a:lnTo>
                  <a:lnTo>
                    <a:pt x="39695" y="52137"/>
                  </a:lnTo>
                  <a:lnTo>
                    <a:pt x="34692" y="0"/>
                  </a:lnTo>
                  <a:close/>
                </a:path>
              </a:pathLst>
            </a:custGeom>
            <a:solidFill>
              <a:srgbClr val="FFFFFF"/>
            </a:solid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2"/>
            <p:cNvSpPr/>
            <p:nvPr/>
          </p:nvSpPr>
          <p:spPr>
            <a:xfrm>
              <a:off x="14226525" y="-1241237"/>
              <a:ext cx="225175" cy="21700"/>
            </a:xfrm>
            <a:custGeom>
              <a:avLst/>
              <a:gdLst/>
              <a:ahLst/>
              <a:cxnLst/>
              <a:rect l="l" t="t" r="r" b="b"/>
              <a:pathLst>
                <a:path w="9007" h="868" fill="none" extrusionOk="0">
                  <a:moveTo>
                    <a:pt x="0" y="868"/>
                  </a:moveTo>
                  <a:lnTo>
                    <a:pt x="9007"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2"/>
            <p:cNvSpPr/>
            <p:nvPr/>
          </p:nvSpPr>
          <p:spPr>
            <a:xfrm>
              <a:off x="14230675" y="-1191212"/>
              <a:ext cx="153475" cy="15050"/>
            </a:xfrm>
            <a:custGeom>
              <a:avLst/>
              <a:gdLst/>
              <a:ahLst/>
              <a:cxnLst/>
              <a:rect l="l" t="t" r="r" b="b"/>
              <a:pathLst>
                <a:path w="6139" h="602" fill="none" extrusionOk="0">
                  <a:moveTo>
                    <a:pt x="1" y="601"/>
                  </a:moveTo>
                  <a:lnTo>
                    <a:pt x="6139"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2"/>
            <p:cNvSpPr/>
            <p:nvPr/>
          </p:nvSpPr>
          <p:spPr>
            <a:xfrm>
              <a:off x="14294900" y="-1141987"/>
              <a:ext cx="649650" cy="62550"/>
            </a:xfrm>
            <a:custGeom>
              <a:avLst/>
              <a:gdLst/>
              <a:ahLst/>
              <a:cxnLst/>
              <a:rect l="l" t="t" r="r" b="b"/>
              <a:pathLst>
                <a:path w="25986" h="2502" fill="none" extrusionOk="0">
                  <a:moveTo>
                    <a:pt x="0" y="2502"/>
                  </a:moveTo>
                  <a:lnTo>
                    <a:pt x="25986"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2"/>
            <p:cNvSpPr/>
            <p:nvPr/>
          </p:nvSpPr>
          <p:spPr>
            <a:xfrm>
              <a:off x="14299075" y="-1098637"/>
              <a:ext cx="649650" cy="62575"/>
            </a:xfrm>
            <a:custGeom>
              <a:avLst/>
              <a:gdLst/>
              <a:ahLst/>
              <a:cxnLst/>
              <a:rect l="l" t="t" r="r" b="b"/>
              <a:pathLst>
                <a:path w="25986" h="2503" fill="none" extrusionOk="0">
                  <a:moveTo>
                    <a:pt x="0" y="2502"/>
                  </a:moveTo>
                  <a:lnTo>
                    <a:pt x="25985"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2"/>
            <p:cNvSpPr/>
            <p:nvPr/>
          </p:nvSpPr>
          <p:spPr>
            <a:xfrm>
              <a:off x="14304075" y="-1038587"/>
              <a:ext cx="553750" cy="53400"/>
            </a:xfrm>
            <a:custGeom>
              <a:avLst/>
              <a:gdLst/>
              <a:ahLst/>
              <a:cxnLst/>
              <a:rect l="l" t="t" r="r" b="b"/>
              <a:pathLst>
                <a:path w="22150" h="2136" fill="none" extrusionOk="0">
                  <a:moveTo>
                    <a:pt x="0" y="2135"/>
                  </a:moveTo>
                  <a:lnTo>
                    <a:pt x="22150"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2"/>
            <p:cNvSpPr/>
            <p:nvPr/>
          </p:nvSpPr>
          <p:spPr>
            <a:xfrm>
              <a:off x="14311575" y="-944362"/>
              <a:ext cx="57575" cy="57575"/>
            </a:xfrm>
            <a:custGeom>
              <a:avLst/>
              <a:gdLst/>
              <a:ahLst/>
              <a:cxnLst/>
              <a:rect l="l" t="t" r="r" b="b"/>
              <a:pathLst>
                <a:path w="2303" h="2303" fill="none" extrusionOk="0">
                  <a:moveTo>
                    <a:pt x="1" y="201"/>
                  </a:moveTo>
                  <a:lnTo>
                    <a:pt x="2102" y="1"/>
                  </a:lnTo>
                  <a:lnTo>
                    <a:pt x="2302" y="2102"/>
                  </a:lnTo>
                  <a:lnTo>
                    <a:pt x="201" y="23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2"/>
            <p:cNvSpPr/>
            <p:nvPr/>
          </p:nvSpPr>
          <p:spPr>
            <a:xfrm>
              <a:off x="14407475" y="-953537"/>
              <a:ext cx="57575" cy="57575"/>
            </a:xfrm>
            <a:custGeom>
              <a:avLst/>
              <a:gdLst/>
              <a:ahLst/>
              <a:cxnLst/>
              <a:rect l="l" t="t" r="r" b="b"/>
              <a:pathLst>
                <a:path w="2303" h="2303" fill="none" extrusionOk="0">
                  <a:moveTo>
                    <a:pt x="1" y="201"/>
                  </a:moveTo>
                  <a:lnTo>
                    <a:pt x="2102" y="1"/>
                  </a:lnTo>
                  <a:lnTo>
                    <a:pt x="2302" y="2102"/>
                  </a:lnTo>
                  <a:lnTo>
                    <a:pt x="201" y="23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2"/>
            <p:cNvSpPr/>
            <p:nvPr/>
          </p:nvSpPr>
          <p:spPr>
            <a:xfrm>
              <a:off x="14503375" y="-962712"/>
              <a:ext cx="57575" cy="57575"/>
            </a:xfrm>
            <a:custGeom>
              <a:avLst/>
              <a:gdLst/>
              <a:ahLst/>
              <a:cxnLst/>
              <a:rect l="l" t="t" r="r" b="b"/>
              <a:pathLst>
                <a:path w="2303" h="2303" fill="none" extrusionOk="0">
                  <a:moveTo>
                    <a:pt x="1" y="201"/>
                  </a:moveTo>
                  <a:lnTo>
                    <a:pt x="2102" y="1"/>
                  </a:lnTo>
                  <a:lnTo>
                    <a:pt x="2302" y="2102"/>
                  </a:lnTo>
                  <a:lnTo>
                    <a:pt x="201" y="23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2"/>
            <p:cNvSpPr/>
            <p:nvPr/>
          </p:nvSpPr>
          <p:spPr>
            <a:xfrm>
              <a:off x="14598450" y="-972712"/>
              <a:ext cx="58400" cy="58400"/>
            </a:xfrm>
            <a:custGeom>
              <a:avLst/>
              <a:gdLst/>
              <a:ahLst/>
              <a:cxnLst/>
              <a:rect l="l" t="t" r="r" b="b"/>
              <a:pathLst>
                <a:path w="2336" h="2336" fill="none" extrusionOk="0">
                  <a:moveTo>
                    <a:pt x="0" y="234"/>
                  </a:moveTo>
                  <a:lnTo>
                    <a:pt x="2135" y="1"/>
                  </a:lnTo>
                  <a:lnTo>
                    <a:pt x="2335" y="2135"/>
                  </a:lnTo>
                  <a:lnTo>
                    <a:pt x="201" y="2336"/>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2"/>
            <p:cNvSpPr/>
            <p:nvPr/>
          </p:nvSpPr>
          <p:spPr>
            <a:xfrm>
              <a:off x="14229850" y="-1087862"/>
              <a:ext cx="31475" cy="26600"/>
            </a:xfrm>
            <a:custGeom>
              <a:avLst/>
              <a:gdLst/>
              <a:ahLst/>
              <a:cxnLst/>
              <a:rect l="l" t="t" r="r" b="b"/>
              <a:pathLst>
                <a:path w="1259" h="1064" extrusionOk="0">
                  <a:moveTo>
                    <a:pt x="719" y="0"/>
                  </a:moveTo>
                  <a:cubicBezTo>
                    <a:pt x="702" y="0"/>
                    <a:pt x="685" y="1"/>
                    <a:pt x="668" y="3"/>
                  </a:cubicBezTo>
                  <a:cubicBezTo>
                    <a:pt x="167" y="37"/>
                    <a:pt x="1" y="637"/>
                    <a:pt x="368" y="937"/>
                  </a:cubicBezTo>
                  <a:cubicBezTo>
                    <a:pt x="474" y="1024"/>
                    <a:pt x="594" y="1064"/>
                    <a:pt x="710" y="1064"/>
                  </a:cubicBezTo>
                  <a:cubicBezTo>
                    <a:pt x="996" y="1064"/>
                    <a:pt x="1259" y="826"/>
                    <a:pt x="1235" y="470"/>
                  </a:cubicBezTo>
                  <a:cubicBezTo>
                    <a:pt x="1204" y="221"/>
                    <a:pt x="968" y="0"/>
                    <a:pt x="7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2"/>
            <p:cNvSpPr/>
            <p:nvPr/>
          </p:nvSpPr>
          <p:spPr>
            <a:xfrm>
              <a:off x="14319075" y="-888487"/>
              <a:ext cx="649675" cy="62575"/>
            </a:xfrm>
            <a:custGeom>
              <a:avLst/>
              <a:gdLst/>
              <a:ahLst/>
              <a:cxnLst/>
              <a:rect l="l" t="t" r="r" b="b"/>
              <a:pathLst>
                <a:path w="25987" h="2503" fill="none" extrusionOk="0">
                  <a:moveTo>
                    <a:pt x="1" y="2502"/>
                  </a:moveTo>
                  <a:lnTo>
                    <a:pt x="25986"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2"/>
            <p:cNvSpPr/>
            <p:nvPr/>
          </p:nvSpPr>
          <p:spPr>
            <a:xfrm>
              <a:off x="14324075" y="-845112"/>
              <a:ext cx="648825" cy="62550"/>
            </a:xfrm>
            <a:custGeom>
              <a:avLst/>
              <a:gdLst/>
              <a:ahLst/>
              <a:cxnLst/>
              <a:rect l="l" t="t" r="r" b="b"/>
              <a:pathLst>
                <a:path w="25953" h="2502" fill="none" extrusionOk="0">
                  <a:moveTo>
                    <a:pt x="1" y="2502"/>
                  </a:moveTo>
                  <a:lnTo>
                    <a:pt x="25953"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2"/>
            <p:cNvSpPr/>
            <p:nvPr/>
          </p:nvSpPr>
          <p:spPr>
            <a:xfrm>
              <a:off x="14328250" y="-785912"/>
              <a:ext cx="553750" cy="53400"/>
            </a:xfrm>
            <a:custGeom>
              <a:avLst/>
              <a:gdLst/>
              <a:ahLst/>
              <a:cxnLst/>
              <a:rect l="l" t="t" r="r" b="b"/>
              <a:pathLst>
                <a:path w="22150" h="2136" fill="none" extrusionOk="0">
                  <a:moveTo>
                    <a:pt x="1" y="2135"/>
                  </a:moveTo>
                  <a:lnTo>
                    <a:pt x="22150"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2"/>
            <p:cNvSpPr/>
            <p:nvPr/>
          </p:nvSpPr>
          <p:spPr>
            <a:xfrm>
              <a:off x="14335750" y="-691687"/>
              <a:ext cx="58400" cy="57575"/>
            </a:xfrm>
            <a:custGeom>
              <a:avLst/>
              <a:gdLst/>
              <a:ahLst/>
              <a:cxnLst/>
              <a:rect l="l" t="t" r="r" b="b"/>
              <a:pathLst>
                <a:path w="2336" h="2303" fill="none" extrusionOk="0">
                  <a:moveTo>
                    <a:pt x="1" y="201"/>
                  </a:moveTo>
                  <a:lnTo>
                    <a:pt x="2102" y="1"/>
                  </a:lnTo>
                  <a:lnTo>
                    <a:pt x="2336" y="2102"/>
                  </a:lnTo>
                  <a:lnTo>
                    <a:pt x="201" y="2303"/>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2"/>
            <p:cNvSpPr/>
            <p:nvPr/>
          </p:nvSpPr>
          <p:spPr>
            <a:xfrm>
              <a:off x="14431675" y="-700837"/>
              <a:ext cx="57550" cy="57550"/>
            </a:xfrm>
            <a:custGeom>
              <a:avLst/>
              <a:gdLst/>
              <a:ahLst/>
              <a:cxnLst/>
              <a:rect l="l" t="t" r="r" b="b"/>
              <a:pathLst>
                <a:path w="2302" h="2302" fill="none" extrusionOk="0">
                  <a:moveTo>
                    <a:pt x="0" y="200"/>
                  </a:moveTo>
                  <a:lnTo>
                    <a:pt x="2102" y="0"/>
                  </a:lnTo>
                  <a:lnTo>
                    <a:pt x="2302" y="2102"/>
                  </a:lnTo>
                  <a:lnTo>
                    <a:pt x="200" y="23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2"/>
            <p:cNvSpPr/>
            <p:nvPr/>
          </p:nvSpPr>
          <p:spPr>
            <a:xfrm>
              <a:off x="14527575" y="-710012"/>
              <a:ext cx="57550" cy="57550"/>
            </a:xfrm>
            <a:custGeom>
              <a:avLst/>
              <a:gdLst/>
              <a:ahLst/>
              <a:cxnLst/>
              <a:rect l="l" t="t" r="r" b="b"/>
              <a:pathLst>
                <a:path w="2302" h="2302" fill="none" extrusionOk="0">
                  <a:moveTo>
                    <a:pt x="0" y="200"/>
                  </a:moveTo>
                  <a:lnTo>
                    <a:pt x="2102" y="0"/>
                  </a:lnTo>
                  <a:lnTo>
                    <a:pt x="2302" y="2102"/>
                  </a:lnTo>
                  <a:lnTo>
                    <a:pt x="200" y="23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2"/>
            <p:cNvSpPr/>
            <p:nvPr/>
          </p:nvSpPr>
          <p:spPr>
            <a:xfrm>
              <a:off x="14623475" y="-719187"/>
              <a:ext cx="57550" cy="57550"/>
            </a:xfrm>
            <a:custGeom>
              <a:avLst/>
              <a:gdLst/>
              <a:ahLst/>
              <a:cxnLst/>
              <a:rect l="l" t="t" r="r" b="b"/>
              <a:pathLst>
                <a:path w="2302" h="2302" fill="none" extrusionOk="0">
                  <a:moveTo>
                    <a:pt x="0" y="200"/>
                  </a:moveTo>
                  <a:lnTo>
                    <a:pt x="2102" y="0"/>
                  </a:lnTo>
                  <a:lnTo>
                    <a:pt x="2302" y="2102"/>
                  </a:lnTo>
                  <a:lnTo>
                    <a:pt x="200" y="23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2"/>
            <p:cNvSpPr/>
            <p:nvPr/>
          </p:nvSpPr>
          <p:spPr>
            <a:xfrm>
              <a:off x="14254025" y="-835187"/>
              <a:ext cx="32075" cy="26625"/>
            </a:xfrm>
            <a:custGeom>
              <a:avLst/>
              <a:gdLst/>
              <a:ahLst/>
              <a:cxnLst/>
              <a:rect l="l" t="t" r="r" b="b"/>
              <a:pathLst>
                <a:path w="1283" h="1065" extrusionOk="0">
                  <a:moveTo>
                    <a:pt x="719" y="0"/>
                  </a:moveTo>
                  <a:cubicBezTo>
                    <a:pt x="702" y="0"/>
                    <a:pt x="685" y="1"/>
                    <a:pt x="668" y="3"/>
                  </a:cubicBezTo>
                  <a:cubicBezTo>
                    <a:pt x="168" y="70"/>
                    <a:pt x="1" y="637"/>
                    <a:pt x="368" y="937"/>
                  </a:cubicBezTo>
                  <a:cubicBezTo>
                    <a:pt x="475" y="1025"/>
                    <a:pt x="600" y="1065"/>
                    <a:pt x="720" y="1065"/>
                  </a:cubicBezTo>
                  <a:cubicBezTo>
                    <a:pt x="1012" y="1065"/>
                    <a:pt x="1282" y="834"/>
                    <a:pt x="1235" y="504"/>
                  </a:cubicBezTo>
                  <a:cubicBezTo>
                    <a:pt x="1204" y="223"/>
                    <a:pt x="968" y="0"/>
                    <a:pt x="7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2"/>
            <p:cNvSpPr/>
            <p:nvPr/>
          </p:nvSpPr>
          <p:spPr>
            <a:xfrm>
              <a:off x="14344100" y="-635812"/>
              <a:ext cx="648825" cy="62575"/>
            </a:xfrm>
            <a:custGeom>
              <a:avLst/>
              <a:gdLst/>
              <a:ahLst/>
              <a:cxnLst/>
              <a:rect l="l" t="t" r="r" b="b"/>
              <a:pathLst>
                <a:path w="25953" h="2503" fill="none" extrusionOk="0">
                  <a:moveTo>
                    <a:pt x="1" y="2503"/>
                  </a:moveTo>
                  <a:lnTo>
                    <a:pt x="25952"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2"/>
            <p:cNvSpPr/>
            <p:nvPr/>
          </p:nvSpPr>
          <p:spPr>
            <a:xfrm>
              <a:off x="14348275" y="-592437"/>
              <a:ext cx="648825" cy="62575"/>
            </a:xfrm>
            <a:custGeom>
              <a:avLst/>
              <a:gdLst/>
              <a:ahLst/>
              <a:cxnLst/>
              <a:rect l="l" t="t" r="r" b="b"/>
              <a:pathLst>
                <a:path w="25953" h="2503" fill="none" extrusionOk="0">
                  <a:moveTo>
                    <a:pt x="0" y="2502"/>
                  </a:moveTo>
                  <a:lnTo>
                    <a:pt x="25952"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2"/>
            <p:cNvSpPr/>
            <p:nvPr/>
          </p:nvSpPr>
          <p:spPr>
            <a:xfrm>
              <a:off x="14352450" y="-533237"/>
              <a:ext cx="554575" cy="53400"/>
            </a:xfrm>
            <a:custGeom>
              <a:avLst/>
              <a:gdLst/>
              <a:ahLst/>
              <a:cxnLst/>
              <a:rect l="l" t="t" r="r" b="b"/>
              <a:pathLst>
                <a:path w="22183" h="2136" fill="none" extrusionOk="0">
                  <a:moveTo>
                    <a:pt x="0" y="2136"/>
                  </a:moveTo>
                  <a:lnTo>
                    <a:pt x="22183"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2"/>
            <p:cNvSpPr/>
            <p:nvPr/>
          </p:nvSpPr>
          <p:spPr>
            <a:xfrm>
              <a:off x="14359950" y="-438987"/>
              <a:ext cx="58400" cy="57550"/>
            </a:xfrm>
            <a:custGeom>
              <a:avLst/>
              <a:gdLst/>
              <a:ahLst/>
              <a:cxnLst/>
              <a:rect l="l" t="t" r="r" b="b"/>
              <a:pathLst>
                <a:path w="2336" h="2302" fill="none" extrusionOk="0">
                  <a:moveTo>
                    <a:pt x="0" y="200"/>
                  </a:moveTo>
                  <a:lnTo>
                    <a:pt x="2135" y="0"/>
                  </a:lnTo>
                  <a:lnTo>
                    <a:pt x="2335" y="2102"/>
                  </a:lnTo>
                  <a:lnTo>
                    <a:pt x="200" y="23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2"/>
            <p:cNvSpPr/>
            <p:nvPr/>
          </p:nvSpPr>
          <p:spPr>
            <a:xfrm>
              <a:off x="14455850" y="-448162"/>
              <a:ext cx="57575" cy="57550"/>
            </a:xfrm>
            <a:custGeom>
              <a:avLst/>
              <a:gdLst/>
              <a:ahLst/>
              <a:cxnLst/>
              <a:rect l="l" t="t" r="r" b="b"/>
              <a:pathLst>
                <a:path w="2303" h="2302" fill="none" extrusionOk="0">
                  <a:moveTo>
                    <a:pt x="0" y="200"/>
                  </a:moveTo>
                  <a:lnTo>
                    <a:pt x="2102" y="0"/>
                  </a:lnTo>
                  <a:lnTo>
                    <a:pt x="2302" y="2102"/>
                  </a:lnTo>
                  <a:lnTo>
                    <a:pt x="201" y="23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2"/>
            <p:cNvSpPr/>
            <p:nvPr/>
          </p:nvSpPr>
          <p:spPr>
            <a:xfrm>
              <a:off x="14551750" y="-457337"/>
              <a:ext cx="57575" cy="57550"/>
            </a:xfrm>
            <a:custGeom>
              <a:avLst/>
              <a:gdLst/>
              <a:ahLst/>
              <a:cxnLst/>
              <a:rect l="l" t="t" r="r" b="b"/>
              <a:pathLst>
                <a:path w="2303" h="2302" fill="none" extrusionOk="0">
                  <a:moveTo>
                    <a:pt x="0" y="200"/>
                  </a:moveTo>
                  <a:lnTo>
                    <a:pt x="2102" y="0"/>
                  </a:lnTo>
                  <a:lnTo>
                    <a:pt x="2302" y="2102"/>
                  </a:lnTo>
                  <a:lnTo>
                    <a:pt x="201" y="23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2"/>
            <p:cNvSpPr/>
            <p:nvPr/>
          </p:nvSpPr>
          <p:spPr>
            <a:xfrm>
              <a:off x="14647650" y="-466512"/>
              <a:ext cx="57575" cy="57575"/>
            </a:xfrm>
            <a:custGeom>
              <a:avLst/>
              <a:gdLst/>
              <a:ahLst/>
              <a:cxnLst/>
              <a:rect l="l" t="t" r="r" b="b"/>
              <a:pathLst>
                <a:path w="2303" h="2303" fill="none" extrusionOk="0">
                  <a:moveTo>
                    <a:pt x="1" y="201"/>
                  </a:moveTo>
                  <a:lnTo>
                    <a:pt x="2102" y="0"/>
                  </a:lnTo>
                  <a:lnTo>
                    <a:pt x="2302" y="2102"/>
                  </a:lnTo>
                  <a:lnTo>
                    <a:pt x="201" y="23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2"/>
            <p:cNvSpPr/>
            <p:nvPr/>
          </p:nvSpPr>
          <p:spPr>
            <a:xfrm>
              <a:off x="14278225" y="-582512"/>
              <a:ext cx="31475" cy="26625"/>
            </a:xfrm>
            <a:custGeom>
              <a:avLst/>
              <a:gdLst/>
              <a:ahLst/>
              <a:cxnLst/>
              <a:rect l="l" t="t" r="r" b="b"/>
              <a:pathLst>
                <a:path w="1259" h="1065" extrusionOk="0">
                  <a:moveTo>
                    <a:pt x="724" y="1"/>
                  </a:moveTo>
                  <a:cubicBezTo>
                    <a:pt x="706" y="1"/>
                    <a:pt x="687" y="2"/>
                    <a:pt x="667" y="4"/>
                  </a:cubicBezTo>
                  <a:cubicBezTo>
                    <a:pt x="200" y="70"/>
                    <a:pt x="0" y="638"/>
                    <a:pt x="367" y="938"/>
                  </a:cubicBezTo>
                  <a:cubicBezTo>
                    <a:pt x="475" y="1026"/>
                    <a:pt x="596" y="1065"/>
                    <a:pt x="713" y="1065"/>
                  </a:cubicBezTo>
                  <a:cubicBezTo>
                    <a:pt x="998" y="1065"/>
                    <a:pt x="1258" y="835"/>
                    <a:pt x="1235" y="504"/>
                  </a:cubicBezTo>
                  <a:cubicBezTo>
                    <a:pt x="1203" y="223"/>
                    <a:pt x="997" y="1"/>
                    <a:pt x="7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2"/>
            <p:cNvSpPr/>
            <p:nvPr/>
          </p:nvSpPr>
          <p:spPr>
            <a:xfrm>
              <a:off x="14369125" y="-375612"/>
              <a:ext cx="648825" cy="61725"/>
            </a:xfrm>
            <a:custGeom>
              <a:avLst/>
              <a:gdLst/>
              <a:ahLst/>
              <a:cxnLst/>
              <a:rect l="l" t="t" r="r" b="b"/>
              <a:pathLst>
                <a:path w="25953" h="2469" fill="none" extrusionOk="0">
                  <a:moveTo>
                    <a:pt x="0" y="2469"/>
                  </a:moveTo>
                  <a:lnTo>
                    <a:pt x="25952"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2"/>
            <p:cNvSpPr/>
            <p:nvPr/>
          </p:nvSpPr>
          <p:spPr>
            <a:xfrm>
              <a:off x="14373300" y="-332262"/>
              <a:ext cx="648800" cy="61750"/>
            </a:xfrm>
            <a:custGeom>
              <a:avLst/>
              <a:gdLst/>
              <a:ahLst/>
              <a:cxnLst/>
              <a:rect l="l" t="t" r="r" b="b"/>
              <a:pathLst>
                <a:path w="25952" h="2470" fill="none" extrusionOk="0">
                  <a:moveTo>
                    <a:pt x="0" y="2469"/>
                  </a:moveTo>
                  <a:lnTo>
                    <a:pt x="25952"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2"/>
            <p:cNvSpPr/>
            <p:nvPr/>
          </p:nvSpPr>
          <p:spPr>
            <a:xfrm>
              <a:off x="14377450" y="-273037"/>
              <a:ext cx="553750" cy="53400"/>
            </a:xfrm>
            <a:custGeom>
              <a:avLst/>
              <a:gdLst/>
              <a:ahLst/>
              <a:cxnLst/>
              <a:rect l="l" t="t" r="r" b="b"/>
              <a:pathLst>
                <a:path w="22150" h="2136" fill="none" extrusionOk="0">
                  <a:moveTo>
                    <a:pt x="1" y="2135"/>
                  </a:moveTo>
                  <a:lnTo>
                    <a:pt x="22150" y="0"/>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2"/>
            <p:cNvSpPr/>
            <p:nvPr/>
          </p:nvSpPr>
          <p:spPr>
            <a:xfrm>
              <a:off x="14384975" y="-178812"/>
              <a:ext cx="58400" cy="57575"/>
            </a:xfrm>
            <a:custGeom>
              <a:avLst/>
              <a:gdLst/>
              <a:ahLst/>
              <a:cxnLst/>
              <a:rect l="l" t="t" r="r" b="b"/>
              <a:pathLst>
                <a:path w="2336" h="2303" fill="none" extrusionOk="0">
                  <a:moveTo>
                    <a:pt x="0" y="201"/>
                  </a:moveTo>
                  <a:lnTo>
                    <a:pt x="2135" y="1"/>
                  </a:lnTo>
                  <a:lnTo>
                    <a:pt x="2335" y="2102"/>
                  </a:lnTo>
                  <a:lnTo>
                    <a:pt x="200" y="23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2"/>
            <p:cNvSpPr/>
            <p:nvPr/>
          </p:nvSpPr>
          <p:spPr>
            <a:xfrm>
              <a:off x="14480875" y="-187987"/>
              <a:ext cx="58400" cy="57575"/>
            </a:xfrm>
            <a:custGeom>
              <a:avLst/>
              <a:gdLst/>
              <a:ahLst/>
              <a:cxnLst/>
              <a:rect l="l" t="t" r="r" b="b"/>
              <a:pathLst>
                <a:path w="2336" h="2303" fill="none" extrusionOk="0">
                  <a:moveTo>
                    <a:pt x="0" y="201"/>
                  </a:moveTo>
                  <a:lnTo>
                    <a:pt x="2102" y="1"/>
                  </a:lnTo>
                  <a:lnTo>
                    <a:pt x="2335" y="2102"/>
                  </a:lnTo>
                  <a:lnTo>
                    <a:pt x="200" y="23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2"/>
            <p:cNvSpPr/>
            <p:nvPr/>
          </p:nvSpPr>
          <p:spPr>
            <a:xfrm>
              <a:off x="14576775" y="-197162"/>
              <a:ext cx="57550" cy="57575"/>
            </a:xfrm>
            <a:custGeom>
              <a:avLst/>
              <a:gdLst/>
              <a:ahLst/>
              <a:cxnLst/>
              <a:rect l="l" t="t" r="r" b="b"/>
              <a:pathLst>
                <a:path w="2302" h="2303" fill="none" extrusionOk="0">
                  <a:moveTo>
                    <a:pt x="0" y="201"/>
                  </a:moveTo>
                  <a:lnTo>
                    <a:pt x="2102" y="1"/>
                  </a:lnTo>
                  <a:lnTo>
                    <a:pt x="2302" y="2102"/>
                  </a:lnTo>
                  <a:lnTo>
                    <a:pt x="200" y="2302"/>
                  </a:lnTo>
                  <a:close/>
                </a:path>
              </a:pathLst>
            </a:custGeom>
            <a:noFill/>
            <a:ln w="1000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2"/>
            <p:cNvSpPr/>
            <p:nvPr/>
          </p:nvSpPr>
          <p:spPr>
            <a:xfrm>
              <a:off x="14672675" y="-206337"/>
              <a:ext cx="57550" cy="57575"/>
            </a:xfrm>
            <a:custGeom>
              <a:avLst/>
              <a:gdLst/>
              <a:ahLst/>
              <a:cxnLst/>
              <a:rect l="l" t="t" r="r" b="b"/>
              <a:pathLst>
                <a:path w="2302" h="2303" fill="none" extrusionOk="0">
                  <a:moveTo>
                    <a:pt x="0" y="201"/>
                  </a:moveTo>
                  <a:lnTo>
                    <a:pt x="2102" y="1"/>
                  </a:lnTo>
                  <a:lnTo>
                    <a:pt x="2302" y="2102"/>
                  </a:lnTo>
                  <a:lnTo>
                    <a:pt x="200" y="230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2"/>
            <p:cNvSpPr/>
            <p:nvPr/>
          </p:nvSpPr>
          <p:spPr>
            <a:xfrm>
              <a:off x="14303250" y="-322337"/>
              <a:ext cx="32050" cy="27000"/>
            </a:xfrm>
            <a:custGeom>
              <a:avLst/>
              <a:gdLst/>
              <a:ahLst/>
              <a:cxnLst/>
              <a:rect l="l" t="t" r="r" b="b"/>
              <a:pathLst>
                <a:path w="1282" h="1080" extrusionOk="0">
                  <a:moveTo>
                    <a:pt x="719" y="1"/>
                  </a:moveTo>
                  <a:cubicBezTo>
                    <a:pt x="701" y="1"/>
                    <a:pt x="684" y="2"/>
                    <a:pt x="667" y="4"/>
                  </a:cubicBezTo>
                  <a:cubicBezTo>
                    <a:pt x="200" y="38"/>
                    <a:pt x="0" y="638"/>
                    <a:pt x="367" y="938"/>
                  </a:cubicBezTo>
                  <a:cubicBezTo>
                    <a:pt x="474" y="1036"/>
                    <a:pt x="599" y="1079"/>
                    <a:pt x="719" y="1079"/>
                  </a:cubicBezTo>
                  <a:cubicBezTo>
                    <a:pt x="1011" y="1079"/>
                    <a:pt x="1281" y="825"/>
                    <a:pt x="1234" y="471"/>
                  </a:cubicBezTo>
                  <a:cubicBezTo>
                    <a:pt x="1203" y="221"/>
                    <a:pt x="967" y="1"/>
                    <a:pt x="7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2"/>
            <p:cNvSpPr/>
            <p:nvPr/>
          </p:nvSpPr>
          <p:spPr>
            <a:xfrm>
              <a:off x="14332425" y="-944362"/>
              <a:ext cx="31725" cy="35050"/>
            </a:xfrm>
            <a:custGeom>
              <a:avLst/>
              <a:gdLst/>
              <a:ahLst/>
              <a:cxnLst/>
              <a:rect l="l" t="t" r="r" b="b"/>
              <a:pathLst>
                <a:path w="1269" h="1402" fill="none" extrusionOk="0">
                  <a:moveTo>
                    <a:pt x="1" y="968"/>
                  </a:moveTo>
                  <a:lnTo>
                    <a:pt x="334" y="1402"/>
                  </a:lnTo>
                  <a:lnTo>
                    <a:pt x="1268"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2"/>
            <p:cNvSpPr/>
            <p:nvPr/>
          </p:nvSpPr>
          <p:spPr>
            <a:xfrm>
              <a:off x="14547575" y="-713362"/>
              <a:ext cx="32550" cy="35050"/>
            </a:xfrm>
            <a:custGeom>
              <a:avLst/>
              <a:gdLst/>
              <a:ahLst/>
              <a:cxnLst/>
              <a:rect l="l" t="t" r="r" b="b"/>
              <a:pathLst>
                <a:path w="1302" h="1402" fill="none" extrusionOk="0">
                  <a:moveTo>
                    <a:pt x="1" y="968"/>
                  </a:moveTo>
                  <a:lnTo>
                    <a:pt x="368" y="1402"/>
                  </a:lnTo>
                  <a:lnTo>
                    <a:pt x="1302"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2"/>
            <p:cNvSpPr/>
            <p:nvPr/>
          </p:nvSpPr>
          <p:spPr>
            <a:xfrm>
              <a:off x="14476700" y="-446512"/>
              <a:ext cx="32550" cy="35900"/>
            </a:xfrm>
            <a:custGeom>
              <a:avLst/>
              <a:gdLst/>
              <a:ahLst/>
              <a:cxnLst/>
              <a:rect l="l" t="t" r="r" b="b"/>
              <a:pathLst>
                <a:path w="1302" h="1436" fill="none" extrusionOk="0">
                  <a:moveTo>
                    <a:pt x="0" y="1002"/>
                  </a:moveTo>
                  <a:lnTo>
                    <a:pt x="367" y="1435"/>
                  </a:lnTo>
                  <a:lnTo>
                    <a:pt x="1301"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2"/>
            <p:cNvSpPr/>
            <p:nvPr/>
          </p:nvSpPr>
          <p:spPr>
            <a:xfrm>
              <a:off x="14691850" y="-206337"/>
              <a:ext cx="31725" cy="35050"/>
            </a:xfrm>
            <a:custGeom>
              <a:avLst/>
              <a:gdLst/>
              <a:ahLst/>
              <a:cxnLst/>
              <a:rect l="l" t="t" r="r" b="b"/>
              <a:pathLst>
                <a:path w="1269" h="1402" fill="none" extrusionOk="0">
                  <a:moveTo>
                    <a:pt x="0" y="968"/>
                  </a:moveTo>
                  <a:lnTo>
                    <a:pt x="334" y="1402"/>
                  </a:lnTo>
                  <a:lnTo>
                    <a:pt x="1268" y="1"/>
                  </a:lnTo>
                </a:path>
              </a:pathLst>
            </a:custGeom>
            <a:noFill/>
            <a:ln w="2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 name="Google Shape;3402;p72"/>
          <p:cNvGrpSpPr/>
          <p:nvPr/>
        </p:nvGrpSpPr>
        <p:grpSpPr>
          <a:xfrm>
            <a:off x="2294838" y="3918036"/>
            <a:ext cx="279474" cy="312589"/>
            <a:chOff x="-4901550" y="-5403150"/>
            <a:chExt cx="316900" cy="354450"/>
          </a:xfrm>
        </p:grpSpPr>
        <p:sp>
          <p:nvSpPr>
            <p:cNvPr id="3403" name="Google Shape;3403;p72"/>
            <p:cNvSpPr/>
            <p:nvPr/>
          </p:nvSpPr>
          <p:spPr>
            <a:xfrm>
              <a:off x="-4893225" y="-5403150"/>
              <a:ext cx="110100" cy="354450"/>
            </a:xfrm>
            <a:custGeom>
              <a:avLst/>
              <a:gdLst/>
              <a:ahLst/>
              <a:cxnLst/>
              <a:rect l="l" t="t" r="r" b="b"/>
              <a:pathLst>
                <a:path w="4404" h="14178" fill="none" extrusionOk="0">
                  <a:moveTo>
                    <a:pt x="1" y="11942"/>
                  </a:moveTo>
                  <a:cubicBezTo>
                    <a:pt x="568" y="14177"/>
                    <a:pt x="301" y="10074"/>
                    <a:pt x="1402" y="5038"/>
                  </a:cubicBezTo>
                  <a:cubicBezTo>
                    <a:pt x="2503" y="1"/>
                    <a:pt x="4404" y="2069"/>
                    <a:pt x="4404" y="2069"/>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2"/>
            <p:cNvSpPr/>
            <p:nvPr/>
          </p:nvSpPr>
          <p:spPr>
            <a:xfrm>
              <a:off x="-4901550" y="-5268050"/>
              <a:ext cx="86750" cy="35050"/>
            </a:xfrm>
            <a:custGeom>
              <a:avLst/>
              <a:gdLst/>
              <a:ahLst/>
              <a:cxnLst/>
              <a:rect l="l" t="t" r="r" b="b"/>
              <a:pathLst>
                <a:path w="3470" h="1402" fill="none" extrusionOk="0">
                  <a:moveTo>
                    <a:pt x="0" y="1401"/>
                  </a:moveTo>
                  <a:lnTo>
                    <a:pt x="3469"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2"/>
            <p:cNvSpPr/>
            <p:nvPr/>
          </p:nvSpPr>
          <p:spPr>
            <a:xfrm>
              <a:off x="-4795650" y="-5310575"/>
              <a:ext cx="78425" cy="151800"/>
            </a:xfrm>
            <a:custGeom>
              <a:avLst/>
              <a:gdLst/>
              <a:ahLst/>
              <a:cxnLst/>
              <a:rect l="l" t="t" r="r" b="b"/>
              <a:pathLst>
                <a:path w="3137" h="6072" fill="none" extrusionOk="0">
                  <a:moveTo>
                    <a:pt x="2102" y="0"/>
                  </a:moveTo>
                  <a:cubicBezTo>
                    <a:pt x="2102" y="0"/>
                    <a:pt x="1" y="4270"/>
                    <a:pt x="3136" y="607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2"/>
            <p:cNvSpPr/>
            <p:nvPr/>
          </p:nvSpPr>
          <p:spPr>
            <a:xfrm>
              <a:off x="-4669725" y="-5341425"/>
              <a:ext cx="85075" cy="150125"/>
            </a:xfrm>
            <a:custGeom>
              <a:avLst/>
              <a:gdLst/>
              <a:ahLst/>
              <a:cxnLst/>
              <a:rect l="l" t="t" r="r" b="b"/>
              <a:pathLst>
                <a:path w="3403" h="6005" fill="none" extrusionOk="0">
                  <a:moveTo>
                    <a:pt x="0" y="0"/>
                  </a:moveTo>
                  <a:cubicBezTo>
                    <a:pt x="0" y="0"/>
                    <a:pt x="3403" y="1901"/>
                    <a:pt x="1268" y="6004"/>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2"/>
            <p:cNvSpPr/>
            <p:nvPr/>
          </p:nvSpPr>
          <p:spPr>
            <a:xfrm>
              <a:off x="-4728925" y="-5274725"/>
              <a:ext cx="61725" cy="45050"/>
            </a:xfrm>
            <a:custGeom>
              <a:avLst/>
              <a:gdLst/>
              <a:ahLst/>
              <a:cxnLst/>
              <a:rect l="l" t="t" r="r" b="b"/>
              <a:pathLst>
                <a:path w="2469" h="1802" fill="none" extrusionOk="0">
                  <a:moveTo>
                    <a:pt x="0" y="1"/>
                  </a:moveTo>
                  <a:lnTo>
                    <a:pt x="2469" y="1802"/>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2"/>
            <p:cNvSpPr/>
            <p:nvPr/>
          </p:nvSpPr>
          <p:spPr>
            <a:xfrm>
              <a:off x="-4728100" y="-5294725"/>
              <a:ext cx="47550" cy="76725"/>
            </a:xfrm>
            <a:custGeom>
              <a:avLst/>
              <a:gdLst/>
              <a:ahLst/>
              <a:cxnLst/>
              <a:rect l="l" t="t" r="r" b="b"/>
              <a:pathLst>
                <a:path w="1902" h="3069" fill="none" extrusionOk="0">
                  <a:moveTo>
                    <a:pt x="1902" y="0"/>
                  </a:moveTo>
                  <a:lnTo>
                    <a:pt x="0" y="306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 name="Google Shape;3409;p72"/>
          <p:cNvGrpSpPr/>
          <p:nvPr/>
        </p:nvGrpSpPr>
        <p:grpSpPr>
          <a:xfrm>
            <a:off x="2057707" y="4401545"/>
            <a:ext cx="307108" cy="282270"/>
            <a:chOff x="-5230125" y="-4579225"/>
            <a:chExt cx="175150" cy="160975"/>
          </a:xfrm>
        </p:grpSpPr>
        <p:sp>
          <p:nvSpPr>
            <p:cNvPr id="3410" name="Google Shape;3410;p72"/>
            <p:cNvSpPr/>
            <p:nvPr/>
          </p:nvSpPr>
          <p:spPr>
            <a:xfrm>
              <a:off x="-5230125" y="-4540025"/>
              <a:ext cx="107600" cy="121775"/>
            </a:xfrm>
            <a:custGeom>
              <a:avLst/>
              <a:gdLst/>
              <a:ahLst/>
              <a:cxnLst/>
              <a:rect l="l" t="t" r="r" b="b"/>
              <a:pathLst>
                <a:path w="4304" h="4871" fill="none" extrusionOk="0">
                  <a:moveTo>
                    <a:pt x="3636" y="667"/>
                  </a:moveTo>
                  <a:cubicBezTo>
                    <a:pt x="3103" y="0"/>
                    <a:pt x="0" y="501"/>
                    <a:pt x="634" y="2669"/>
                  </a:cubicBezTo>
                  <a:cubicBezTo>
                    <a:pt x="1268" y="4870"/>
                    <a:pt x="3837" y="1935"/>
                    <a:pt x="4304" y="501"/>
                  </a:cubicBezTo>
                  <a:cubicBezTo>
                    <a:pt x="4304" y="501"/>
                    <a:pt x="3436" y="3269"/>
                    <a:pt x="4304" y="3469"/>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2"/>
            <p:cNvSpPr/>
            <p:nvPr/>
          </p:nvSpPr>
          <p:spPr>
            <a:xfrm>
              <a:off x="-5097525" y="-4579225"/>
              <a:ext cx="42550" cy="61725"/>
            </a:xfrm>
            <a:custGeom>
              <a:avLst/>
              <a:gdLst/>
              <a:ahLst/>
              <a:cxnLst/>
              <a:rect l="l" t="t" r="r" b="b"/>
              <a:pathLst>
                <a:path w="1702" h="2469" fill="none" extrusionOk="0">
                  <a:moveTo>
                    <a:pt x="701" y="1"/>
                  </a:moveTo>
                  <a:lnTo>
                    <a:pt x="0" y="2469"/>
                  </a:lnTo>
                  <a:cubicBezTo>
                    <a:pt x="0" y="2469"/>
                    <a:pt x="367" y="1201"/>
                    <a:pt x="968" y="1201"/>
                  </a:cubicBezTo>
                  <a:cubicBezTo>
                    <a:pt x="1701" y="1201"/>
                    <a:pt x="1435" y="2469"/>
                    <a:pt x="501" y="2202"/>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72"/>
          <p:cNvGrpSpPr/>
          <p:nvPr/>
        </p:nvGrpSpPr>
        <p:grpSpPr>
          <a:xfrm>
            <a:off x="2613202" y="4344421"/>
            <a:ext cx="307121" cy="204008"/>
            <a:chOff x="-4421225" y="-4816900"/>
            <a:chExt cx="350275" cy="232700"/>
          </a:xfrm>
        </p:grpSpPr>
        <p:sp>
          <p:nvSpPr>
            <p:cNvPr id="3413" name="Google Shape;3413;p72"/>
            <p:cNvSpPr/>
            <p:nvPr/>
          </p:nvSpPr>
          <p:spPr>
            <a:xfrm>
              <a:off x="-4421225" y="-4816900"/>
              <a:ext cx="350275" cy="209350"/>
            </a:xfrm>
            <a:custGeom>
              <a:avLst/>
              <a:gdLst/>
              <a:ahLst/>
              <a:cxnLst/>
              <a:rect l="l" t="t" r="r" b="b"/>
              <a:pathLst>
                <a:path w="14011" h="8374" fill="none" extrusionOk="0">
                  <a:moveTo>
                    <a:pt x="1" y="3270"/>
                  </a:moveTo>
                  <a:lnTo>
                    <a:pt x="2102" y="3603"/>
                  </a:lnTo>
                  <a:lnTo>
                    <a:pt x="2136" y="8373"/>
                  </a:lnTo>
                  <a:lnTo>
                    <a:pt x="6739" y="1"/>
                  </a:lnTo>
                  <a:lnTo>
                    <a:pt x="14011" y="1168"/>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2"/>
            <p:cNvSpPr/>
            <p:nvPr/>
          </p:nvSpPr>
          <p:spPr>
            <a:xfrm>
              <a:off x="-4232750" y="-4725150"/>
              <a:ext cx="79250" cy="140950"/>
            </a:xfrm>
            <a:custGeom>
              <a:avLst/>
              <a:gdLst/>
              <a:ahLst/>
              <a:cxnLst/>
              <a:rect l="l" t="t" r="r" b="b"/>
              <a:pathLst>
                <a:path w="3170" h="5638" fill="none" extrusionOk="0">
                  <a:moveTo>
                    <a:pt x="1" y="0"/>
                  </a:moveTo>
                  <a:lnTo>
                    <a:pt x="3170" y="5637"/>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2"/>
            <p:cNvSpPr/>
            <p:nvPr/>
          </p:nvSpPr>
          <p:spPr>
            <a:xfrm>
              <a:off x="-4275275" y="-4708475"/>
              <a:ext cx="142625" cy="104250"/>
            </a:xfrm>
            <a:custGeom>
              <a:avLst/>
              <a:gdLst/>
              <a:ahLst/>
              <a:cxnLst/>
              <a:rect l="l" t="t" r="r" b="b"/>
              <a:pathLst>
                <a:path w="5705" h="4170" fill="none" extrusionOk="0">
                  <a:moveTo>
                    <a:pt x="5704" y="0"/>
                  </a:moveTo>
                  <a:lnTo>
                    <a:pt x="0" y="417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 name="Google Shape;3416;p72"/>
          <p:cNvGrpSpPr/>
          <p:nvPr/>
        </p:nvGrpSpPr>
        <p:grpSpPr>
          <a:xfrm>
            <a:off x="940459" y="3660482"/>
            <a:ext cx="879038" cy="822562"/>
            <a:chOff x="9036000" y="432463"/>
            <a:chExt cx="1978925" cy="1852200"/>
          </a:xfrm>
        </p:grpSpPr>
        <p:sp>
          <p:nvSpPr>
            <p:cNvPr id="3417" name="Google Shape;3417;p72"/>
            <p:cNvSpPr/>
            <p:nvPr/>
          </p:nvSpPr>
          <p:spPr>
            <a:xfrm>
              <a:off x="9510500" y="1560788"/>
              <a:ext cx="989900" cy="681325"/>
            </a:xfrm>
            <a:custGeom>
              <a:avLst/>
              <a:gdLst/>
              <a:ahLst/>
              <a:cxnLst/>
              <a:rect l="l" t="t" r="r" b="b"/>
              <a:pathLst>
                <a:path w="39596" h="27253" extrusionOk="0">
                  <a:moveTo>
                    <a:pt x="22317" y="0"/>
                  </a:moveTo>
                  <a:lnTo>
                    <a:pt x="1" y="12175"/>
                  </a:lnTo>
                  <a:lnTo>
                    <a:pt x="17313" y="27253"/>
                  </a:lnTo>
                  <a:lnTo>
                    <a:pt x="39596" y="14444"/>
                  </a:lnTo>
                  <a:lnTo>
                    <a:pt x="22317" y="0"/>
                  </a:ln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2"/>
            <p:cNvSpPr/>
            <p:nvPr/>
          </p:nvSpPr>
          <p:spPr>
            <a:xfrm>
              <a:off x="10592100" y="888638"/>
              <a:ext cx="348625" cy="201825"/>
            </a:xfrm>
            <a:custGeom>
              <a:avLst/>
              <a:gdLst/>
              <a:ahLst/>
              <a:cxnLst/>
              <a:rect l="l" t="t" r="r" b="b"/>
              <a:pathLst>
                <a:path w="13945" h="8073" fill="none" extrusionOk="0">
                  <a:moveTo>
                    <a:pt x="13944" y="0"/>
                  </a:moveTo>
                  <a:lnTo>
                    <a:pt x="1" y="8073"/>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2"/>
            <p:cNvSpPr/>
            <p:nvPr/>
          </p:nvSpPr>
          <p:spPr>
            <a:xfrm>
              <a:off x="10979050" y="846088"/>
              <a:ext cx="35875" cy="20050"/>
            </a:xfrm>
            <a:custGeom>
              <a:avLst/>
              <a:gdLst/>
              <a:ahLst/>
              <a:cxnLst/>
              <a:rect l="l" t="t" r="r" b="b"/>
              <a:pathLst>
                <a:path w="1435" h="802" fill="none" extrusionOk="0">
                  <a:moveTo>
                    <a:pt x="1435" y="1"/>
                  </a:moveTo>
                  <a:lnTo>
                    <a:pt x="1" y="80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2"/>
            <p:cNvSpPr/>
            <p:nvPr/>
          </p:nvSpPr>
          <p:spPr>
            <a:xfrm>
              <a:off x="10385300" y="620938"/>
              <a:ext cx="432000" cy="878975"/>
            </a:xfrm>
            <a:custGeom>
              <a:avLst/>
              <a:gdLst/>
              <a:ahLst/>
              <a:cxnLst/>
              <a:rect l="l" t="t" r="r" b="b"/>
              <a:pathLst>
                <a:path w="17280" h="35159" extrusionOk="0">
                  <a:moveTo>
                    <a:pt x="0" y="0"/>
                  </a:moveTo>
                  <a:lnTo>
                    <a:pt x="0" y="20715"/>
                  </a:lnTo>
                  <a:lnTo>
                    <a:pt x="17279" y="35159"/>
                  </a:lnTo>
                  <a:lnTo>
                    <a:pt x="17279" y="14477"/>
                  </a:lnTo>
                  <a:lnTo>
                    <a:pt x="0" y="0"/>
                  </a:ln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2"/>
            <p:cNvSpPr/>
            <p:nvPr/>
          </p:nvSpPr>
          <p:spPr>
            <a:xfrm>
              <a:off x="9199450" y="830263"/>
              <a:ext cx="252700" cy="208500"/>
            </a:xfrm>
            <a:custGeom>
              <a:avLst/>
              <a:gdLst/>
              <a:ahLst/>
              <a:cxnLst/>
              <a:rect l="l" t="t" r="r" b="b"/>
              <a:pathLst>
                <a:path w="10108" h="8340" fill="none" extrusionOk="0">
                  <a:moveTo>
                    <a:pt x="0" y="0"/>
                  </a:moveTo>
                  <a:lnTo>
                    <a:pt x="10108" y="833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2"/>
            <p:cNvSpPr/>
            <p:nvPr/>
          </p:nvSpPr>
          <p:spPr>
            <a:xfrm>
              <a:off x="9142750" y="782713"/>
              <a:ext cx="27525" cy="22550"/>
            </a:xfrm>
            <a:custGeom>
              <a:avLst/>
              <a:gdLst/>
              <a:ahLst/>
              <a:cxnLst/>
              <a:rect l="l" t="t" r="r" b="b"/>
              <a:pathLst>
                <a:path w="1101" h="902" fill="none" extrusionOk="0">
                  <a:moveTo>
                    <a:pt x="0" y="1"/>
                  </a:moveTo>
                  <a:lnTo>
                    <a:pt x="1101" y="90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2"/>
            <p:cNvSpPr/>
            <p:nvPr/>
          </p:nvSpPr>
          <p:spPr>
            <a:xfrm>
              <a:off x="9268675" y="614263"/>
              <a:ext cx="557075" cy="822275"/>
            </a:xfrm>
            <a:custGeom>
              <a:avLst/>
              <a:gdLst/>
              <a:ahLst/>
              <a:cxnLst/>
              <a:rect l="l" t="t" r="r" b="b"/>
              <a:pathLst>
                <a:path w="22283" h="32891" extrusionOk="0">
                  <a:moveTo>
                    <a:pt x="22283" y="1"/>
                  </a:moveTo>
                  <a:lnTo>
                    <a:pt x="0" y="12176"/>
                  </a:lnTo>
                  <a:lnTo>
                    <a:pt x="0" y="32891"/>
                  </a:lnTo>
                  <a:lnTo>
                    <a:pt x="22283" y="20715"/>
                  </a:lnTo>
                  <a:lnTo>
                    <a:pt x="22283" y="1"/>
                  </a:ln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2"/>
            <p:cNvSpPr/>
            <p:nvPr/>
          </p:nvSpPr>
          <p:spPr>
            <a:xfrm>
              <a:off x="9510500" y="829413"/>
              <a:ext cx="989900" cy="1200050"/>
            </a:xfrm>
            <a:custGeom>
              <a:avLst/>
              <a:gdLst/>
              <a:ahLst/>
              <a:cxnLst/>
              <a:rect l="l" t="t" r="r" b="b"/>
              <a:pathLst>
                <a:path w="39596" h="48002" fill="none" extrusionOk="0">
                  <a:moveTo>
                    <a:pt x="22317" y="1"/>
                  </a:moveTo>
                  <a:lnTo>
                    <a:pt x="1" y="12209"/>
                  </a:lnTo>
                  <a:lnTo>
                    <a:pt x="1" y="12209"/>
                  </a:lnTo>
                  <a:lnTo>
                    <a:pt x="1" y="32924"/>
                  </a:lnTo>
                  <a:lnTo>
                    <a:pt x="17313" y="48002"/>
                  </a:lnTo>
                  <a:lnTo>
                    <a:pt x="39596" y="35193"/>
                  </a:lnTo>
                  <a:lnTo>
                    <a:pt x="39596" y="14478"/>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2"/>
            <p:cNvSpPr/>
            <p:nvPr/>
          </p:nvSpPr>
          <p:spPr>
            <a:xfrm>
              <a:off x="9510500" y="1134638"/>
              <a:ext cx="980725" cy="376950"/>
            </a:xfrm>
            <a:custGeom>
              <a:avLst/>
              <a:gdLst/>
              <a:ahLst/>
              <a:cxnLst/>
              <a:rect l="l" t="t" r="r" b="b"/>
              <a:pathLst>
                <a:path w="39229" h="15078" fill="none" extrusionOk="0">
                  <a:moveTo>
                    <a:pt x="1" y="0"/>
                  </a:moveTo>
                  <a:lnTo>
                    <a:pt x="17313" y="15078"/>
                  </a:lnTo>
                  <a:lnTo>
                    <a:pt x="39229" y="236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2"/>
            <p:cNvSpPr/>
            <p:nvPr/>
          </p:nvSpPr>
          <p:spPr>
            <a:xfrm>
              <a:off x="9943325" y="1511563"/>
              <a:ext cx="25" cy="517900"/>
            </a:xfrm>
            <a:custGeom>
              <a:avLst/>
              <a:gdLst/>
              <a:ahLst/>
              <a:cxnLst/>
              <a:rect l="l" t="t" r="r" b="b"/>
              <a:pathLst>
                <a:path w="1" h="20716" fill="none" extrusionOk="0">
                  <a:moveTo>
                    <a:pt x="0" y="1"/>
                  </a:moveTo>
                  <a:lnTo>
                    <a:pt x="0" y="20716"/>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2"/>
            <p:cNvSpPr/>
            <p:nvPr/>
          </p:nvSpPr>
          <p:spPr>
            <a:xfrm>
              <a:off x="10068400" y="829413"/>
              <a:ext cx="335275" cy="795600"/>
            </a:xfrm>
            <a:custGeom>
              <a:avLst/>
              <a:gdLst/>
              <a:ahLst/>
              <a:cxnLst/>
              <a:rect l="l" t="t" r="r" b="b"/>
              <a:pathLst>
                <a:path w="13411" h="31824" fill="none" extrusionOk="0">
                  <a:moveTo>
                    <a:pt x="1" y="1"/>
                  </a:moveTo>
                  <a:lnTo>
                    <a:pt x="1" y="20716"/>
                  </a:lnTo>
                  <a:lnTo>
                    <a:pt x="13410" y="31824"/>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2"/>
            <p:cNvSpPr/>
            <p:nvPr/>
          </p:nvSpPr>
          <p:spPr>
            <a:xfrm>
              <a:off x="9585550" y="1347288"/>
              <a:ext cx="482875" cy="261050"/>
            </a:xfrm>
            <a:custGeom>
              <a:avLst/>
              <a:gdLst/>
              <a:ahLst/>
              <a:cxnLst/>
              <a:rect l="l" t="t" r="r" b="b"/>
              <a:pathLst>
                <a:path w="19315" h="10442" fill="none" extrusionOk="0">
                  <a:moveTo>
                    <a:pt x="19315" y="1"/>
                  </a:moveTo>
                  <a:lnTo>
                    <a:pt x="1" y="1044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2"/>
            <p:cNvSpPr/>
            <p:nvPr/>
          </p:nvSpPr>
          <p:spPr>
            <a:xfrm>
              <a:off x="9247825" y="1323113"/>
              <a:ext cx="432825" cy="894825"/>
            </a:xfrm>
            <a:custGeom>
              <a:avLst/>
              <a:gdLst/>
              <a:ahLst/>
              <a:cxnLst/>
              <a:rect l="l" t="t" r="r" b="b"/>
              <a:pathLst>
                <a:path w="17313" h="35793" extrusionOk="0">
                  <a:moveTo>
                    <a:pt x="0" y="0"/>
                  </a:moveTo>
                  <a:lnTo>
                    <a:pt x="0" y="20715"/>
                  </a:lnTo>
                  <a:lnTo>
                    <a:pt x="17313" y="35793"/>
                  </a:lnTo>
                  <a:lnTo>
                    <a:pt x="17313" y="15078"/>
                  </a:lnTo>
                  <a:lnTo>
                    <a:pt x="0" y="0"/>
                  </a:ln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2"/>
            <p:cNvSpPr/>
            <p:nvPr/>
          </p:nvSpPr>
          <p:spPr>
            <a:xfrm>
              <a:off x="9036000" y="1969413"/>
              <a:ext cx="28375" cy="16700"/>
            </a:xfrm>
            <a:custGeom>
              <a:avLst/>
              <a:gdLst/>
              <a:ahLst/>
              <a:cxnLst/>
              <a:rect l="l" t="t" r="r" b="b"/>
              <a:pathLst>
                <a:path w="1135" h="668" fill="none" extrusionOk="0">
                  <a:moveTo>
                    <a:pt x="1135" y="0"/>
                  </a:moveTo>
                  <a:lnTo>
                    <a:pt x="0" y="667"/>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2"/>
            <p:cNvSpPr/>
            <p:nvPr/>
          </p:nvSpPr>
          <p:spPr>
            <a:xfrm>
              <a:off x="9095200" y="1774263"/>
              <a:ext cx="306925" cy="177650"/>
            </a:xfrm>
            <a:custGeom>
              <a:avLst/>
              <a:gdLst/>
              <a:ahLst/>
              <a:cxnLst/>
              <a:rect l="l" t="t" r="r" b="b"/>
              <a:pathLst>
                <a:path w="12277" h="7106" fill="none" extrusionOk="0">
                  <a:moveTo>
                    <a:pt x="12276" y="0"/>
                  </a:moveTo>
                  <a:lnTo>
                    <a:pt x="1" y="7106"/>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2"/>
            <p:cNvSpPr/>
            <p:nvPr/>
          </p:nvSpPr>
          <p:spPr>
            <a:xfrm>
              <a:off x="9428775" y="1741738"/>
              <a:ext cx="29225" cy="17550"/>
            </a:xfrm>
            <a:custGeom>
              <a:avLst/>
              <a:gdLst/>
              <a:ahLst/>
              <a:cxnLst/>
              <a:rect l="l" t="t" r="r" b="b"/>
              <a:pathLst>
                <a:path w="1169" h="702" fill="none" extrusionOk="0">
                  <a:moveTo>
                    <a:pt x="1168" y="1"/>
                  </a:moveTo>
                  <a:lnTo>
                    <a:pt x="1" y="70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2"/>
            <p:cNvSpPr/>
            <p:nvPr/>
          </p:nvSpPr>
          <p:spPr>
            <a:xfrm>
              <a:off x="10180975" y="1446538"/>
              <a:ext cx="557925" cy="838125"/>
            </a:xfrm>
            <a:custGeom>
              <a:avLst/>
              <a:gdLst/>
              <a:ahLst/>
              <a:cxnLst/>
              <a:rect l="l" t="t" r="r" b="b"/>
              <a:pathLst>
                <a:path w="22317" h="33525" extrusionOk="0">
                  <a:moveTo>
                    <a:pt x="22317" y="0"/>
                  </a:moveTo>
                  <a:lnTo>
                    <a:pt x="1" y="12809"/>
                  </a:lnTo>
                  <a:lnTo>
                    <a:pt x="1" y="33524"/>
                  </a:lnTo>
                  <a:lnTo>
                    <a:pt x="22317" y="20682"/>
                  </a:lnTo>
                  <a:lnTo>
                    <a:pt x="22317" y="0"/>
                  </a:ln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2"/>
            <p:cNvSpPr/>
            <p:nvPr/>
          </p:nvSpPr>
          <p:spPr>
            <a:xfrm>
              <a:off x="10796425" y="2139513"/>
              <a:ext cx="31700" cy="26725"/>
            </a:xfrm>
            <a:custGeom>
              <a:avLst/>
              <a:gdLst/>
              <a:ahLst/>
              <a:cxnLst/>
              <a:rect l="l" t="t" r="r" b="b"/>
              <a:pathLst>
                <a:path w="1268" h="1069" fill="none" extrusionOk="0">
                  <a:moveTo>
                    <a:pt x="0" y="1"/>
                  </a:moveTo>
                  <a:lnTo>
                    <a:pt x="1268" y="1068"/>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2"/>
            <p:cNvSpPr/>
            <p:nvPr/>
          </p:nvSpPr>
          <p:spPr>
            <a:xfrm>
              <a:off x="10476200" y="1874338"/>
              <a:ext cx="297725" cy="246875"/>
            </a:xfrm>
            <a:custGeom>
              <a:avLst/>
              <a:gdLst/>
              <a:ahLst/>
              <a:cxnLst/>
              <a:rect l="l" t="t" r="r" b="b"/>
              <a:pathLst>
                <a:path w="11909" h="9875" fill="none" extrusionOk="0">
                  <a:moveTo>
                    <a:pt x="0" y="0"/>
                  </a:moveTo>
                  <a:lnTo>
                    <a:pt x="11909" y="9874"/>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2"/>
            <p:cNvSpPr/>
            <p:nvPr/>
          </p:nvSpPr>
          <p:spPr>
            <a:xfrm>
              <a:off x="9510500" y="553388"/>
              <a:ext cx="989900" cy="682175"/>
            </a:xfrm>
            <a:custGeom>
              <a:avLst/>
              <a:gdLst/>
              <a:ahLst/>
              <a:cxnLst/>
              <a:rect l="l" t="t" r="r" b="b"/>
              <a:pathLst>
                <a:path w="39596" h="27287" extrusionOk="0">
                  <a:moveTo>
                    <a:pt x="22317" y="1"/>
                  </a:moveTo>
                  <a:lnTo>
                    <a:pt x="1" y="12176"/>
                  </a:lnTo>
                  <a:lnTo>
                    <a:pt x="17313" y="27287"/>
                  </a:lnTo>
                  <a:lnTo>
                    <a:pt x="39596" y="14478"/>
                  </a:lnTo>
                  <a:lnTo>
                    <a:pt x="22317" y="1"/>
                  </a:ln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2"/>
            <p:cNvSpPr/>
            <p:nvPr/>
          </p:nvSpPr>
          <p:spPr>
            <a:xfrm>
              <a:off x="9998350" y="432463"/>
              <a:ext cx="25" cy="55900"/>
            </a:xfrm>
            <a:custGeom>
              <a:avLst/>
              <a:gdLst/>
              <a:ahLst/>
              <a:cxnLst/>
              <a:rect l="l" t="t" r="r" b="b"/>
              <a:pathLst>
                <a:path w="1" h="2236" fill="none" extrusionOk="0">
                  <a:moveTo>
                    <a:pt x="1" y="2236"/>
                  </a:moveTo>
                  <a:lnTo>
                    <a:pt x="1" y="1"/>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2"/>
            <p:cNvSpPr/>
            <p:nvPr/>
          </p:nvSpPr>
          <p:spPr>
            <a:xfrm>
              <a:off x="9998350" y="527538"/>
              <a:ext cx="25" cy="342775"/>
            </a:xfrm>
            <a:custGeom>
              <a:avLst/>
              <a:gdLst/>
              <a:ahLst/>
              <a:cxnLst/>
              <a:rect l="l" t="t" r="r" b="b"/>
              <a:pathLst>
                <a:path w="1" h="13711" fill="none" extrusionOk="0">
                  <a:moveTo>
                    <a:pt x="1" y="13710"/>
                  </a:moveTo>
                  <a:lnTo>
                    <a:pt x="1"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9" name="Google Shape;3439;p72"/>
          <p:cNvGrpSpPr/>
          <p:nvPr/>
        </p:nvGrpSpPr>
        <p:grpSpPr>
          <a:xfrm>
            <a:off x="2477002" y="2831938"/>
            <a:ext cx="1070907" cy="1086096"/>
            <a:chOff x="12740425" y="5450163"/>
            <a:chExt cx="1411875" cy="1431900"/>
          </a:xfrm>
        </p:grpSpPr>
        <p:sp>
          <p:nvSpPr>
            <p:cNvPr id="3440" name="Google Shape;3440;p72"/>
            <p:cNvSpPr/>
            <p:nvPr/>
          </p:nvSpPr>
          <p:spPr>
            <a:xfrm>
              <a:off x="12740425" y="5450163"/>
              <a:ext cx="1411875" cy="1431900"/>
            </a:xfrm>
            <a:custGeom>
              <a:avLst/>
              <a:gdLst/>
              <a:ahLst/>
              <a:cxnLst/>
              <a:rect l="l" t="t" r="r" b="b"/>
              <a:pathLst>
                <a:path w="56475" h="57276" extrusionOk="0">
                  <a:moveTo>
                    <a:pt x="1" y="1"/>
                  </a:moveTo>
                  <a:lnTo>
                    <a:pt x="28221" y="57275"/>
                  </a:lnTo>
                  <a:lnTo>
                    <a:pt x="56474"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2"/>
            <p:cNvSpPr/>
            <p:nvPr/>
          </p:nvSpPr>
          <p:spPr>
            <a:xfrm>
              <a:off x="13264150" y="5450163"/>
              <a:ext cx="888150" cy="1431900"/>
            </a:xfrm>
            <a:custGeom>
              <a:avLst/>
              <a:gdLst/>
              <a:ahLst/>
              <a:cxnLst/>
              <a:rect l="l" t="t" r="r" b="b"/>
              <a:pathLst>
                <a:path w="35526" h="57276" extrusionOk="0">
                  <a:moveTo>
                    <a:pt x="0" y="1"/>
                  </a:moveTo>
                  <a:lnTo>
                    <a:pt x="7272" y="57275"/>
                  </a:lnTo>
                  <a:lnTo>
                    <a:pt x="35525" y="1"/>
                  </a:ln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72"/>
          <p:cNvGrpSpPr/>
          <p:nvPr/>
        </p:nvGrpSpPr>
        <p:grpSpPr>
          <a:xfrm>
            <a:off x="3714014" y="3582917"/>
            <a:ext cx="844878" cy="900131"/>
            <a:chOff x="-6125775" y="-4969500"/>
            <a:chExt cx="611300" cy="651325"/>
          </a:xfrm>
        </p:grpSpPr>
        <p:sp>
          <p:nvSpPr>
            <p:cNvPr id="3443" name="Google Shape;3443;p72"/>
            <p:cNvSpPr/>
            <p:nvPr/>
          </p:nvSpPr>
          <p:spPr>
            <a:xfrm>
              <a:off x="-6125775" y="-4921975"/>
              <a:ext cx="159325" cy="242700"/>
            </a:xfrm>
            <a:custGeom>
              <a:avLst/>
              <a:gdLst/>
              <a:ahLst/>
              <a:cxnLst/>
              <a:rect l="l" t="t" r="r" b="b"/>
              <a:pathLst>
                <a:path w="6373" h="9708" fill="none" extrusionOk="0">
                  <a:moveTo>
                    <a:pt x="1" y="9708"/>
                  </a:moveTo>
                  <a:cubicBezTo>
                    <a:pt x="334" y="5605"/>
                    <a:pt x="2736" y="1935"/>
                    <a:pt x="6372"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2"/>
            <p:cNvSpPr/>
            <p:nvPr/>
          </p:nvSpPr>
          <p:spPr>
            <a:xfrm>
              <a:off x="-6079075" y="-4492500"/>
              <a:ext cx="184325" cy="130950"/>
            </a:xfrm>
            <a:custGeom>
              <a:avLst/>
              <a:gdLst/>
              <a:ahLst/>
              <a:cxnLst/>
              <a:rect l="l" t="t" r="r" b="b"/>
              <a:pathLst>
                <a:path w="7373" h="5238" fill="none" extrusionOk="0">
                  <a:moveTo>
                    <a:pt x="7373" y="5238"/>
                  </a:moveTo>
                  <a:cubicBezTo>
                    <a:pt x="4304" y="4504"/>
                    <a:pt x="1669" y="2636"/>
                    <a:pt x="1"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2"/>
            <p:cNvSpPr/>
            <p:nvPr/>
          </p:nvSpPr>
          <p:spPr>
            <a:xfrm>
              <a:off x="-5848900" y="-4631750"/>
              <a:ext cx="325250" cy="290225"/>
            </a:xfrm>
            <a:custGeom>
              <a:avLst/>
              <a:gdLst/>
              <a:ahLst/>
              <a:cxnLst/>
              <a:rect l="l" t="t" r="r" b="b"/>
              <a:pathLst>
                <a:path w="13010" h="11609" fill="none" extrusionOk="0">
                  <a:moveTo>
                    <a:pt x="13010" y="0"/>
                  </a:moveTo>
                  <a:cubicBezTo>
                    <a:pt x="12476" y="6671"/>
                    <a:pt x="6672" y="11608"/>
                    <a:pt x="0" y="11108"/>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2"/>
            <p:cNvSpPr/>
            <p:nvPr/>
          </p:nvSpPr>
          <p:spPr>
            <a:xfrm>
              <a:off x="-5800525" y="-4956150"/>
              <a:ext cx="275225" cy="259375"/>
            </a:xfrm>
            <a:custGeom>
              <a:avLst/>
              <a:gdLst/>
              <a:ahLst/>
              <a:cxnLst/>
              <a:rect l="l" t="t" r="r" b="b"/>
              <a:pathLst>
                <a:path w="11009" h="10375" fill="none" extrusionOk="0">
                  <a:moveTo>
                    <a:pt x="0" y="0"/>
                  </a:moveTo>
                  <a:cubicBezTo>
                    <a:pt x="5671" y="434"/>
                    <a:pt x="10241" y="4770"/>
                    <a:pt x="11008" y="10374"/>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2"/>
            <p:cNvSpPr/>
            <p:nvPr/>
          </p:nvSpPr>
          <p:spPr>
            <a:xfrm>
              <a:off x="-6107425" y="-4676800"/>
              <a:ext cx="412825" cy="358625"/>
            </a:xfrm>
            <a:custGeom>
              <a:avLst/>
              <a:gdLst/>
              <a:ahLst/>
              <a:cxnLst/>
              <a:rect l="l" t="t" r="r" b="b"/>
              <a:pathLst>
                <a:path w="16513" h="14345" fill="none" extrusionOk="0">
                  <a:moveTo>
                    <a:pt x="16513" y="10141"/>
                  </a:moveTo>
                  <a:cubicBezTo>
                    <a:pt x="9074" y="14344"/>
                    <a:pt x="1" y="8507"/>
                    <a:pt x="668"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2"/>
            <p:cNvSpPr/>
            <p:nvPr/>
          </p:nvSpPr>
          <p:spPr>
            <a:xfrm>
              <a:off x="-6073225" y="-4969500"/>
              <a:ext cx="558750" cy="491200"/>
            </a:xfrm>
            <a:custGeom>
              <a:avLst/>
              <a:gdLst/>
              <a:ahLst/>
              <a:cxnLst/>
              <a:rect l="l" t="t" r="r" b="b"/>
              <a:pathLst>
                <a:path w="22350" h="19648" fill="none" extrusionOk="0">
                  <a:moveTo>
                    <a:pt x="0" y="8740"/>
                  </a:moveTo>
                  <a:cubicBezTo>
                    <a:pt x="2402" y="2502"/>
                    <a:pt x="9841" y="0"/>
                    <a:pt x="15511" y="3469"/>
                  </a:cubicBezTo>
                  <a:cubicBezTo>
                    <a:pt x="21182" y="6939"/>
                    <a:pt x="22350" y="14711"/>
                    <a:pt x="17913" y="19648"/>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2"/>
            <p:cNvSpPr/>
            <p:nvPr/>
          </p:nvSpPr>
          <p:spPr>
            <a:xfrm>
              <a:off x="-5850575" y="-4846925"/>
              <a:ext cx="173500" cy="191850"/>
            </a:xfrm>
            <a:custGeom>
              <a:avLst/>
              <a:gdLst/>
              <a:ahLst/>
              <a:cxnLst/>
              <a:rect l="l" t="t" r="r" b="b"/>
              <a:pathLst>
                <a:path w="6940" h="7674" fill="none" extrusionOk="0">
                  <a:moveTo>
                    <a:pt x="1" y="1"/>
                  </a:moveTo>
                  <a:lnTo>
                    <a:pt x="1035" y="7673"/>
                  </a:lnTo>
                  <a:lnTo>
                    <a:pt x="6939" y="5838"/>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72"/>
          <p:cNvGrpSpPr/>
          <p:nvPr/>
        </p:nvGrpSpPr>
        <p:grpSpPr>
          <a:xfrm>
            <a:off x="6873753" y="2715229"/>
            <a:ext cx="1391842" cy="1889618"/>
            <a:chOff x="17215500" y="-1348762"/>
            <a:chExt cx="1927225" cy="2616475"/>
          </a:xfrm>
        </p:grpSpPr>
        <p:sp>
          <p:nvSpPr>
            <p:cNvPr id="3451" name="Google Shape;3451;p72"/>
            <p:cNvSpPr/>
            <p:nvPr/>
          </p:nvSpPr>
          <p:spPr>
            <a:xfrm>
              <a:off x="17744200" y="-347262"/>
              <a:ext cx="482875" cy="1548625"/>
            </a:xfrm>
            <a:custGeom>
              <a:avLst/>
              <a:gdLst/>
              <a:ahLst/>
              <a:cxnLst/>
              <a:rect l="l" t="t" r="r" b="b"/>
              <a:pathLst>
                <a:path w="19315" h="61945" extrusionOk="0">
                  <a:moveTo>
                    <a:pt x="1" y="0"/>
                  </a:moveTo>
                  <a:lnTo>
                    <a:pt x="16813" y="61944"/>
                  </a:lnTo>
                  <a:lnTo>
                    <a:pt x="19314" y="61944"/>
                  </a:lnTo>
                  <a:lnTo>
                    <a:pt x="2502" y="0"/>
                  </a:lnTo>
                  <a:close/>
                </a:path>
              </a:pathLst>
            </a:custGeom>
            <a:solidFill>
              <a:srgbClr val="757575"/>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2"/>
            <p:cNvSpPr/>
            <p:nvPr/>
          </p:nvSpPr>
          <p:spPr>
            <a:xfrm>
              <a:off x="17894300" y="761863"/>
              <a:ext cx="795600" cy="65050"/>
            </a:xfrm>
            <a:custGeom>
              <a:avLst/>
              <a:gdLst/>
              <a:ahLst/>
              <a:cxnLst/>
              <a:rect l="l" t="t" r="r" b="b"/>
              <a:pathLst>
                <a:path w="31824" h="2602" extrusionOk="0">
                  <a:moveTo>
                    <a:pt x="1" y="0"/>
                  </a:moveTo>
                  <a:lnTo>
                    <a:pt x="1" y="2602"/>
                  </a:lnTo>
                  <a:lnTo>
                    <a:pt x="31824" y="2602"/>
                  </a:lnTo>
                  <a:lnTo>
                    <a:pt x="31824" y="0"/>
                  </a:lnTo>
                  <a:close/>
                </a:path>
              </a:pathLst>
            </a:custGeom>
            <a:solidFill>
              <a:srgbClr val="999999"/>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2"/>
            <p:cNvSpPr/>
            <p:nvPr/>
          </p:nvSpPr>
          <p:spPr>
            <a:xfrm>
              <a:off x="17769225" y="-882662"/>
              <a:ext cx="1373500" cy="2084850"/>
            </a:xfrm>
            <a:custGeom>
              <a:avLst/>
              <a:gdLst/>
              <a:ahLst/>
              <a:cxnLst/>
              <a:rect l="l" t="t" r="r" b="b"/>
              <a:pathLst>
                <a:path w="54940" h="83394" extrusionOk="0">
                  <a:moveTo>
                    <a:pt x="30355" y="1"/>
                  </a:moveTo>
                  <a:cubicBezTo>
                    <a:pt x="26086" y="1"/>
                    <a:pt x="21683" y="3336"/>
                    <a:pt x="20582" y="7506"/>
                  </a:cubicBezTo>
                  <a:lnTo>
                    <a:pt x="0" y="83394"/>
                  </a:lnTo>
                  <a:lnTo>
                    <a:pt x="2502" y="83394"/>
                  </a:lnTo>
                  <a:lnTo>
                    <a:pt x="23084" y="7506"/>
                  </a:lnTo>
                  <a:cubicBezTo>
                    <a:pt x="23851" y="4704"/>
                    <a:pt x="26820" y="2402"/>
                    <a:pt x="29722" y="2402"/>
                  </a:cubicBezTo>
                  <a:lnTo>
                    <a:pt x="47434" y="2402"/>
                  </a:lnTo>
                  <a:cubicBezTo>
                    <a:pt x="50336" y="2402"/>
                    <a:pt x="52071" y="4704"/>
                    <a:pt x="51304" y="7506"/>
                  </a:cubicBezTo>
                  <a:lnTo>
                    <a:pt x="30756" y="83394"/>
                  </a:lnTo>
                  <a:lnTo>
                    <a:pt x="33257" y="83394"/>
                  </a:lnTo>
                  <a:lnTo>
                    <a:pt x="53805" y="7506"/>
                  </a:lnTo>
                  <a:cubicBezTo>
                    <a:pt x="54940" y="3336"/>
                    <a:pt x="52371" y="1"/>
                    <a:pt x="48101" y="1"/>
                  </a:cubicBezTo>
                  <a:close/>
                </a:path>
              </a:pathLst>
            </a:custGeom>
            <a:solidFill>
              <a:srgbClr val="757575"/>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2"/>
            <p:cNvSpPr/>
            <p:nvPr/>
          </p:nvSpPr>
          <p:spPr>
            <a:xfrm>
              <a:off x="18109025" y="-765262"/>
              <a:ext cx="1017025" cy="612450"/>
            </a:xfrm>
            <a:custGeom>
              <a:avLst/>
              <a:gdLst/>
              <a:ahLst/>
              <a:cxnLst/>
              <a:rect l="l" t="t" r="r" b="b"/>
              <a:pathLst>
                <a:path w="40681" h="24498" extrusionOk="0">
                  <a:moveTo>
                    <a:pt x="38589" y="0"/>
                  </a:moveTo>
                  <a:cubicBezTo>
                    <a:pt x="38531" y="0"/>
                    <a:pt x="38472" y="3"/>
                    <a:pt x="38412" y="8"/>
                  </a:cubicBezTo>
                  <a:lnTo>
                    <a:pt x="9291" y="8"/>
                  </a:lnTo>
                  <a:cubicBezTo>
                    <a:pt x="7590" y="75"/>
                    <a:pt x="6122" y="1209"/>
                    <a:pt x="5589" y="2810"/>
                  </a:cubicBezTo>
                  <a:lnTo>
                    <a:pt x="485" y="21657"/>
                  </a:lnTo>
                  <a:cubicBezTo>
                    <a:pt x="1" y="23046"/>
                    <a:pt x="1048" y="24497"/>
                    <a:pt x="2508" y="24497"/>
                  </a:cubicBezTo>
                  <a:cubicBezTo>
                    <a:pt x="2556" y="24497"/>
                    <a:pt x="2605" y="24495"/>
                    <a:pt x="2653" y="24492"/>
                  </a:cubicBezTo>
                  <a:lnTo>
                    <a:pt x="31774" y="24492"/>
                  </a:lnTo>
                  <a:cubicBezTo>
                    <a:pt x="33475" y="24392"/>
                    <a:pt x="34943" y="23291"/>
                    <a:pt x="35443" y="21657"/>
                  </a:cubicBezTo>
                  <a:lnTo>
                    <a:pt x="40547" y="2810"/>
                  </a:lnTo>
                  <a:cubicBezTo>
                    <a:pt x="40647" y="2543"/>
                    <a:pt x="40680" y="2243"/>
                    <a:pt x="40647" y="1976"/>
                  </a:cubicBezTo>
                  <a:cubicBezTo>
                    <a:pt x="40584" y="868"/>
                    <a:pt x="39679" y="0"/>
                    <a:pt x="38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2"/>
            <p:cNvSpPr/>
            <p:nvPr/>
          </p:nvSpPr>
          <p:spPr>
            <a:xfrm>
              <a:off x="18109025" y="-765187"/>
              <a:ext cx="1025800" cy="612375"/>
            </a:xfrm>
            <a:custGeom>
              <a:avLst/>
              <a:gdLst/>
              <a:ahLst/>
              <a:cxnLst/>
              <a:rect l="l" t="t" r="r" b="b"/>
              <a:pathLst>
                <a:path w="41032" h="24495" extrusionOk="0">
                  <a:moveTo>
                    <a:pt x="38557" y="0"/>
                  </a:moveTo>
                  <a:cubicBezTo>
                    <a:pt x="38509" y="0"/>
                    <a:pt x="38461" y="2"/>
                    <a:pt x="38412" y="5"/>
                  </a:cubicBezTo>
                  <a:lnTo>
                    <a:pt x="37678" y="5"/>
                  </a:lnTo>
                  <a:cubicBezTo>
                    <a:pt x="37745" y="372"/>
                    <a:pt x="37712" y="772"/>
                    <a:pt x="37612" y="1139"/>
                  </a:cubicBezTo>
                  <a:lnTo>
                    <a:pt x="32508" y="19953"/>
                  </a:lnTo>
                  <a:cubicBezTo>
                    <a:pt x="32074" y="21320"/>
                    <a:pt x="30974" y="22354"/>
                    <a:pt x="29606" y="22688"/>
                  </a:cubicBezTo>
                  <a:cubicBezTo>
                    <a:pt x="30006" y="18985"/>
                    <a:pt x="30840" y="6677"/>
                    <a:pt x="24335" y="5"/>
                  </a:cubicBezTo>
                  <a:lnTo>
                    <a:pt x="9291" y="5"/>
                  </a:lnTo>
                  <a:cubicBezTo>
                    <a:pt x="7590" y="72"/>
                    <a:pt x="6122" y="1206"/>
                    <a:pt x="5589" y="2807"/>
                  </a:cubicBezTo>
                  <a:lnTo>
                    <a:pt x="485" y="21654"/>
                  </a:lnTo>
                  <a:cubicBezTo>
                    <a:pt x="1" y="23043"/>
                    <a:pt x="1048" y="24494"/>
                    <a:pt x="2508" y="24494"/>
                  </a:cubicBezTo>
                  <a:cubicBezTo>
                    <a:pt x="2556" y="24494"/>
                    <a:pt x="2605" y="24492"/>
                    <a:pt x="2653" y="24489"/>
                  </a:cubicBezTo>
                  <a:lnTo>
                    <a:pt x="31774" y="24489"/>
                  </a:lnTo>
                  <a:cubicBezTo>
                    <a:pt x="33475" y="24389"/>
                    <a:pt x="34943" y="23288"/>
                    <a:pt x="35443" y="21654"/>
                  </a:cubicBezTo>
                  <a:lnTo>
                    <a:pt x="40547" y="2807"/>
                  </a:lnTo>
                  <a:cubicBezTo>
                    <a:pt x="41031" y="1419"/>
                    <a:pt x="39985" y="0"/>
                    <a:pt x="38557" y="0"/>
                  </a:cubicBezTo>
                  <a:close/>
                </a:path>
              </a:pathLst>
            </a:custGeom>
            <a:solidFill>
              <a:srgbClr val="D9D9D9">
                <a:alpha val="30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2"/>
            <p:cNvSpPr/>
            <p:nvPr/>
          </p:nvSpPr>
          <p:spPr>
            <a:xfrm>
              <a:off x="18108625" y="-767562"/>
              <a:ext cx="1017425" cy="617125"/>
            </a:xfrm>
            <a:custGeom>
              <a:avLst/>
              <a:gdLst/>
              <a:ahLst/>
              <a:cxnLst/>
              <a:rect l="l" t="t" r="r" b="b"/>
              <a:pathLst>
                <a:path w="40697" h="24685" fill="none" extrusionOk="0">
                  <a:moveTo>
                    <a:pt x="40563" y="2902"/>
                  </a:moveTo>
                  <a:lnTo>
                    <a:pt x="35459" y="21749"/>
                  </a:lnTo>
                  <a:cubicBezTo>
                    <a:pt x="34959" y="23383"/>
                    <a:pt x="33491" y="24484"/>
                    <a:pt x="31790" y="24584"/>
                  </a:cubicBezTo>
                  <a:lnTo>
                    <a:pt x="2669" y="24584"/>
                  </a:lnTo>
                  <a:cubicBezTo>
                    <a:pt x="1135" y="24684"/>
                    <a:pt x="1" y="23183"/>
                    <a:pt x="501" y="21749"/>
                  </a:cubicBezTo>
                  <a:lnTo>
                    <a:pt x="5605" y="2902"/>
                  </a:lnTo>
                  <a:cubicBezTo>
                    <a:pt x="6138" y="1301"/>
                    <a:pt x="7606" y="167"/>
                    <a:pt x="9307" y="100"/>
                  </a:cubicBezTo>
                  <a:lnTo>
                    <a:pt x="38428" y="100"/>
                  </a:lnTo>
                  <a:cubicBezTo>
                    <a:pt x="39596" y="0"/>
                    <a:pt x="40596" y="901"/>
                    <a:pt x="40663" y="2068"/>
                  </a:cubicBezTo>
                  <a:cubicBezTo>
                    <a:pt x="40696" y="2335"/>
                    <a:pt x="40663" y="2635"/>
                    <a:pt x="40563" y="2902"/>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2"/>
            <p:cNvSpPr/>
            <p:nvPr/>
          </p:nvSpPr>
          <p:spPr>
            <a:xfrm>
              <a:off x="18694875" y="323213"/>
              <a:ext cx="301075" cy="878150"/>
            </a:xfrm>
            <a:custGeom>
              <a:avLst/>
              <a:gdLst/>
              <a:ahLst/>
              <a:cxnLst/>
              <a:rect l="l" t="t" r="r" b="b"/>
              <a:pathLst>
                <a:path w="12043" h="35126" extrusionOk="0">
                  <a:moveTo>
                    <a:pt x="1" y="0"/>
                  </a:moveTo>
                  <a:lnTo>
                    <a:pt x="9508" y="35125"/>
                  </a:lnTo>
                  <a:lnTo>
                    <a:pt x="12043" y="35125"/>
                  </a:lnTo>
                  <a:lnTo>
                    <a:pt x="2503" y="0"/>
                  </a:lnTo>
                  <a:close/>
                </a:path>
              </a:pathLst>
            </a:custGeom>
            <a:solidFill>
              <a:srgbClr val="757575"/>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2"/>
            <p:cNvSpPr/>
            <p:nvPr/>
          </p:nvSpPr>
          <p:spPr>
            <a:xfrm>
              <a:off x="17820100" y="158913"/>
              <a:ext cx="937350" cy="149300"/>
            </a:xfrm>
            <a:custGeom>
              <a:avLst/>
              <a:gdLst/>
              <a:ahLst/>
              <a:cxnLst/>
              <a:rect l="l" t="t" r="r" b="b"/>
              <a:pathLst>
                <a:path w="37494" h="5972" extrusionOk="0">
                  <a:moveTo>
                    <a:pt x="2535" y="1"/>
                  </a:moveTo>
                  <a:cubicBezTo>
                    <a:pt x="1134" y="1"/>
                    <a:pt x="0" y="1135"/>
                    <a:pt x="0" y="2536"/>
                  </a:cubicBezTo>
                  <a:lnTo>
                    <a:pt x="0" y="5972"/>
                  </a:lnTo>
                  <a:lnTo>
                    <a:pt x="37494" y="5972"/>
                  </a:lnTo>
                  <a:lnTo>
                    <a:pt x="37494" y="2536"/>
                  </a:lnTo>
                  <a:cubicBezTo>
                    <a:pt x="37494" y="1135"/>
                    <a:pt x="36359" y="1"/>
                    <a:pt x="349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2"/>
            <p:cNvSpPr/>
            <p:nvPr/>
          </p:nvSpPr>
          <p:spPr>
            <a:xfrm>
              <a:off x="17820100" y="158913"/>
              <a:ext cx="935675" cy="149300"/>
            </a:xfrm>
            <a:custGeom>
              <a:avLst/>
              <a:gdLst/>
              <a:ahLst/>
              <a:cxnLst/>
              <a:rect l="l" t="t" r="r" b="b"/>
              <a:pathLst>
                <a:path w="37427" h="5972" extrusionOk="0">
                  <a:moveTo>
                    <a:pt x="2535" y="1"/>
                  </a:moveTo>
                  <a:cubicBezTo>
                    <a:pt x="1134" y="1"/>
                    <a:pt x="0" y="1135"/>
                    <a:pt x="0" y="2536"/>
                  </a:cubicBezTo>
                  <a:lnTo>
                    <a:pt x="0" y="5972"/>
                  </a:lnTo>
                  <a:lnTo>
                    <a:pt x="30288" y="5972"/>
                  </a:lnTo>
                  <a:cubicBezTo>
                    <a:pt x="34024" y="4738"/>
                    <a:pt x="36193" y="3303"/>
                    <a:pt x="37427" y="1869"/>
                  </a:cubicBezTo>
                  <a:cubicBezTo>
                    <a:pt x="37127" y="768"/>
                    <a:pt x="36126" y="1"/>
                    <a:pt x="34992" y="1"/>
                  </a:cubicBezTo>
                  <a:close/>
                </a:path>
              </a:pathLst>
            </a:custGeom>
            <a:solidFill>
              <a:srgbClr val="D9D9D9">
                <a:alpha val="30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2"/>
            <p:cNvSpPr/>
            <p:nvPr/>
          </p:nvSpPr>
          <p:spPr>
            <a:xfrm>
              <a:off x="17820100" y="158913"/>
              <a:ext cx="937350" cy="149300"/>
            </a:xfrm>
            <a:custGeom>
              <a:avLst/>
              <a:gdLst/>
              <a:ahLst/>
              <a:cxnLst/>
              <a:rect l="l" t="t" r="r" b="b"/>
              <a:pathLst>
                <a:path w="37494" h="5972" fill="none" extrusionOk="0">
                  <a:moveTo>
                    <a:pt x="37494" y="2536"/>
                  </a:moveTo>
                  <a:lnTo>
                    <a:pt x="37494" y="5972"/>
                  </a:lnTo>
                  <a:lnTo>
                    <a:pt x="0" y="5972"/>
                  </a:lnTo>
                  <a:lnTo>
                    <a:pt x="0" y="2536"/>
                  </a:lnTo>
                  <a:cubicBezTo>
                    <a:pt x="0" y="1135"/>
                    <a:pt x="1134" y="1"/>
                    <a:pt x="2535" y="1"/>
                  </a:cubicBezTo>
                  <a:lnTo>
                    <a:pt x="34992" y="1"/>
                  </a:lnTo>
                  <a:cubicBezTo>
                    <a:pt x="36359" y="1"/>
                    <a:pt x="37494" y="1135"/>
                    <a:pt x="37494" y="2536"/>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2"/>
            <p:cNvSpPr/>
            <p:nvPr/>
          </p:nvSpPr>
          <p:spPr>
            <a:xfrm>
              <a:off x="17779225" y="281513"/>
              <a:ext cx="1028275" cy="80925"/>
            </a:xfrm>
            <a:custGeom>
              <a:avLst/>
              <a:gdLst/>
              <a:ahLst/>
              <a:cxnLst/>
              <a:rect l="l" t="t" r="r" b="b"/>
              <a:pathLst>
                <a:path w="41131" h="3237" extrusionOk="0">
                  <a:moveTo>
                    <a:pt x="701" y="0"/>
                  </a:moveTo>
                  <a:cubicBezTo>
                    <a:pt x="301" y="0"/>
                    <a:pt x="1" y="334"/>
                    <a:pt x="1" y="734"/>
                  </a:cubicBezTo>
                  <a:lnTo>
                    <a:pt x="1" y="2536"/>
                  </a:lnTo>
                  <a:cubicBezTo>
                    <a:pt x="1" y="2902"/>
                    <a:pt x="301" y="3236"/>
                    <a:pt x="701" y="3236"/>
                  </a:cubicBezTo>
                  <a:lnTo>
                    <a:pt x="40430" y="3236"/>
                  </a:lnTo>
                  <a:cubicBezTo>
                    <a:pt x="40796" y="3236"/>
                    <a:pt x="41130" y="2902"/>
                    <a:pt x="41130" y="2536"/>
                  </a:cubicBezTo>
                  <a:lnTo>
                    <a:pt x="41130" y="734"/>
                  </a:lnTo>
                  <a:cubicBezTo>
                    <a:pt x="41130" y="334"/>
                    <a:pt x="40796" y="0"/>
                    <a:pt x="40430" y="0"/>
                  </a:cubicBezTo>
                  <a:close/>
                </a:path>
              </a:pathLst>
            </a:custGeom>
            <a:solidFill>
              <a:srgbClr val="999999"/>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2"/>
            <p:cNvSpPr/>
            <p:nvPr/>
          </p:nvSpPr>
          <p:spPr>
            <a:xfrm>
              <a:off x="17467350" y="-227187"/>
              <a:ext cx="1048275" cy="1314350"/>
            </a:xfrm>
            <a:custGeom>
              <a:avLst/>
              <a:gdLst/>
              <a:ahLst/>
              <a:cxnLst/>
              <a:rect l="l" t="t" r="r" b="b"/>
              <a:pathLst>
                <a:path w="41931" h="52574" extrusionOk="0">
                  <a:moveTo>
                    <a:pt x="40129" y="0"/>
                  </a:moveTo>
                  <a:lnTo>
                    <a:pt x="29088" y="1535"/>
                  </a:lnTo>
                  <a:lnTo>
                    <a:pt x="28187" y="3803"/>
                  </a:lnTo>
                  <a:cubicBezTo>
                    <a:pt x="28187" y="3803"/>
                    <a:pt x="6872" y="7206"/>
                    <a:pt x="3436" y="14711"/>
                  </a:cubicBezTo>
                  <a:cubicBezTo>
                    <a:pt x="0" y="22216"/>
                    <a:pt x="12476" y="52505"/>
                    <a:pt x="12476" y="52505"/>
                  </a:cubicBezTo>
                  <a:cubicBezTo>
                    <a:pt x="13000" y="52548"/>
                    <a:pt x="13530" y="52573"/>
                    <a:pt x="14064" y="52573"/>
                  </a:cubicBezTo>
                  <a:cubicBezTo>
                    <a:pt x="14754" y="52573"/>
                    <a:pt x="15449" y="52532"/>
                    <a:pt x="16145" y="52438"/>
                  </a:cubicBezTo>
                  <a:cubicBezTo>
                    <a:pt x="17479" y="52271"/>
                    <a:pt x="18880" y="51904"/>
                    <a:pt x="19814" y="51070"/>
                  </a:cubicBezTo>
                  <a:cubicBezTo>
                    <a:pt x="19814" y="51070"/>
                    <a:pt x="11108" y="22283"/>
                    <a:pt x="12909" y="20482"/>
                  </a:cubicBezTo>
                  <a:cubicBezTo>
                    <a:pt x="16212" y="17146"/>
                    <a:pt x="30088" y="14945"/>
                    <a:pt x="37393" y="14011"/>
                  </a:cubicBezTo>
                  <a:cubicBezTo>
                    <a:pt x="40129" y="13677"/>
                    <a:pt x="41930" y="13477"/>
                    <a:pt x="41930" y="13477"/>
                  </a:cubicBezTo>
                  <a:lnTo>
                    <a:pt x="4012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2"/>
            <p:cNvSpPr/>
            <p:nvPr/>
          </p:nvSpPr>
          <p:spPr>
            <a:xfrm>
              <a:off x="17655800" y="-76237"/>
              <a:ext cx="746400" cy="1160850"/>
            </a:xfrm>
            <a:custGeom>
              <a:avLst/>
              <a:gdLst/>
              <a:ahLst/>
              <a:cxnLst/>
              <a:rect l="l" t="t" r="r" b="b"/>
              <a:pathLst>
                <a:path w="29856" h="46434" extrusionOk="0">
                  <a:moveTo>
                    <a:pt x="24552" y="0"/>
                  </a:moveTo>
                  <a:cubicBezTo>
                    <a:pt x="24552" y="0"/>
                    <a:pt x="19548" y="1668"/>
                    <a:pt x="19481" y="3536"/>
                  </a:cubicBezTo>
                  <a:cubicBezTo>
                    <a:pt x="19481" y="3536"/>
                    <a:pt x="5238" y="6838"/>
                    <a:pt x="2336" y="10441"/>
                  </a:cubicBezTo>
                  <a:cubicBezTo>
                    <a:pt x="1" y="13376"/>
                    <a:pt x="6172" y="37427"/>
                    <a:pt x="8607" y="46433"/>
                  </a:cubicBezTo>
                  <a:cubicBezTo>
                    <a:pt x="9941" y="46267"/>
                    <a:pt x="11342" y="45866"/>
                    <a:pt x="12276" y="45032"/>
                  </a:cubicBezTo>
                  <a:cubicBezTo>
                    <a:pt x="12276" y="45032"/>
                    <a:pt x="3570" y="16278"/>
                    <a:pt x="5371" y="14444"/>
                  </a:cubicBezTo>
                  <a:cubicBezTo>
                    <a:pt x="8674" y="11108"/>
                    <a:pt x="22550" y="8907"/>
                    <a:pt x="29855" y="7973"/>
                  </a:cubicBezTo>
                  <a:lnTo>
                    <a:pt x="245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2"/>
            <p:cNvSpPr/>
            <p:nvPr/>
          </p:nvSpPr>
          <p:spPr>
            <a:xfrm>
              <a:off x="17467350" y="-227187"/>
              <a:ext cx="1048275" cy="1315125"/>
            </a:xfrm>
            <a:custGeom>
              <a:avLst/>
              <a:gdLst/>
              <a:ahLst/>
              <a:cxnLst/>
              <a:rect l="l" t="t" r="r" b="b"/>
              <a:pathLst>
                <a:path w="41931" h="52605" fill="none" extrusionOk="0">
                  <a:moveTo>
                    <a:pt x="12909" y="20482"/>
                  </a:moveTo>
                  <a:cubicBezTo>
                    <a:pt x="11108" y="22283"/>
                    <a:pt x="19814" y="51070"/>
                    <a:pt x="19814" y="51070"/>
                  </a:cubicBezTo>
                  <a:cubicBezTo>
                    <a:pt x="18880" y="51904"/>
                    <a:pt x="17479" y="52271"/>
                    <a:pt x="16145" y="52438"/>
                  </a:cubicBezTo>
                  <a:cubicBezTo>
                    <a:pt x="14911" y="52605"/>
                    <a:pt x="13677" y="52605"/>
                    <a:pt x="12476" y="52505"/>
                  </a:cubicBezTo>
                  <a:cubicBezTo>
                    <a:pt x="12476" y="52505"/>
                    <a:pt x="0" y="22216"/>
                    <a:pt x="3436" y="14711"/>
                  </a:cubicBezTo>
                  <a:cubicBezTo>
                    <a:pt x="6872" y="7206"/>
                    <a:pt x="28187" y="3803"/>
                    <a:pt x="28187" y="3803"/>
                  </a:cubicBezTo>
                  <a:lnTo>
                    <a:pt x="29088" y="1535"/>
                  </a:lnTo>
                  <a:lnTo>
                    <a:pt x="40129" y="0"/>
                  </a:lnTo>
                  <a:lnTo>
                    <a:pt x="41930" y="13477"/>
                  </a:lnTo>
                  <a:cubicBezTo>
                    <a:pt x="41930" y="13477"/>
                    <a:pt x="40129" y="13677"/>
                    <a:pt x="37393" y="14011"/>
                  </a:cubicBezTo>
                  <a:cubicBezTo>
                    <a:pt x="30088" y="14945"/>
                    <a:pt x="16212" y="17146"/>
                    <a:pt x="12909" y="20482"/>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2"/>
            <p:cNvSpPr/>
            <p:nvPr/>
          </p:nvSpPr>
          <p:spPr>
            <a:xfrm>
              <a:off x="17589925" y="-689187"/>
              <a:ext cx="482875" cy="299900"/>
            </a:xfrm>
            <a:custGeom>
              <a:avLst/>
              <a:gdLst/>
              <a:ahLst/>
              <a:cxnLst/>
              <a:rect l="l" t="t" r="r" b="b"/>
              <a:pathLst>
                <a:path w="19315" h="11996" extrusionOk="0">
                  <a:moveTo>
                    <a:pt x="13043" y="1"/>
                  </a:moveTo>
                  <a:cubicBezTo>
                    <a:pt x="13043" y="1"/>
                    <a:pt x="1" y="11409"/>
                    <a:pt x="1835" y="11709"/>
                  </a:cubicBezTo>
                  <a:cubicBezTo>
                    <a:pt x="1835" y="11709"/>
                    <a:pt x="4103" y="11995"/>
                    <a:pt x="5849" y="11995"/>
                  </a:cubicBezTo>
                  <a:cubicBezTo>
                    <a:pt x="6251" y="11995"/>
                    <a:pt x="6626" y="11980"/>
                    <a:pt x="6939" y="11942"/>
                  </a:cubicBezTo>
                  <a:cubicBezTo>
                    <a:pt x="8640" y="11742"/>
                    <a:pt x="19314" y="4204"/>
                    <a:pt x="19314" y="4204"/>
                  </a:cubicBezTo>
                  <a:lnTo>
                    <a:pt x="130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2"/>
            <p:cNvSpPr/>
            <p:nvPr/>
          </p:nvSpPr>
          <p:spPr>
            <a:xfrm>
              <a:off x="17589925" y="-689187"/>
              <a:ext cx="482875" cy="299900"/>
            </a:xfrm>
            <a:custGeom>
              <a:avLst/>
              <a:gdLst/>
              <a:ahLst/>
              <a:cxnLst/>
              <a:rect l="l" t="t" r="r" b="b"/>
              <a:pathLst>
                <a:path w="19315" h="11996" extrusionOk="0">
                  <a:moveTo>
                    <a:pt x="13043" y="1"/>
                  </a:moveTo>
                  <a:cubicBezTo>
                    <a:pt x="13043" y="1"/>
                    <a:pt x="1" y="11409"/>
                    <a:pt x="1835" y="11709"/>
                  </a:cubicBezTo>
                  <a:cubicBezTo>
                    <a:pt x="1835" y="11709"/>
                    <a:pt x="4103" y="11995"/>
                    <a:pt x="5849" y="11995"/>
                  </a:cubicBezTo>
                  <a:cubicBezTo>
                    <a:pt x="6251" y="11995"/>
                    <a:pt x="6626" y="11980"/>
                    <a:pt x="6939" y="11942"/>
                  </a:cubicBezTo>
                  <a:cubicBezTo>
                    <a:pt x="8640" y="11742"/>
                    <a:pt x="19314" y="4204"/>
                    <a:pt x="19314" y="4204"/>
                  </a:cubicBezTo>
                  <a:lnTo>
                    <a:pt x="13043"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2"/>
            <p:cNvSpPr/>
            <p:nvPr/>
          </p:nvSpPr>
          <p:spPr>
            <a:xfrm>
              <a:off x="17589925" y="-689187"/>
              <a:ext cx="482875" cy="303575"/>
            </a:xfrm>
            <a:custGeom>
              <a:avLst/>
              <a:gdLst/>
              <a:ahLst/>
              <a:cxnLst/>
              <a:rect l="l" t="t" r="r" b="b"/>
              <a:pathLst>
                <a:path w="19315" h="12143" fill="none" extrusionOk="0">
                  <a:moveTo>
                    <a:pt x="1835" y="11709"/>
                  </a:moveTo>
                  <a:cubicBezTo>
                    <a:pt x="1" y="11409"/>
                    <a:pt x="13043" y="1"/>
                    <a:pt x="13043" y="1"/>
                  </a:cubicBezTo>
                  <a:lnTo>
                    <a:pt x="19314" y="4204"/>
                  </a:lnTo>
                  <a:cubicBezTo>
                    <a:pt x="19314" y="4204"/>
                    <a:pt x="8640" y="11742"/>
                    <a:pt x="6939" y="11942"/>
                  </a:cubicBezTo>
                  <a:cubicBezTo>
                    <a:pt x="5271" y="12143"/>
                    <a:pt x="1835" y="11709"/>
                    <a:pt x="1835" y="11709"/>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2"/>
            <p:cNvSpPr/>
            <p:nvPr/>
          </p:nvSpPr>
          <p:spPr>
            <a:xfrm>
              <a:off x="17693325" y="-516562"/>
              <a:ext cx="110125" cy="97600"/>
            </a:xfrm>
            <a:custGeom>
              <a:avLst/>
              <a:gdLst/>
              <a:ahLst/>
              <a:cxnLst/>
              <a:rect l="l" t="t" r="r" b="b"/>
              <a:pathLst>
                <a:path w="4405" h="3904" extrusionOk="0">
                  <a:moveTo>
                    <a:pt x="1" y="1"/>
                  </a:moveTo>
                  <a:lnTo>
                    <a:pt x="1" y="1"/>
                  </a:lnTo>
                  <a:cubicBezTo>
                    <a:pt x="501" y="2869"/>
                    <a:pt x="4137" y="3903"/>
                    <a:pt x="4137" y="3903"/>
                  </a:cubicBezTo>
                  <a:cubicBezTo>
                    <a:pt x="4137" y="3903"/>
                    <a:pt x="4404" y="1835"/>
                    <a:pt x="3570" y="1268"/>
                  </a:cubicBezTo>
                  <a:cubicBezTo>
                    <a:pt x="2703" y="701"/>
                    <a:pt x="1" y="1"/>
                    <a:pt x="1"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2"/>
            <p:cNvSpPr/>
            <p:nvPr/>
          </p:nvSpPr>
          <p:spPr>
            <a:xfrm>
              <a:off x="17649125" y="-659162"/>
              <a:ext cx="142650" cy="256050"/>
            </a:xfrm>
            <a:custGeom>
              <a:avLst/>
              <a:gdLst/>
              <a:ahLst/>
              <a:cxnLst/>
              <a:rect l="l" t="t" r="r" b="b"/>
              <a:pathLst>
                <a:path w="5706" h="10242" extrusionOk="0">
                  <a:moveTo>
                    <a:pt x="868" y="0"/>
                  </a:moveTo>
                  <a:lnTo>
                    <a:pt x="1" y="501"/>
                  </a:lnTo>
                  <a:lnTo>
                    <a:pt x="5105" y="10241"/>
                  </a:lnTo>
                  <a:lnTo>
                    <a:pt x="5705" y="10241"/>
                  </a:lnTo>
                  <a:lnTo>
                    <a:pt x="86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2"/>
            <p:cNvSpPr/>
            <p:nvPr/>
          </p:nvSpPr>
          <p:spPr>
            <a:xfrm>
              <a:off x="17585750" y="-528237"/>
              <a:ext cx="219350" cy="143550"/>
            </a:xfrm>
            <a:custGeom>
              <a:avLst/>
              <a:gdLst/>
              <a:ahLst/>
              <a:cxnLst/>
              <a:rect l="l" t="t" r="r" b="b"/>
              <a:pathLst>
                <a:path w="8774" h="5742" extrusionOk="0">
                  <a:moveTo>
                    <a:pt x="3136" y="1"/>
                  </a:moveTo>
                  <a:cubicBezTo>
                    <a:pt x="2369" y="1"/>
                    <a:pt x="1" y="2769"/>
                    <a:pt x="1" y="4170"/>
                  </a:cubicBezTo>
                  <a:cubicBezTo>
                    <a:pt x="1" y="5094"/>
                    <a:pt x="2233" y="5742"/>
                    <a:pt x="4042" y="5742"/>
                  </a:cubicBezTo>
                  <a:cubicBezTo>
                    <a:pt x="4976" y="5742"/>
                    <a:pt x="5798" y="5569"/>
                    <a:pt x="6139" y="5171"/>
                  </a:cubicBezTo>
                  <a:cubicBezTo>
                    <a:pt x="6639" y="4571"/>
                    <a:pt x="5638" y="3170"/>
                    <a:pt x="5638" y="3169"/>
                  </a:cubicBezTo>
                  <a:lnTo>
                    <a:pt x="5638" y="3169"/>
                  </a:lnTo>
                  <a:cubicBezTo>
                    <a:pt x="6239" y="3803"/>
                    <a:pt x="6872" y="4370"/>
                    <a:pt x="7540" y="4937"/>
                  </a:cubicBezTo>
                  <a:cubicBezTo>
                    <a:pt x="7661" y="5003"/>
                    <a:pt x="7811" y="5026"/>
                    <a:pt x="7964" y="5026"/>
                  </a:cubicBezTo>
                  <a:cubicBezTo>
                    <a:pt x="8359" y="5026"/>
                    <a:pt x="8774" y="4871"/>
                    <a:pt x="8774" y="4871"/>
                  </a:cubicBezTo>
                  <a:cubicBezTo>
                    <a:pt x="8774" y="4871"/>
                    <a:pt x="7706" y="3136"/>
                    <a:pt x="7139" y="2302"/>
                  </a:cubicBezTo>
                  <a:cubicBezTo>
                    <a:pt x="7139" y="2302"/>
                    <a:pt x="3937" y="1"/>
                    <a:pt x="3136"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2"/>
            <p:cNvSpPr/>
            <p:nvPr/>
          </p:nvSpPr>
          <p:spPr>
            <a:xfrm>
              <a:off x="17659975" y="-449837"/>
              <a:ext cx="66750" cy="58400"/>
            </a:xfrm>
            <a:custGeom>
              <a:avLst/>
              <a:gdLst/>
              <a:ahLst/>
              <a:cxnLst/>
              <a:rect l="l" t="t" r="r" b="b"/>
              <a:pathLst>
                <a:path w="2670" h="2336" fill="none" extrusionOk="0">
                  <a:moveTo>
                    <a:pt x="2669" y="2335"/>
                  </a:moveTo>
                  <a:cubicBezTo>
                    <a:pt x="1935" y="1401"/>
                    <a:pt x="1035" y="634"/>
                    <a:pt x="1" y="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2"/>
            <p:cNvSpPr/>
            <p:nvPr/>
          </p:nvSpPr>
          <p:spPr>
            <a:xfrm>
              <a:off x="17680000" y="-479037"/>
              <a:ext cx="46725" cy="29225"/>
            </a:xfrm>
            <a:custGeom>
              <a:avLst/>
              <a:gdLst/>
              <a:ahLst/>
              <a:cxnLst/>
              <a:rect l="l" t="t" r="r" b="b"/>
              <a:pathLst>
                <a:path w="1869" h="1169" fill="none" extrusionOk="0">
                  <a:moveTo>
                    <a:pt x="1868" y="1168"/>
                  </a:moveTo>
                  <a:cubicBezTo>
                    <a:pt x="1868" y="1168"/>
                    <a:pt x="767" y="201"/>
                    <a:pt x="0"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2"/>
            <p:cNvSpPr/>
            <p:nvPr/>
          </p:nvSpPr>
          <p:spPr>
            <a:xfrm>
              <a:off x="17639125" y="-418987"/>
              <a:ext cx="55900" cy="34200"/>
            </a:xfrm>
            <a:custGeom>
              <a:avLst/>
              <a:gdLst/>
              <a:ahLst/>
              <a:cxnLst/>
              <a:rect l="l" t="t" r="r" b="b"/>
              <a:pathLst>
                <a:path w="2236" h="1368" fill="none" extrusionOk="0">
                  <a:moveTo>
                    <a:pt x="1" y="0"/>
                  </a:moveTo>
                  <a:cubicBezTo>
                    <a:pt x="768" y="401"/>
                    <a:pt x="1535" y="868"/>
                    <a:pt x="2236" y="1368"/>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2"/>
            <p:cNvSpPr/>
            <p:nvPr/>
          </p:nvSpPr>
          <p:spPr>
            <a:xfrm>
              <a:off x="17792575" y="-814262"/>
              <a:ext cx="366950" cy="329425"/>
            </a:xfrm>
            <a:custGeom>
              <a:avLst/>
              <a:gdLst/>
              <a:ahLst/>
              <a:cxnLst/>
              <a:rect l="l" t="t" r="r" b="b"/>
              <a:pathLst>
                <a:path w="14678" h="13177" extrusionOk="0">
                  <a:moveTo>
                    <a:pt x="9007" y="0"/>
                  </a:moveTo>
                  <a:cubicBezTo>
                    <a:pt x="7372" y="1134"/>
                    <a:pt x="0" y="8706"/>
                    <a:pt x="0" y="8706"/>
                  </a:cubicBezTo>
                  <a:cubicBezTo>
                    <a:pt x="0" y="8706"/>
                    <a:pt x="3470" y="12642"/>
                    <a:pt x="6472" y="13176"/>
                  </a:cubicBezTo>
                  <a:lnTo>
                    <a:pt x="14678" y="9207"/>
                  </a:lnTo>
                  <a:lnTo>
                    <a:pt x="9007" y="0"/>
                  </a:ln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2"/>
            <p:cNvSpPr/>
            <p:nvPr/>
          </p:nvSpPr>
          <p:spPr>
            <a:xfrm>
              <a:off x="17792575" y="-814262"/>
              <a:ext cx="366950" cy="329425"/>
            </a:xfrm>
            <a:custGeom>
              <a:avLst/>
              <a:gdLst/>
              <a:ahLst/>
              <a:cxnLst/>
              <a:rect l="l" t="t" r="r" b="b"/>
              <a:pathLst>
                <a:path w="14678" h="13177" extrusionOk="0">
                  <a:moveTo>
                    <a:pt x="9007" y="0"/>
                  </a:moveTo>
                  <a:cubicBezTo>
                    <a:pt x="7372" y="1134"/>
                    <a:pt x="0" y="8706"/>
                    <a:pt x="0" y="8706"/>
                  </a:cubicBezTo>
                  <a:cubicBezTo>
                    <a:pt x="0" y="8706"/>
                    <a:pt x="3470" y="12642"/>
                    <a:pt x="6472" y="13176"/>
                  </a:cubicBezTo>
                  <a:lnTo>
                    <a:pt x="14678" y="9207"/>
                  </a:lnTo>
                  <a:lnTo>
                    <a:pt x="9007" y="0"/>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2"/>
            <p:cNvSpPr/>
            <p:nvPr/>
          </p:nvSpPr>
          <p:spPr>
            <a:xfrm>
              <a:off x="17614100" y="973663"/>
              <a:ext cx="402575" cy="272125"/>
            </a:xfrm>
            <a:custGeom>
              <a:avLst/>
              <a:gdLst/>
              <a:ahLst/>
              <a:cxnLst/>
              <a:rect l="l" t="t" r="r" b="b"/>
              <a:pathLst>
                <a:path w="16103" h="10885" extrusionOk="0">
                  <a:moveTo>
                    <a:pt x="12176" y="1"/>
                  </a:moveTo>
                  <a:lnTo>
                    <a:pt x="1" y="10242"/>
                  </a:lnTo>
                  <a:lnTo>
                    <a:pt x="5772" y="10742"/>
                  </a:lnTo>
                  <a:cubicBezTo>
                    <a:pt x="7194" y="10842"/>
                    <a:pt x="8413" y="10885"/>
                    <a:pt x="9457" y="10885"/>
                  </a:cubicBezTo>
                  <a:cubicBezTo>
                    <a:pt x="16102" y="10885"/>
                    <a:pt x="15679" y="9141"/>
                    <a:pt x="15679" y="9141"/>
                  </a:cubicBezTo>
                  <a:lnTo>
                    <a:pt x="12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2"/>
            <p:cNvSpPr/>
            <p:nvPr/>
          </p:nvSpPr>
          <p:spPr>
            <a:xfrm>
              <a:off x="17614100" y="973663"/>
              <a:ext cx="402575" cy="272125"/>
            </a:xfrm>
            <a:custGeom>
              <a:avLst/>
              <a:gdLst/>
              <a:ahLst/>
              <a:cxnLst/>
              <a:rect l="l" t="t" r="r" b="b"/>
              <a:pathLst>
                <a:path w="16103" h="10885" extrusionOk="0">
                  <a:moveTo>
                    <a:pt x="12176" y="1"/>
                  </a:moveTo>
                  <a:lnTo>
                    <a:pt x="1" y="10242"/>
                  </a:lnTo>
                  <a:lnTo>
                    <a:pt x="5772" y="10742"/>
                  </a:lnTo>
                  <a:cubicBezTo>
                    <a:pt x="7194" y="10842"/>
                    <a:pt x="8413" y="10885"/>
                    <a:pt x="9457" y="10885"/>
                  </a:cubicBezTo>
                  <a:cubicBezTo>
                    <a:pt x="16102" y="10885"/>
                    <a:pt x="15679" y="9141"/>
                    <a:pt x="15679" y="9141"/>
                  </a:cubicBezTo>
                  <a:lnTo>
                    <a:pt x="12176" y="1"/>
                  </a:lnTo>
                  <a:close/>
                </a:path>
              </a:pathLst>
            </a:custGeom>
            <a:solidFill>
              <a:srgbClr val="D9D9D9">
                <a:alpha val="30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2"/>
            <p:cNvSpPr/>
            <p:nvPr/>
          </p:nvSpPr>
          <p:spPr>
            <a:xfrm>
              <a:off x="17614100" y="973663"/>
              <a:ext cx="406150" cy="286900"/>
            </a:xfrm>
            <a:custGeom>
              <a:avLst/>
              <a:gdLst/>
              <a:ahLst/>
              <a:cxnLst/>
              <a:rect l="l" t="t" r="r" b="b"/>
              <a:pathLst>
                <a:path w="16246" h="11476" fill="none" extrusionOk="0">
                  <a:moveTo>
                    <a:pt x="12176" y="1"/>
                  </a:moveTo>
                  <a:lnTo>
                    <a:pt x="15679" y="9141"/>
                  </a:lnTo>
                  <a:cubicBezTo>
                    <a:pt x="15679" y="9141"/>
                    <a:pt x="16246" y="11476"/>
                    <a:pt x="5772" y="10742"/>
                  </a:cubicBezTo>
                  <a:lnTo>
                    <a:pt x="1" y="10242"/>
                  </a:ln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2"/>
            <p:cNvSpPr/>
            <p:nvPr/>
          </p:nvSpPr>
          <p:spPr>
            <a:xfrm>
              <a:off x="17446500" y="1030763"/>
              <a:ext cx="457850" cy="236950"/>
            </a:xfrm>
            <a:custGeom>
              <a:avLst/>
              <a:gdLst/>
              <a:ahLst/>
              <a:cxnLst/>
              <a:rect l="l" t="t" r="r" b="b"/>
              <a:pathLst>
                <a:path w="18314" h="9478" extrusionOk="0">
                  <a:moveTo>
                    <a:pt x="13744" y="1"/>
                  </a:moveTo>
                  <a:cubicBezTo>
                    <a:pt x="13078" y="1"/>
                    <a:pt x="12432" y="274"/>
                    <a:pt x="11909" y="1019"/>
                  </a:cubicBezTo>
                  <a:cubicBezTo>
                    <a:pt x="9974" y="3821"/>
                    <a:pt x="5037" y="4155"/>
                    <a:pt x="2569" y="4655"/>
                  </a:cubicBezTo>
                  <a:cubicBezTo>
                    <a:pt x="100" y="5122"/>
                    <a:pt x="0" y="6823"/>
                    <a:pt x="0" y="6823"/>
                  </a:cubicBezTo>
                  <a:cubicBezTo>
                    <a:pt x="67" y="7424"/>
                    <a:pt x="1568" y="8691"/>
                    <a:pt x="4036" y="9325"/>
                  </a:cubicBezTo>
                  <a:cubicBezTo>
                    <a:pt x="4440" y="9433"/>
                    <a:pt x="5066" y="9478"/>
                    <a:pt x="5831" y="9478"/>
                  </a:cubicBezTo>
                  <a:cubicBezTo>
                    <a:pt x="9813" y="9478"/>
                    <a:pt x="17579" y="8258"/>
                    <a:pt x="17579" y="8258"/>
                  </a:cubicBezTo>
                  <a:cubicBezTo>
                    <a:pt x="18313" y="5623"/>
                    <a:pt x="17579" y="2087"/>
                    <a:pt x="17579" y="2087"/>
                  </a:cubicBezTo>
                  <a:cubicBezTo>
                    <a:pt x="17579" y="2087"/>
                    <a:pt x="15584" y="1"/>
                    <a:pt x="13744" y="1"/>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2"/>
            <p:cNvSpPr/>
            <p:nvPr/>
          </p:nvSpPr>
          <p:spPr>
            <a:xfrm>
              <a:off x="17681650" y="-247962"/>
              <a:ext cx="1101650" cy="1370350"/>
            </a:xfrm>
            <a:custGeom>
              <a:avLst/>
              <a:gdLst/>
              <a:ahLst/>
              <a:cxnLst/>
              <a:rect l="l" t="t" r="r" b="b"/>
              <a:pathLst>
                <a:path w="44066" h="54814" extrusionOk="0">
                  <a:moveTo>
                    <a:pt x="28409" y="0"/>
                  </a:moveTo>
                  <a:cubicBezTo>
                    <a:pt x="25917" y="0"/>
                    <a:pt x="23787" y="522"/>
                    <a:pt x="22750" y="1999"/>
                  </a:cubicBezTo>
                  <a:lnTo>
                    <a:pt x="21149" y="6469"/>
                  </a:lnTo>
                  <a:cubicBezTo>
                    <a:pt x="21450" y="7403"/>
                    <a:pt x="21917" y="8270"/>
                    <a:pt x="22550" y="9004"/>
                  </a:cubicBezTo>
                  <a:cubicBezTo>
                    <a:pt x="22550" y="9004"/>
                    <a:pt x="10308" y="14441"/>
                    <a:pt x="8440" y="22480"/>
                  </a:cubicBezTo>
                  <a:cubicBezTo>
                    <a:pt x="6506" y="30586"/>
                    <a:pt x="1" y="53436"/>
                    <a:pt x="1" y="53436"/>
                  </a:cubicBezTo>
                  <a:cubicBezTo>
                    <a:pt x="2377" y="54513"/>
                    <a:pt x="4420" y="54814"/>
                    <a:pt x="5960" y="54814"/>
                  </a:cubicBezTo>
                  <a:cubicBezTo>
                    <a:pt x="7900" y="54814"/>
                    <a:pt x="9041" y="54336"/>
                    <a:pt x="9041" y="54336"/>
                  </a:cubicBezTo>
                  <a:lnTo>
                    <a:pt x="19281" y="24081"/>
                  </a:lnTo>
                  <a:cubicBezTo>
                    <a:pt x="21816" y="21446"/>
                    <a:pt x="31123" y="21613"/>
                    <a:pt x="37594" y="18377"/>
                  </a:cubicBezTo>
                  <a:cubicBezTo>
                    <a:pt x="44066" y="15142"/>
                    <a:pt x="42531" y="3033"/>
                    <a:pt x="42531" y="3033"/>
                  </a:cubicBezTo>
                  <a:cubicBezTo>
                    <a:pt x="42531" y="3033"/>
                    <a:pt x="34416" y="0"/>
                    <a:pt x="284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2"/>
            <p:cNvSpPr/>
            <p:nvPr/>
          </p:nvSpPr>
          <p:spPr>
            <a:xfrm>
              <a:off x="17681650" y="-323912"/>
              <a:ext cx="1101650" cy="1472725"/>
            </a:xfrm>
            <a:custGeom>
              <a:avLst/>
              <a:gdLst/>
              <a:ahLst/>
              <a:cxnLst/>
              <a:rect l="l" t="t" r="r" b="b"/>
              <a:pathLst>
                <a:path w="44066" h="58909" fill="none" extrusionOk="0">
                  <a:moveTo>
                    <a:pt x="22750" y="5037"/>
                  </a:moveTo>
                  <a:cubicBezTo>
                    <a:pt x="26286" y="0"/>
                    <a:pt x="42531" y="6071"/>
                    <a:pt x="42531" y="6071"/>
                  </a:cubicBezTo>
                  <a:cubicBezTo>
                    <a:pt x="42531" y="6071"/>
                    <a:pt x="44066" y="18180"/>
                    <a:pt x="37594" y="21415"/>
                  </a:cubicBezTo>
                  <a:cubicBezTo>
                    <a:pt x="31123" y="24651"/>
                    <a:pt x="21816" y="24484"/>
                    <a:pt x="19281" y="27119"/>
                  </a:cubicBezTo>
                  <a:lnTo>
                    <a:pt x="9041" y="57374"/>
                  </a:lnTo>
                  <a:cubicBezTo>
                    <a:pt x="9041" y="57374"/>
                    <a:pt x="5371" y="58909"/>
                    <a:pt x="1" y="56474"/>
                  </a:cubicBezTo>
                  <a:cubicBezTo>
                    <a:pt x="1" y="56474"/>
                    <a:pt x="6506" y="33624"/>
                    <a:pt x="8440" y="25518"/>
                  </a:cubicBezTo>
                  <a:cubicBezTo>
                    <a:pt x="10308" y="17479"/>
                    <a:pt x="22550" y="12042"/>
                    <a:pt x="22550" y="12042"/>
                  </a:cubicBezTo>
                  <a:cubicBezTo>
                    <a:pt x="21917" y="11308"/>
                    <a:pt x="21450" y="10441"/>
                    <a:pt x="21149" y="9507"/>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2"/>
            <p:cNvSpPr/>
            <p:nvPr/>
          </p:nvSpPr>
          <p:spPr>
            <a:xfrm>
              <a:off x="18620675" y="92213"/>
              <a:ext cx="40875" cy="31700"/>
            </a:xfrm>
            <a:custGeom>
              <a:avLst/>
              <a:gdLst/>
              <a:ahLst/>
              <a:cxnLst/>
              <a:rect l="l" t="t" r="r" b="b"/>
              <a:pathLst>
                <a:path w="1635" h="1268" fill="none" extrusionOk="0">
                  <a:moveTo>
                    <a:pt x="1635" y="0"/>
                  </a:moveTo>
                  <a:cubicBezTo>
                    <a:pt x="1101" y="434"/>
                    <a:pt x="567" y="868"/>
                    <a:pt x="0" y="1268"/>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2"/>
            <p:cNvSpPr/>
            <p:nvPr/>
          </p:nvSpPr>
          <p:spPr>
            <a:xfrm>
              <a:off x="18684050" y="-164637"/>
              <a:ext cx="46725" cy="229350"/>
            </a:xfrm>
            <a:custGeom>
              <a:avLst/>
              <a:gdLst/>
              <a:ahLst/>
              <a:cxnLst/>
              <a:rect l="l" t="t" r="r" b="b"/>
              <a:pathLst>
                <a:path w="1869" h="9174" fill="none" extrusionOk="0">
                  <a:moveTo>
                    <a:pt x="434" y="0"/>
                  </a:moveTo>
                  <a:cubicBezTo>
                    <a:pt x="1768" y="2869"/>
                    <a:pt x="1868" y="6505"/>
                    <a:pt x="0" y="9174"/>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2"/>
            <p:cNvSpPr/>
            <p:nvPr/>
          </p:nvSpPr>
          <p:spPr>
            <a:xfrm>
              <a:off x="18593975" y="-152962"/>
              <a:ext cx="125125" cy="110100"/>
            </a:xfrm>
            <a:custGeom>
              <a:avLst/>
              <a:gdLst/>
              <a:ahLst/>
              <a:cxnLst/>
              <a:rect l="l" t="t" r="r" b="b"/>
              <a:pathLst>
                <a:path w="5005" h="4404" fill="none" extrusionOk="0">
                  <a:moveTo>
                    <a:pt x="334" y="0"/>
                  </a:moveTo>
                  <a:cubicBezTo>
                    <a:pt x="334" y="0"/>
                    <a:pt x="1" y="2202"/>
                    <a:pt x="968" y="3069"/>
                  </a:cubicBezTo>
                  <a:cubicBezTo>
                    <a:pt x="1969" y="3970"/>
                    <a:pt x="5004" y="4403"/>
                    <a:pt x="5004" y="4403"/>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2"/>
            <p:cNvSpPr/>
            <p:nvPr/>
          </p:nvSpPr>
          <p:spPr>
            <a:xfrm>
              <a:off x="18227050" y="-150462"/>
              <a:ext cx="45900" cy="74250"/>
            </a:xfrm>
            <a:custGeom>
              <a:avLst/>
              <a:gdLst/>
              <a:ahLst/>
              <a:cxnLst/>
              <a:rect l="l" t="t" r="r" b="b"/>
              <a:pathLst>
                <a:path w="1836" h="2970" fill="none" extrusionOk="0">
                  <a:moveTo>
                    <a:pt x="1702" y="0"/>
                  </a:moveTo>
                  <a:cubicBezTo>
                    <a:pt x="1702" y="0"/>
                    <a:pt x="1835" y="2202"/>
                    <a:pt x="934" y="2102"/>
                  </a:cubicBezTo>
                  <a:cubicBezTo>
                    <a:pt x="34" y="2002"/>
                    <a:pt x="0" y="2969"/>
                    <a:pt x="0" y="2969"/>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2"/>
            <p:cNvSpPr/>
            <p:nvPr/>
          </p:nvSpPr>
          <p:spPr>
            <a:xfrm>
              <a:off x="18017725" y="-919362"/>
              <a:ext cx="727225" cy="775800"/>
            </a:xfrm>
            <a:custGeom>
              <a:avLst/>
              <a:gdLst/>
              <a:ahLst/>
              <a:cxnLst/>
              <a:rect l="l" t="t" r="r" b="b"/>
              <a:pathLst>
                <a:path w="29089" h="31032" extrusionOk="0">
                  <a:moveTo>
                    <a:pt x="11367" y="1"/>
                  </a:moveTo>
                  <a:cubicBezTo>
                    <a:pt x="4965" y="1"/>
                    <a:pt x="1" y="4204"/>
                    <a:pt x="1" y="4204"/>
                  </a:cubicBezTo>
                  <a:cubicBezTo>
                    <a:pt x="1" y="4771"/>
                    <a:pt x="68" y="5338"/>
                    <a:pt x="234" y="5905"/>
                  </a:cubicBezTo>
                  <a:lnTo>
                    <a:pt x="801" y="7773"/>
                  </a:lnTo>
                  <a:cubicBezTo>
                    <a:pt x="1302" y="9007"/>
                    <a:pt x="1902" y="10208"/>
                    <a:pt x="2569" y="11342"/>
                  </a:cubicBezTo>
                  <a:cubicBezTo>
                    <a:pt x="3136" y="12276"/>
                    <a:pt x="3703" y="13177"/>
                    <a:pt x="4337" y="14078"/>
                  </a:cubicBezTo>
                  <a:cubicBezTo>
                    <a:pt x="4804" y="18448"/>
                    <a:pt x="6939" y="24118"/>
                    <a:pt x="6939" y="24118"/>
                  </a:cubicBezTo>
                  <a:cubicBezTo>
                    <a:pt x="6939" y="24118"/>
                    <a:pt x="6572" y="28588"/>
                    <a:pt x="7073" y="29222"/>
                  </a:cubicBezTo>
                  <a:cubicBezTo>
                    <a:pt x="8124" y="30603"/>
                    <a:pt x="11552" y="31031"/>
                    <a:pt x="15401" y="31031"/>
                  </a:cubicBezTo>
                  <a:cubicBezTo>
                    <a:pt x="21685" y="31031"/>
                    <a:pt x="29088" y="29889"/>
                    <a:pt x="29088" y="29889"/>
                  </a:cubicBezTo>
                  <a:cubicBezTo>
                    <a:pt x="29088" y="29889"/>
                    <a:pt x="28655" y="11109"/>
                    <a:pt x="25686" y="5805"/>
                  </a:cubicBezTo>
                  <a:cubicBezTo>
                    <a:pt x="23818" y="2436"/>
                    <a:pt x="19114" y="34"/>
                    <a:pt x="11442" y="1"/>
                  </a:cubicBezTo>
                  <a:cubicBezTo>
                    <a:pt x="11417" y="1"/>
                    <a:pt x="11392" y="1"/>
                    <a:pt x="11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2"/>
            <p:cNvSpPr/>
            <p:nvPr/>
          </p:nvSpPr>
          <p:spPr>
            <a:xfrm>
              <a:off x="18017725" y="-920187"/>
              <a:ext cx="727225" cy="822275"/>
            </a:xfrm>
            <a:custGeom>
              <a:avLst/>
              <a:gdLst/>
              <a:ahLst/>
              <a:cxnLst/>
              <a:rect l="l" t="t" r="r" b="b"/>
              <a:pathLst>
                <a:path w="29089" h="32891" fill="none" extrusionOk="0">
                  <a:moveTo>
                    <a:pt x="234" y="5938"/>
                  </a:moveTo>
                  <a:cubicBezTo>
                    <a:pt x="68" y="5371"/>
                    <a:pt x="1" y="4804"/>
                    <a:pt x="1" y="4237"/>
                  </a:cubicBezTo>
                  <a:cubicBezTo>
                    <a:pt x="1" y="4237"/>
                    <a:pt x="5004" y="1"/>
                    <a:pt x="11442" y="34"/>
                  </a:cubicBezTo>
                  <a:cubicBezTo>
                    <a:pt x="19114" y="67"/>
                    <a:pt x="23818" y="2469"/>
                    <a:pt x="25686" y="5838"/>
                  </a:cubicBezTo>
                  <a:cubicBezTo>
                    <a:pt x="28655" y="11142"/>
                    <a:pt x="29088" y="29922"/>
                    <a:pt x="29088" y="29922"/>
                  </a:cubicBezTo>
                  <a:cubicBezTo>
                    <a:pt x="29088" y="29922"/>
                    <a:pt x="9841" y="32891"/>
                    <a:pt x="7073" y="29255"/>
                  </a:cubicBezTo>
                  <a:cubicBezTo>
                    <a:pt x="6572" y="28621"/>
                    <a:pt x="6939" y="24151"/>
                    <a:pt x="6939" y="24151"/>
                  </a:cubicBezTo>
                  <a:cubicBezTo>
                    <a:pt x="6939" y="24151"/>
                    <a:pt x="4804" y="18481"/>
                    <a:pt x="4337" y="14111"/>
                  </a:cubicBezTo>
                  <a:cubicBezTo>
                    <a:pt x="3703" y="13210"/>
                    <a:pt x="3136" y="12309"/>
                    <a:pt x="2569" y="11375"/>
                  </a:cubicBezTo>
                  <a:cubicBezTo>
                    <a:pt x="1902" y="10241"/>
                    <a:pt x="1302" y="9040"/>
                    <a:pt x="801" y="7806"/>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2"/>
            <p:cNvSpPr/>
            <p:nvPr/>
          </p:nvSpPr>
          <p:spPr>
            <a:xfrm>
              <a:off x="18017725" y="-919362"/>
              <a:ext cx="727225" cy="775800"/>
            </a:xfrm>
            <a:custGeom>
              <a:avLst/>
              <a:gdLst/>
              <a:ahLst/>
              <a:cxnLst/>
              <a:rect l="l" t="t" r="r" b="b"/>
              <a:pathLst>
                <a:path w="29089" h="31032" extrusionOk="0">
                  <a:moveTo>
                    <a:pt x="11367" y="1"/>
                  </a:moveTo>
                  <a:cubicBezTo>
                    <a:pt x="4965" y="1"/>
                    <a:pt x="1" y="4204"/>
                    <a:pt x="1" y="4204"/>
                  </a:cubicBezTo>
                  <a:cubicBezTo>
                    <a:pt x="1" y="4771"/>
                    <a:pt x="68" y="5338"/>
                    <a:pt x="234" y="5905"/>
                  </a:cubicBezTo>
                  <a:lnTo>
                    <a:pt x="801" y="7773"/>
                  </a:lnTo>
                  <a:cubicBezTo>
                    <a:pt x="1302" y="9007"/>
                    <a:pt x="1902" y="10208"/>
                    <a:pt x="2569" y="11342"/>
                  </a:cubicBezTo>
                  <a:cubicBezTo>
                    <a:pt x="3136" y="12276"/>
                    <a:pt x="3703" y="13177"/>
                    <a:pt x="4337" y="14078"/>
                  </a:cubicBezTo>
                  <a:cubicBezTo>
                    <a:pt x="4804" y="18448"/>
                    <a:pt x="6939" y="24118"/>
                    <a:pt x="6939" y="24118"/>
                  </a:cubicBezTo>
                  <a:cubicBezTo>
                    <a:pt x="6939" y="24118"/>
                    <a:pt x="6572" y="28588"/>
                    <a:pt x="7073" y="29222"/>
                  </a:cubicBezTo>
                  <a:cubicBezTo>
                    <a:pt x="8124" y="30603"/>
                    <a:pt x="11552" y="31031"/>
                    <a:pt x="15401" y="31031"/>
                  </a:cubicBezTo>
                  <a:cubicBezTo>
                    <a:pt x="21685" y="31031"/>
                    <a:pt x="29088" y="29889"/>
                    <a:pt x="29088" y="29889"/>
                  </a:cubicBezTo>
                  <a:cubicBezTo>
                    <a:pt x="29088" y="29889"/>
                    <a:pt x="28655" y="11109"/>
                    <a:pt x="25686" y="5805"/>
                  </a:cubicBezTo>
                  <a:cubicBezTo>
                    <a:pt x="23818" y="2436"/>
                    <a:pt x="19114" y="34"/>
                    <a:pt x="11442" y="1"/>
                  </a:cubicBezTo>
                  <a:cubicBezTo>
                    <a:pt x="11417" y="1"/>
                    <a:pt x="11392" y="1"/>
                    <a:pt x="1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2"/>
            <p:cNvSpPr/>
            <p:nvPr/>
          </p:nvSpPr>
          <p:spPr>
            <a:xfrm>
              <a:off x="18017725" y="-920187"/>
              <a:ext cx="727225" cy="822275"/>
            </a:xfrm>
            <a:custGeom>
              <a:avLst/>
              <a:gdLst/>
              <a:ahLst/>
              <a:cxnLst/>
              <a:rect l="l" t="t" r="r" b="b"/>
              <a:pathLst>
                <a:path w="29089" h="32891" fill="none" extrusionOk="0">
                  <a:moveTo>
                    <a:pt x="234" y="5938"/>
                  </a:moveTo>
                  <a:cubicBezTo>
                    <a:pt x="68" y="5371"/>
                    <a:pt x="1" y="4804"/>
                    <a:pt x="1" y="4237"/>
                  </a:cubicBezTo>
                  <a:cubicBezTo>
                    <a:pt x="1" y="4237"/>
                    <a:pt x="5004" y="1"/>
                    <a:pt x="11442" y="34"/>
                  </a:cubicBezTo>
                  <a:cubicBezTo>
                    <a:pt x="19114" y="67"/>
                    <a:pt x="23818" y="2469"/>
                    <a:pt x="25686" y="5838"/>
                  </a:cubicBezTo>
                  <a:cubicBezTo>
                    <a:pt x="28655" y="11142"/>
                    <a:pt x="29088" y="29922"/>
                    <a:pt x="29088" y="29922"/>
                  </a:cubicBezTo>
                  <a:cubicBezTo>
                    <a:pt x="29088" y="29922"/>
                    <a:pt x="9841" y="32891"/>
                    <a:pt x="7073" y="29255"/>
                  </a:cubicBezTo>
                  <a:cubicBezTo>
                    <a:pt x="6572" y="28621"/>
                    <a:pt x="6939" y="24151"/>
                    <a:pt x="6939" y="24151"/>
                  </a:cubicBezTo>
                  <a:cubicBezTo>
                    <a:pt x="6939" y="24151"/>
                    <a:pt x="4804" y="18481"/>
                    <a:pt x="4337" y="14111"/>
                  </a:cubicBezTo>
                  <a:cubicBezTo>
                    <a:pt x="3703" y="13210"/>
                    <a:pt x="3136" y="12309"/>
                    <a:pt x="2569" y="11375"/>
                  </a:cubicBezTo>
                  <a:cubicBezTo>
                    <a:pt x="1902" y="10241"/>
                    <a:pt x="1302" y="9040"/>
                    <a:pt x="801" y="7806"/>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2"/>
            <p:cNvSpPr/>
            <p:nvPr/>
          </p:nvSpPr>
          <p:spPr>
            <a:xfrm>
              <a:off x="18207875" y="-659162"/>
              <a:ext cx="73400" cy="487875"/>
            </a:xfrm>
            <a:custGeom>
              <a:avLst/>
              <a:gdLst/>
              <a:ahLst/>
              <a:cxnLst/>
              <a:rect l="l" t="t" r="r" b="b"/>
              <a:pathLst>
                <a:path w="2936" h="19515" fill="none" extrusionOk="0">
                  <a:moveTo>
                    <a:pt x="0" y="0"/>
                  </a:moveTo>
                  <a:cubicBezTo>
                    <a:pt x="0" y="0"/>
                    <a:pt x="2936" y="11409"/>
                    <a:pt x="2502" y="13910"/>
                  </a:cubicBezTo>
                  <a:cubicBezTo>
                    <a:pt x="2369" y="14778"/>
                    <a:pt x="2535" y="15678"/>
                    <a:pt x="2902" y="16446"/>
                  </a:cubicBezTo>
                  <a:cubicBezTo>
                    <a:pt x="2102" y="17279"/>
                    <a:pt x="1935" y="18514"/>
                    <a:pt x="2502" y="19514"/>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2"/>
            <p:cNvSpPr/>
            <p:nvPr/>
          </p:nvSpPr>
          <p:spPr>
            <a:xfrm>
              <a:off x="18343800" y="-539087"/>
              <a:ext cx="152625" cy="115950"/>
            </a:xfrm>
            <a:custGeom>
              <a:avLst/>
              <a:gdLst/>
              <a:ahLst/>
              <a:cxnLst/>
              <a:rect l="l" t="t" r="r" b="b"/>
              <a:pathLst>
                <a:path w="6105" h="4638" fill="none" extrusionOk="0">
                  <a:moveTo>
                    <a:pt x="2335" y="4638"/>
                  </a:moveTo>
                  <a:cubicBezTo>
                    <a:pt x="1835" y="4604"/>
                    <a:pt x="1301" y="4471"/>
                    <a:pt x="868" y="4171"/>
                  </a:cubicBezTo>
                  <a:lnTo>
                    <a:pt x="0" y="334"/>
                  </a:lnTo>
                  <a:cubicBezTo>
                    <a:pt x="1735" y="501"/>
                    <a:pt x="3470" y="401"/>
                    <a:pt x="5171" y="1"/>
                  </a:cubicBezTo>
                  <a:lnTo>
                    <a:pt x="6105" y="4171"/>
                  </a:lnTo>
                  <a:cubicBezTo>
                    <a:pt x="5571" y="4304"/>
                    <a:pt x="5037" y="4404"/>
                    <a:pt x="4504" y="4504"/>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2"/>
            <p:cNvSpPr/>
            <p:nvPr/>
          </p:nvSpPr>
          <p:spPr>
            <a:xfrm>
              <a:off x="18092775" y="-926687"/>
              <a:ext cx="346275" cy="330100"/>
            </a:xfrm>
            <a:custGeom>
              <a:avLst/>
              <a:gdLst/>
              <a:ahLst/>
              <a:cxnLst/>
              <a:rect l="l" t="t" r="r" b="b"/>
              <a:pathLst>
                <a:path w="13851" h="13204" extrusionOk="0">
                  <a:moveTo>
                    <a:pt x="9026" y="1"/>
                  </a:moveTo>
                  <a:cubicBezTo>
                    <a:pt x="8245" y="1"/>
                    <a:pt x="7343" y="91"/>
                    <a:pt x="6305" y="294"/>
                  </a:cubicBezTo>
                  <a:cubicBezTo>
                    <a:pt x="1" y="1528"/>
                    <a:pt x="2503" y="12203"/>
                    <a:pt x="2503" y="12203"/>
                  </a:cubicBezTo>
                  <a:lnTo>
                    <a:pt x="4604" y="10701"/>
                  </a:lnTo>
                  <a:lnTo>
                    <a:pt x="7807" y="13203"/>
                  </a:lnTo>
                  <a:cubicBezTo>
                    <a:pt x="7807" y="13203"/>
                    <a:pt x="13044" y="6665"/>
                    <a:pt x="13544" y="3997"/>
                  </a:cubicBezTo>
                  <a:cubicBezTo>
                    <a:pt x="13851" y="2325"/>
                    <a:pt x="12993" y="1"/>
                    <a:pt x="9026" y="1"/>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2"/>
            <p:cNvSpPr/>
            <p:nvPr/>
          </p:nvSpPr>
          <p:spPr>
            <a:xfrm>
              <a:off x="18092775" y="-926687"/>
              <a:ext cx="346275" cy="330100"/>
            </a:xfrm>
            <a:custGeom>
              <a:avLst/>
              <a:gdLst/>
              <a:ahLst/>
              <a:cxnLst/>
              <a:rect l="l" t="t" r="r" b="b"/>
              <a:pathLst>
                <a:path w="13851" h="13204" extrusionOk="0">
                  <a:moveTo>
                    <a:pt x="9026" y="1"/>
                  </a:moveTo>
                  <a:cubicBezTo>
                    <a:pt x="8245" y="1"/>
                    <a:pt x="7343" y="91"/>
                    <a:pt x="6305" y="294"/>
                  </a:cubicBezTo>
                  <a:cubicBezTo>
                    <a:pt x="1" y="1528"/>
                    <a:pt x="2503" y="12203"/>
                    <a:pt x="2503" y="12203"/>
                  </a:cubicBezTo>
                  <a:lnTo>
                    <a:pt x="4604" y="10701"/>
                  </a:lnTo>
                  <a:lnTo>
                    <a:pt x="7807" y="13203"/>
                  </a:lnTo>
                  <a:cubicBezTo>
                    <a:pt x="7807" y="13203"/>
                    <a:pt x="13044" y="6665"/>
                    <a:pt x="13544" y="3997"/>
                  </a:cubicBezTo>
                  <a:cubicBezTo>
                    <a:pt x="13851" y="2325"/>
                    <a:pt x="12993" y="1"/>
                    <a:pt x="9026" y="1"/>
                  </a:cubicBez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2"/>
            <p:cNvSpPr/>
            <p:nvPr/>
          </p:nvSpPr>
          <p:spPr>
            <a:xfrm>
              <a:off x="17948525" y="-48737"/>
              <a:ext cx="331925" cy="250225"/>
            </a:xfrm>
            <a:custGeom>
              <a:avLst/>
              <a:gdLst/>
              <a:ahLst/>
              <a:cxnLst/>
              <a:rect l="l" t="t" r="r" b="b"/>
              <a:pathLst>
                <a:path w="13277" h="10009" fill="none" extrusionOk="0">
                  <a:moveTo>
                    <a:pt x="0" y="10008"/>
                  </a:moveTo>
                  <a:cubicBezTo>
                    <a:pt x="0" y="10008"/>
                    <a:pt x="4070" y="5271"/>
                    <a:pt x="13276" y="1736"/>
                  </a:cubicBezTo>
                  <a:cubicBezTo>
                    <a:pt x="13276" y="1736"/>
                    <a:pt x="10875" y="1002"/>
                    <a:pt x="10341" y="1"/>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2"/>
            <p:cNvSpPr/>
            <p:nvPr/>
          </p:nvSpPr>
          <p:spPr>
            <a:xfrm>
              <a:off x="17735025" y="560888"/>
              <a:ext cx="93425" cy="338600"/>
            </a:xfrm>
            <a:custGeom>
              <a:avLst/>
              <a:gdLst/>
              <a:ahLst/>
              <a:cxnLst/>
              <a:rect l="l" t="t" r="r" b="b"/>
              <a:pathLst>
                <a:path w="3737" h="13544" fill="none" extrusionOk="0">
                  <a:moveTo>
                    <a:pt x="3737" y="0"/>
                  </a:moveTo>
                  <a:lnTo>
                    <a:pt x="1" y="13543"/>
                  </a:ln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2"/>
            <p:cNvSpPr/>
            <p:nvPr/>
          </p:nvSpPr>
          <p:spPr>
            <a:xfrm>
              <a:off x="18548100" y="-429462"/>
              <a:ext cx="213525" cy="80050"/>
            </a:xfrm>
            <a:custGeom>
              <a:avLst/>
              <a:gdLst/>
              <a:ahLst/>
              <a:cxnLst/>
              <a:rect l="l" t="t" r="r" b="b"/>
              <a:pathLst>
                <a:path w="8541" h="3202" extrusionOk="0">
                  <a:moveTo>
                    <a:pt x="2084" y="0"/>
                  </a:moveTo>
                  <a:cubicBezTo>
                    <a:pt x="601" y="0"/>
                    <a:pt x="1" y="619"/>
                    <a:pt x="1" y="619"/>
                  </a:cubicBezTo>
                  <a:cubicBezTo>
                    <a:pt x="1" y="619"/>
                    <a:pt x="1538" y="3202"/>
                    <a:pt x="7741" y="3202"/>
                  </a:cubicBezTo>
                  <a:cubicBezTo>
                    <a:pt x="7999" y="3202"/>
                    <a:pt x="8266" y="3197"/>
                    <a:pt x="8540" y="3188"/>
                  </a:cubicBezTo>
                  <a:cubicBezTo>
                    <a:pt x="7273" y="1820"/>
                    <a:pt x="5638" y="786"/>
                    <a:pt x="3870" y="253"/>
                  </a:cubicBezTo>
                  <a:cubicBezTo>
                    <a:pt x="3170" y="69"/>
                    <a:pt x="2578" y="0"/>
                    <a:pt x="2084" y="0"/>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2"/>
            <p:cNvSpPr/>
            <p:nvPr/>
          </p:nvSpPr>
          <p:spPr>
            <a:xfrm>
              <a:off x="17882625" y="-584112"/>
              <a:ext cx="858975" cy="423200"/>
            </a:xfrm>
            <a:custGeom>
              <a:avLst/>
              <a:gdLst/>
              <a:ahLst/>
              <a:cxnLst/>
              <a:rect l="l" t="t" r="r" b="b"/>
              <a:pathLst>
                <a:path w="34359" h="16928" extrusionOk="0">
                  <a:moveTo>
                    <a:pt x="26954" y="1"/>
                  </a:moveTo>
                  <a:lnTo>
                    <a:pt x="27421" y="9241"/>
                  </a:lnTo>
                  <a:cubicBezTo>
                    <a:pt x="21883" y="7406"/>
                    <a:pt x="10108" y="4404"/>
                    <a:pt x="9441" y="4404"/>
                  </a:cubicBezTo>
                  <a:cubicBezTo>
                    <a:pt x="8774" y="4437"/>
                    <a:pt x="4504" y="4470"/>
                    <a:pt x="3036" y="4971"/>
                  </a:cubicBezTo>
                  <a:cubicBezTo>
                    <a:pt x="1569" y="5471"/>
                    <a:pt x="1" y="7940"/>
                    <a:pt x="1" y="7940"/>
                  </a:cubicBezTo>
                  <a:cubicBezTo>
                    <a:pt x="1" y="7940"/>
                    <a:pt x="3767" y="8029"/>
                    <a:pt x="6455" y="8029"/>
                  </a:cubicBezTo>
                  <a:cubicBezTo>
                    <a:pt x="7799" y="8029"/>
                    <a:pt x="8874" y="8006"/>
                    <a:pt x="9074" y="7940"/>
                  </a:cubicBezTo>
                  <a:cubicBezTo>
                    <a:pt x="9089" y="7936"/>
                    <a:pt x="9107" y="7934"/>
                    <a:pt x="9128" y="7934"/>
                  </a:cubicBezTo>
                  <a:cubicBezTo>
                    <a:pt x="9992" y="7934"/>
                    <a:pt x="16448" y="11191"/>
                    <a:pt x="27287" y="15879"/>
                  </a:cubicBezTo>
                  <a:cubicBezTo>
                    <a:pt x="28637" y="16457"/>
                    <a:pt x="29724" y="16927"/>
                    <a:pt x="30618" y="16927"/>
                  </a:cubicBezTo>
                  <a:cubicBezTo>
                    <a:pt x="31580" y="16927"/>
                    <a:pt x="32319" y="16383"/>
                    <a:pt x="32924" y="14845"/>
                  </a:cubicBezTo>
                  <a:cubicBezTo>
                    <a:pt x="34059" y="11842"/>
                    <a:pt x="34359" y="601"/>
                    <a:pt x="34359" y="601"/>
                  </a:cubicBezTo>
                  <a:lnTo>
                    <a:pt x="26954" y="1"/>
                  </a:lnTo>
                  <a:close/>
                </a:path>
              </a:pathLst>
            </a:custGeom>
            <a:solidFill>
              <a:srgbClr val="FFFFFF"/>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2"/>
            <p:cNvSpPr/>
            <p:nvPr/>
          </p:nvSpPr>
          <p:spPr>
            <a:xfrm>
              <a:off x="18503075" y="-826587"/>
              <a:ext cx="287725" cy="476825"/>
            </a:xfrm>
            <a:custGeom>
              <a:avLst/>
              <a:gdLst/>
              <a:ahLst/>
              <a:cxnLst/>
              <a:rect l="l" t="t" r="r" b="b"/>
              <a:pathLst>
                <a:path w="11509" h="19073" extrusionOk="0">
                  <a:moveTo>
                    <a:pt x="3944" y="1"/>
                  </a:moveTo>
                  <a:cubicBezTo>
                    <a:pt x="2607" y="1"/>
                    <a:pt x="1419" y="1292"/>
                    <a:pt x="735" y="2928"/>
                  </a:cubicBezTo>
                  <a:lnTo>
                    <a:pt x="268" y="4329"/>
                  </a:lnTo>
                  <a:cubicBezTo>
                    <a:pt x="67" y="5096"/>
                    <a:pt x="1" y="5897"/>
                    <a:pt x="67" y="6697"/>
                  </a:cubicBezTo>
                  <a:cubicBezTo>
                    <a:pt x="401" y="9566"/>
                    <a:pt x="1802" y="16504"/>
                    <a:pt x="1802" y="16504"/>
                  </a:cubicBezTo>
                  <a:cubicBezTo>
                    <a:pt x="1802" y="16504"/>
                    <a:pt x="8740" y="17505"/>
                    <a:pt x="10341" y="19073"/>
                  </a:cubicBezTo>
                  <a:cubicBezTo>
                    <a:pt x="10341" y="19073"/>
                    <a:pt x="11509" y="9900"/>
                    <a:pt x="9174" y="5230"/>
                  </a:cubicBezTo>
                  <a:cubicBezTo>
                    <a:pt x="6839" y="560"/>
                    <a:pt x="4437" y="59"/>
                    <a:pt x="4437" y="59"/>
                  </a:cubicBezTo>
                  <a:cubicBezTo>
                    <a:pt x="4271" y="20"/>
                    <a:pt x="4107" y="1"/>
                    <a:pt x="3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2"/>
            <p:cNvSpPr/>
            <p:nvPr/>
          </p:nvSpPr>
          <p:spPr>
            <a:xfrm>
              <a:off x="18503075" y="-834287"/>
              <a:ext cx="287725" cy="484525"/>
            </a:xfrm>
            <a:custGeom>
              <a:avLst/>
              <a:gdLst/>
              <a:ahLst/>
              <a:cxnLst/>
              <a:rect l="l" t="t" r="r" b="b"/>
              <a:pathLst>
                <a:path w="11509" h="19381" fill="none" extrusionOk="0">
                  <a:moveTo>
                    <a:pt x="268" y="4637"/>
                  </a:moveTo>
                  <a:cubicBezTo>
                    <a:pt x="67" y="5404"/>
                    <a:pt x="1" y="6205"/>
                    <a:pt x="67" y="7005"/>
                  </a:cubicBezTo>
                  <a:cubicBezTo>
                    <a:pt x="401" y="9874"/>
                    <a:pt x="1802" y="16812"/>
                    <a:pt x="1802" y="16812"/>
                  </a:cubicBezTo>
                  <a:cubicBezTo>
                    <a:pt x="1802" y="16812"/>
                    <a:pt x="8740" y="17813"/>
                    <a:pt x="10341" y="19381"/>
                  </a:cubicBezTo>
                  <a:cubicBezTo>
                    <a:pt x="10341" y="19381"/>
                    <a:pt x="11509" y="10208"/>
                    <a:pt x="9174" y="5538"/>
                  </a:cubicBezTo>
                  <a:cubicBezTo>
                    <a:pt x="6839" y="868"/>
                    <a:pt x="4437" y="367"/>
                    <a:pt x="4437" y="367"/>
                  </a:cubicBezTo>
                  <a:cubicBezTo>
                    <a:pt x="2903" y="0"/>
                    <a:pt x="1502" y="1401"/>
                    <a:pt x="735" y="3236"/>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2"/>
            <p:cNvSpPr/>
            <p:nvPr/>
          </p:nvSpPr>
          <p:spPr>
            <a:xfrm>
              <a:off x="18503075" y="-826587"/>
              <a:ext cx="287725" cy="476825"/>
            </a:xfrm>
            <a:custGeom>
              <a:avLst/>
              <a:gdLst/>
              <a:ahLst/>
              <a:cxnLst/>
              <a:rect l="l" t="t" r="r" b="b"/>
              <a:pathLst>
                <a:path w="11509" h="19073" extrusionOk="0">
                  <a:moveTo>
                    <a:pt x="3944" y="1"/>
                  </a:moveTo>
                  <a:cubicBezTo>
                    <a:pt x="2607" y="1"/>
                    <a:pt x="1419" y="1292"/>
                    <a:pt x="735" y="2928"/>
                  </a:cubicBezTo>
                  <a:lnTo>
                    <a:pt x="268" y="4329"/>
                  </a:lnTo>
                  <a:cubicBezTo>
                    <a:pt x="67" y="5096"/>
                    <a:pt x="1" y="5897"/>
                    <a:pt x="67" y="6697"/>
                  </a:cubicBezTo>
                  <a:cubicBezTo>
                    <a:pt x="401" y="9566"/>
                    <a:pt x="1802" y="16504"/>
                    <a:pt x="1802" y="16504"/>
                  </a:cubicBezTo>
                  <a:cubicBezTo>
                    <a:pt x="1802" y="16504"/>
                    <a:pt x="8740" y="17505"/>
                    <a:pt x="10341" y="19073"/>
                  </a:cubicBezTo>
                  <a:cubicBezTo>
                    <a:pt x="10341" y="19073"/>
                    <a:pt x="11509" y="9900"/>
                    <a:pt x="9174" y="5230"/>
                  </a:cubicBezTo>
                  <a:cubicBezTo>
                    <a:pt x="6839" y="560"/>
                    <a:pt x="4437" y="59"/>
                    <a:pt x="4437" y="59"/>
                  </a:cubicBezTo>
                  <a:cubicBezTo>
                    <a:pt x="4271" y="20"/>
                    <a:pt x="4107" y="1"/>
                    <a:pt x="3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2"/>
            <p:cNvSpPr/>
            <p:nvPr/>
          </p:nvSpPr>
          <p:spPr>
            <a:xfrm>
              <a:off x="18503075" y="-834287"/>
              <a:ext cx="287725" cy="484525"/>
            </a:xfrm>
            <a:custGeom>
              <a:avLst/>
              <a:gdLst/>
              <a:ahLst/>
              <a:cxnLst/>
              <a:rect l="l" t="t" r="r" b="b"/>
              <a:pathLst>
                <a:path w="11509" h="19381" fill="none" extrusionOk="0">
                  <a:moveTo>
                    <a:pt x="268" y="4637"/>
                  </a:moveTo>
                  <a:cubicBezTo>
                    <a:pt x="67" y="5404"/>
                    <a:pt x="1" y="6205"/>
                    <a:pt x="67" y="7005"/>
                  </a:cubicBezTo>
                  <a:cubicBezTo>
                    <a:pt x="401" y="9874"/>
                    <a:pt x="1802" y="16812"/>
                    <a:pt x="1802" y="16812"/>
                  </a:cubicBezTo>
                  <a:cubicBezTo>
                    <a:pt x="1802" y="16812"/>
                    <a:pt x="8740" y="17813"/>
                    <a:pt x="10341" y="19381"/>
                  </a:cubicBezTo>
                  <a:cubicBezTo>
                    <a:pt x="10341" y="19381"/>
                    <a:pt x="11509" y="10208"/>
                    <a:pt x="9174" y="5538"/>
                  </a:cubicBezTo>
                  <a:cubicBezTo>
                    <a:pt x="6839" y="868"/>
                    <a:pt x="4437" y="367"/>
                    <a:pt x="4437" y="367"/>
                  </a:cubicBezTo>
                  <a:cubicBezTo>
                    <a:pt x="2903" y="0"/>
                    <a:pt x="1502" y="1401"/>
                    <a:pt x="735" y="3236"/>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2"/>
            <p:cNvSpPr/>
            <p:nvPr/>
          </p:nvSpPr>
          <p:spPr>
            <a:xfrm>
              <a:off x="18001050" y="-629137"/>
              <a:ext cx="88425" cy="45050"/>
            </a:xfrm>
            <a:custGeom>
              <a:avLst/>
              <a:gdLst/>
              <a:ahLst/>
              <a:cxnLst/>
              <a:rect l="l" t="t" r="r" b="b"/>
              <a:pathLst>
                <a:path w="3537" h="1802" fill="none" extrusionOk="0">
                  <a:moveTo>
                    <a:pt x="1" y="0"/>
                  </a:moveTo>
                  <a:cubicBezTo>
                    <a:pt x="1035" y="868"/>
                    <a:pt x="2236" y="1468"/>
                    <a:pt x="3537" y="1802"/>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2"/>
            <p:cNvSpPr/>
            <p:nvPr/>
          </p:nvSpPr>
          <p:spPr>
            <a:xfrm>
              <a:off x="18548100" y="-629137"/>
              <a:ext cx="141800" cy="144300"/>
            </a:xfrm>
            <a:custGeom>
              <a:avLst/>
              <a:gdLst/>
              <a:ahLst/>
              <a:cxnLst/>
              <a:rect l="l" t="t" r="r" b="b"/>
              <a:pathLst>
                <a:path w="5672" h="5772" fill="none" extrusionOk="0">
                  <a:moveTo>
                    <a:pt x="1" y="0"/>
                  </a:moveTo>
                  <a:cubicBezTo>
                    <a:pt x="1" y="0"/>
                    <a:pt x="2503" y="4737"/>
                    <a:pt x="5672" y="577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2"/>
            <p:cNvSpPr/>
            <p:nvPr/>
          </p:nvSpPr>
          <p:spPr>
            <a:xfrm>
              <a:off x="18142825" y="281513"/>
              <a:ext cx="16700" cy="40875"/>
            </a:xfrm>
            <a:custGeom>
              <a:avLst/>
              <a:gdLst/>
              <a:ahLst/>
              <a:cxnLst/>
              <a:rect l="l" t="t" r="r" b="b"/>
              <a:pathLst>
                <a:path w="668" h="1635" fill="none" extrusionOk="0">
                  <a:moveTo>
                    <a:pt x="0" y="0"/>
                  </a:moveTo>
                  <a:cubicBezTo>
                    <a:pt x="0" y="0"/>
                    <a:pt x="467" y="367"/>
                    <a:pt x="668" y="1635"/>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2"/>
            <p:cNvSpPr/>
            <p:nvPr/>
          </p:nvSpPr>
          <p:spPr>
            <a:xfrm>
              <a:off x="18100300" y="322363"/>
              <a:ext cx="50875" cy="29225"/>
            </a:xfrm>
            <a:custGeom>
              <a:avLst/>
              <a:gdLst/>
              <a:ahLst/>
              <a:cxnLst/>
              <a:rect l="l" t="t" r="r" b="b"/>
              <a:pathLst>
                <a:path w="2035" h="1169" fill="none" extrusionOk="0">
                  <a:moveTo>
                    <a:pt x="0" y="1"/>
                  </a:moveTo>
                  <a:cubicBezTo>
                    <a:pt x="801" y="68"/>
                    <a:pt x="1568" y="501"/>
                    <a:pt x="2035" y="1168"/>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2"/>
            <p:cNvSpPr/>
            <p:nvPr/>
          </p:nvSpPr>
          <p:spPr>
            <a:xfrm>
              <a:off x="17755875" y="201463"/>
              <a:ext cx="33375" cy="64225"/>
            </a:xfrm>
            <a:custGeom>
              <a:avLst/>
              <a:gdLst/>
              <a:ahLst/>
              <a:cxnLst/>
              <a:rect l="l" t="t" r="r" b="b"/>
              <a:pathLst>
                <a:path w="1335" h="2569" fill="none" extrusionOk="0">
                  <a:moveTo>
                    <a:pt x="1" y="0"/>
                  </a:moveTo>
                  <a:cubicBezTo>
                    <a:pt x="1" y="0"/>
                    <a:pt x="1335" y="667"/>
                    <a:pt x="1035" y="2569"/>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2"/>
            <p:cNvSpPr/>
            <p:nvPr/>
          </p:nvSpPr>
          <p:spPr>
            <a:xfrm>
              <a:off x="17720025" y="241488"/>
              <a:ext cx="49225" cy="51725"/>
            </a:xfrm>
            <a:custGeom>
              <a:avLst/>
              <a:gdLst/>
              <a:ahLst/>
              <a:cxnLst/>
              <a:rect l="l" t="t" r="r" b="b"/>
              <a:pathLst>
                <a:path w="1969" h="2069" fill="none" extrusionOk="0">
                  <a:moveTo>
                    <a:pt x="0" y="0"/>
                  </a:moveTo>
                  <a:cubicBezTo>
                    <a:pt x="0" y="0"/>
                    <a:pt x="1835" y="1101"/>
                    <a:pt x="1968" y="2068"/>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2"/>
            <p:cNvSpPr/>
            <p:nvPr/>
          </p:nvSpPr>
          <p:spPr>
            <a:xfrm>
              <a:off x="18248725" y="-49562"/>
              <a:ext cx="123450" cy="14200"/>
            </a:xfrm>
            <a:custGeom>
              <a:avLst/>
              <a:gdLst/>
              <a:ahLst/>
              <a:cxnLst/>
              <a:rect l="l" t="t" r="r" b="b"/>
              <a:pathLst>
                <a:path w="4938" h="568" fill="none" extrusionOk="0">
                  <a:moveTo>
                    <a:pt x="1" y="1"/>
                  </a:moveTo>
                  <a:cubicBezTo>
                    <a:pt x="1" y="1"/>
                    <a:pt x="4037" y="568"/>
                    <a:pt x="4938" y="1"/>
                  </a:cubicBezTo>
                </a:path>
              </a:pathLst>
            </a:custGeom>
            <a:noFill/>
            <a:ln w="108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2"/>
            <p:cNvSpPr/>
            <p:nvPr/>
          </p:nvSpPr>
          <p:spPr>
            <a:xfrm>
              <a:off x="18159500" y="-942687"/>
              <a:ext cx="217675" cy="271875"/>
            </a:xfrm>
            <a:custGeom>
              <a:avLst/>
              <a:gdLst/>
              <a:ahLst/>
              <a:cxnLst/>
              <a:rect l="l" t="t" r="r" b="b"/>
              <a:pathLst>
                <a:path w="8707" h="10875" extrusionOk="0">
                  <a:moveTo>
                    <a:pt x="1035" y="0"/>
                  </a:moveTo>
                  <a:lnTo>
                    <a:pt x="1" y="4170"/>
                  </a:lnTo>
                  <a:lnTo>
                    <a:pt x="901" y="5604"/>
                  </a:lnTo>
                  <a:lnTo>
                    <a:pt x="1602" y="6738"/>
                  </a:lnTo>
                  <a:cubicBezTo>
                    <a:pt x="1568" y="7072"/>
                    <a:pt x="1502" y="7439"/>
                    <a:pt x="1502" y="7772"/>
                  </a:cubicBezTo>
                  <a:cubicBezTo>
                    <a:pt x="1435" y="8840"/>
                    <a:pt x="1568" y="9907"/>
                    <a:pt x="1935" y="10874"/>
                  </a:cubicBezTo>
                  <a:cubicBezTo>
                    <a:pt x="1935" y="10874"/>
                    <a:pt x="8707" y="5004"/>
                    <a:pt x="8206" y="3136"/>
                  </a:cubicBezTo>
                  <a:cubicBezTo>
                    <a:pt x="7739" y="1301"/>
                    <a:pt x="1035"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2"/>
            <p:cNvSpPr/>
            <p:nvPr/>
          </p:nvSpPr>
          <p:spPr>
            <a:xfrm>
              <a:off x="18182025" y="-847637"/>
              <a:ext cx="83400" cy="100100"/>
            </a:xfrm>
            <a:custGeom>
              <a:avLst/>
              <a:gdLst/>
              <a:ahLst/>
              <a:cxnLst/>
              <a:rect l="l" t="t" r="r" b="b"/>
              <a:pathLst>
                <a:path w="3336" h="4004" extrusionOk="0">
                  <a:moveTo>
                    <a:pt x="3269" y="1"/>
                  </a:moveTo>
                  <a:lnTo>
                    <a:pt x="3269" y="1"/>
                  </a:lnTo>
                  <a:cubicBezTo>
                    <a:pt x="2435" y="968"/>
                    <a:pt x="1268" y="1635"/>
                    <a:pt x="0" y="1835"/>
                  </a:cubicBezTo>
                  <a:lnTo>
                    <a:pt x="701" y="2936"/>
                  </a:lnTo>
                  <a:cubicBezTo>
                    <a:pt x="634" y="3303"/>
                    <a:pt x="601" y="3637"/>
                    <a:pt x="601" y="4004"/>
                  </a:cubicBezTo>
                  <a:cubicBezTo>
                    <a:pt x="2268" y="3370"/>
                    <a:pt x="3336" y="1769"/>
                    <a:pt x="3269" y="1"/>
                  </a:cubicBezTo>
                  <a:close/>
                </a:path>
              </a:pathLst>
            </a:custGeom>
            <a:solidFill>
              <a:srgbClr val="D9D9D9">
                <a:alpha val="30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2"/>
            <p:cNvSpPr/>
            <p:nvPr/>
          </p:nvSpPr>
          <p:spPr>
            <a:xfrm>
              <a:off x="18159500" y="-942687"/>
              <a:ext cx="217675" cy="271875"/>
            </a:xfrm>
            <a:custGeom>
              <a:avLst/>
              <a:gdLst/>
              <a:ahLst/>
              <a:cxnLst/>
              <a:rect l="l" t="t" r="r" b="b"/>
              <a:pathLst>
                <a:path w="8707" h="10875" fill="none" extrusionOk="0">
                  <a:moveTo>
                    <a:pt x="1935" y="10874"/>
                  </a:moveTo>
                  <a:cubicBezTo>
                    <a:pt x="1568" y="9907"/>
                    <a:pt x="1435" y="8840"/>
                    <a:pt x="1502" y="7772"/>
                  </a:cubicBezTo>
                  <a:cubicBezTo>
                    <a:pt x="1502" y="7439"/>
                    <a:pt x="1568" y="7072"/>
                    <a:pt x="1602" y="6738"/>
                  </a:cubicBezTo>
                  <a:lnTo>
                    <a:pt x="901" y="5604"/>
                  </a:lnTo>
                  <a:lnTo>
                    <a:pt x="1" y="4170"/>
                  </a:lnTo>
                  <a:lnTo>
                    <a:pt x="1035" y="0"/>
                  </a:lnTo>
                  <a:cubicBezTo>
                    <a:pt x="1035" y="0"/>
                    <a:pt x="7739" y="1301"/>
                    <a:pt x="8206" y="3136"/>
                  </a:cubicBezTo>
                  <a:cubicBezTo>
                    <a:pt x="8707" y="5004"/>
                    <a:pt x="1935" y="10874"/>
                    <a:pt x="1935" y="10874"/>
                  </a:cubicBezTo>
                  <a:close/>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2"/>
            <p:cNvSpPr/>
            <p:nvPr/>
          </p:nvSpPr>
          <p:spPr>
            <a:xfrm>
              <a:off x="17915150" y="-1261787"/>
              <a:ext cx="445050" cy="494350"/>
            </a:xfrm>
            <a:custGeom>
              <a:avLst/>
              <a:gdLst/>
              <a:ahLst/>
              <a:cxnLst/>
              <a:rect l="l" t="t" r="r" b="b"/>
              <a:pathLst>
                <a:path w="17802" h="19774" extrusionOk="0">
                  <a:moveTo>
                    <a:pt x="8945" y="0"/>
                  </a:moveTo>
                  <a:cubicBezTo>
                    <a:pt x="8215" y="0"/>
                    <a:pt x="7425" y="71"/>
                    <a:pt x="6572" y="222"/>
                  </a:cubicBezTo>
                  <a:cubicBezTo>
                    <a:pt x="701" y="1289"/>
                    <a:pt x="1" y="8361"/>
                    <a:pt x="1969" y="11530"/>
                  </a:cubicBezTo>
                  <a:cubicBezTo>
                    <a:pt x="3904" y="14665"/>
                    <a:pt x="1836" y="14765"/>
                    <a:pt x="4771" y="17100"/>
                  </a:cubicBezTo>
                  <a:cubicBezTo>
                    <a:pt x="5972" y="18068"/>
                    <a:pt x="6939" y="19669"/>
                    <a:pt x="8374" y="19769"/>
                  </a:cubicBezTo>
                  <a:cubicBezTo>
                    <a:pt x="8424" y="19772"/>
                    <a:pt x="8475" y="19773"/>
                    <a:pt x="8527" y="19773"/>
                  </a:cubicBezTo>
                  <a:cubicBezTo>
                    <a:pt x="10204" y="19773"/>
                    <a:pt x="12291" y="18216"/>
                    <a:pt x="13844" y="16533"/>
                  </a:cubicBezTo>
                  <a:lnTo>
                    <a:pt x="15879" y="13131"/>
                  </a:lnTo>
                  <a:cubicBezTo>
                    <a:pt x="17801" y="8157"/>
                    <a:pt x="16793" y="0"/>
                    <a:pt x="8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2"/>
            <p:cNvSpPr/>
            <p:nvPr/>
          </p:nvSpPr>
          <p:spPr>
            <a:xfrm>
              <a:off x="17915150" y="-1300462"/>
              <a:ext cx="449525" cy="535425"/>
            </a:xfrm>
            <a:custGeom>
              <a:avLst/>
              <a:gdLst/>
              <a:ahLst/>
              <a:cxnLst/>
              <a:rect l="l" t="t" r="r" b="b"/>
              <a:pathLst>
                <a:path w="17981" h="21417" fill="none" extrusionOk="0">
                  <a:moveTo>
                    <a:pt x="15879" y="14678"/>
                  </a:moveTo>
                  <a:cubicBezTo>
                    <a:pt x="17980" y="9241"/>
                    <a:pt x="16579" y="1"/>
                    <a:pt x="6572" y="1769"/>
                  </a:cubicBezTo>
                  <a:cubicBezTo>
                    <a:pt x="701" y="2836"/>
                    <a:pt x="1" y="9908"/>
                    <a:pt x="1969" y="13077"/>
                  </a:cubicBezTo>
                  <a:cubicBezTo>
                    <a:pt x="3904" y="16212"/>
                    <a:pt x="1836" y="16312"/>
                    <a:pt x="4771" y="18647"/>
                  </a:cubicBezTo>
                  <a:cubicBezTo>
                    <a:pt x="5972" y="19615"/>
                    <a:pt x="6939" y="21216"/>
                    <a:pt x="8374" y="21316"/>
                  </a:cubicBezTo>
                  <a:cubicBezTo>
                    <a:pt x="10075" y="21416"/>
                    <a:pt x="12243" y="19815"/>
                    <a:pt x="13844" y="18080"/>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2"/>
            <p:cNvSpPr/>
            <p:nvPr/>
          </p:nvSpPr>
          <p:spPr>
            <a:xfrm>
              <a:off x="18065275" y="-1006912"/>
              <a:ext cx="80900" cy="33375"/>
            </a:xfrm>
            <a:custGeom>
              <a:avLst/>
              <a:gdLst/>
              <a:ahLst/>
              <a:cxnLst/>
              <a:rect l="l" t="t" r="r" b="b"/>
              <a:pathLst>
                <a:path w="3236" h="1335" fill="none" extrusionOk="0">
                  <a:moveTo>
                    <a:pt x="0" y="1335"/>
                  </a:moveTo>
                  <a:cubicBezTo>
                    <a:pt x="0" y="1335"/>
                    <a:pt x="1501" y="0"/>
                    <a:pt x="3236" y="534"/>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2"/>
            <p:cNvSpPr/>
            <p:nvPr/>
          </p:nvSpPr>
          <p:spPr>
            <a:xfrm>
              <a:off x="17948525" y="-1006087"/>
              <a:ext cx="48375" cy="32550"/>
            </a:xfrm>
            <a:custGeom>
              <a:avLst/>
              <a:gdLst/>
              <a:ahLst/>
              <a:cxnLst/>
              <a:rect l="l" t="t" r="r" b="b"/>
              <a:pathLst>
                <a:path w="1935" h="1302" fill="none" extrusionOk="0">
                  <a:moveTo>
                    <a:pt x="1935" y="1302"/>
                  </a:moveTo>
                  <a:cubicBezTo>
                    <a:pt x="1501" y="601"/>
                    <a:pt x="801" y="101"/>
                    <a:pt x="0"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2"/>
            <p:cNvSpPr/>
            <p:nvPr/>
          </p:nvSpPr>
          <p:spPr>
            <a:xfrm>
              <a:off x="18005575" y="-924362"/>
              <a:ext cx="45625" cy="69800"/>
            </a:xfrm>
            <a:custGeom>
              <a:avLst/>
              <a:gdLst/>
              <a:ahLst/>
              <a:cxnLst/>
              <a:rect l="l" t="t" r="r" b="b"/>
              <a:pathLst>
                <a:path w="1825" h="2792" extrusionOk="0">
                  <a:moveTo>
                    <a:pt x="620" y="1"/>
                  </a:moveTo>
                  <a:cubicBezTo>
                    <a:pt x="620" y="1"/>
                    <a:pt x="387" y="1068"/>
                    <a:pt x="120" y="2169"/>
                  </a:cubicBezTo>
                  <a:cubicBezTo>
                    <a:pt x="0" y="2648"/>
                    <a:pt x="338" y="2791"/>
                    <a:pt x="740" y="2791"/>
                  </a:cubicBezTo>
                  <a:cubicBezTo>
                    <a:pt x="1234" y="2791"/>
                    <a:pt x="1825" y="2576"/>
                    <a:pt x="1788" y="2503"/>
                  </a:cubicBezTo>
                  <a:lnTo>
                    <a:pt x="6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2"/>
            <p:cNvSpPr/>
            <p:nvPr/>
          </p:nvSpPr>
          <p:spPr>
            <a:xfrm>
              <a:off x="18001900" y="-924362"/>
              <a:ext cx="50050" cy="80925"/>
            </a:xfrm>
            <a:custGeom>
              <a:avLst/>
              <a:gdLst/>
              <a:ahLst/>
              <a:cxnLst/>
              <a:rect l="l" t="t" r="r" b="b"/>
              <a:pathLst>
                <a:path w="2002" h="3237" fill="none" extrusionOk="0">
                  <a:moveTo>
                    <a:pt x="767" y="1"/>
                  </a:moveTo>
                  <a:cubicBezTo>
                    <a:pt x="767" y="1"/>
                    <a:pt x="534" y="1068"/>
                    <a:pt x="267" y="2169"/>
                  </a:cubicBezTo>
                  <a:cubicBezTo>
                    <a:pt x="0" y="3237"/>
                    <a:pt x="2001" y="2636"/>
                    <a:pt x="1935" y="2503"/>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2"/>
            <p:cNvSpPr/>
            <p:nvPr/>
          </p:nvSpPr>
          <p:spPr>
            <a:xfrm>
              <a:off x="18076100" y="-864312"/>
              <a:ext cx="55075" cy="35875"/>
            </a:xfrm>
            <a:custGeom>
              <a:avLst/>
              <a:gdLst/>
              <a:ahLst/>
              <a:cxnLst/>
              <a:rect l="l" t="t" r="r" b="b"/>
              <a:pathLst>
                <a:path w="2203" h="1435" fill="none" extrusionOk="0">
                  <a:moveTo>
                    <a:pt x="1" y="1435"/>
                  </a:moveTo>
                  <a:cubicBezTo>
                    <a:pt x="868" y="1201"/>
                    <a:pt x="1635" y="701"/>
                    <a:pt x="2202" y="1"/>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2"/>
            <p:cNvSpPr/>
            <p:nvPr/>
          </p:nvSpPr>
          <p:spPr>
            <a:xfrm>
              <a:off x="18092775" y="-950487"/>
              <a:ext cx="27550" cy="28125"/>
            </a:xfrm>
            <a:custGeom>
              <a:avLst/>
              <a:gdLst/>
              <a:ahLst/>
              <a:cxnLst/>
              <a:rect l="l" t="t" r="r" b="b"/>
              <a:pathLst>
                <a:path w="1102" h="1125" extrusionOk="0">
                  <a:moveTo>
                    <a:pt x="500" y="0"/>
                  </a:moveTo>
                  <a:cubicBezTo>
                    <a:pt x="430" y="0"/>
                    <a:pt x="361" y="15"/>
                    <a:pt x="301" y="45"/>
                  </a:cubicBezTo>
                  <a:cubicBezTo>
                    <a:pt x="68" y="179"/>
                    <a:pt x="1" y="445"/>
                    <a:pt x="101" y="679"/>
                  </a:cubicBezTo>
                  <a:cubicBezTo>
                    <a:pt x="101" y="746"/>
                    <a:pt x="134" y="812"/>
                    <a:pt x="168" y="879"/>
                  </a:cubicBezTo>
                  <a:cubicBezTo>
                    <a:pt x="261" y="1043"/>
                    <a:pt x="420" y="1124"/>
                    <a:pt x="587" y="1124"/>
                  </a:cubicBezTo>
                  <a:cubicBezTo>
                    <a:pt x="658" y="1124"/>
                    <a:pt x="732" y="1109"/>
                    <a:pt x="802" y="1079"/>
                  </a:cubicBezTo>
                  <a:cubicBezTo>
                    <a:pt x="1002" y="946"/>
                    <a:pt x="1102" y="679"/>
                    <a:pt x="968" y="445"/>
                  </a:cubicBezTo>
                  <a:cubicBezTo>
                    <a:pt x="968" y="379"/>
                    <a:pt x="935" y="312"/>
                    <a:pt x="902" y="245"/>
                  </a:cubicBezTo>
                  <a:cubicBezTo>
                    <a:pt x="832" y="82"/>
                    <a:pt x="663" y="0"/>
                    <a:pt x="5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2"/>
            <p:cNvSpPr/>
            <p:nvPr/>
          </p:nvSpPr>
          <p:spPr>
            <a:xfrm>
              <a:off x="17990225" y="-953637"/>
              <a:ext cx="17525" cy="27725"/>
            </a:xfrm>
            <a:custGeom>
              <a:avLst/>
              <a:gdLst/>
              <a:ahLst/>
              <a:cxnLst/>
              <a:rect l="l" t="t" r="r" b="b"/>
              <a:pathLst>
                <a:path w="701" h="1109" extrusionOk="0">
                  <a:moveTo>
                    <a:pt x="237" y="1"/>
                  </a:moveTo>
                  <a:cubicBezTo>
                    <a:pt x="225" y="1"/>
                    <a:pt x="212" y="2"/>
                    <a:pt x="200" y="4"/>
                  </a:cubicBezTo>
                  <a:cubicBezTo>
                    <a:pt x="33" y="38"/>
                    <a:pt x="0" y="338"/>
                    <a:pt x="67" y="638"/>
                  </a:cubicBezTo>
                  <a:cubicBezTo>
                    <a:pt x="129" y="916"/>
                    <a:pt x="305" y="1109"/>
                    <a:pt x="463" y="1109"/>
                  </a:cubicBezTo>
                  <a:cubicBezTo>
                    <a:pt x="476" y="1109"/>
                    <a:pt x="488" y="1108"/>
                    <a:pt x="500" y="1105"/>
                  </a:cubicBezTo>
                  <a:cubicBezTo>
                    <a:pt x="634" y="1072"/>
                    <a:pt x="701" y="772"/>
                    <a:pt x="634" y="471"/>
                  </a:cubicBezTo>
                  <a:cubicBezTo>
                    <a:pt x="541" y="193"/>
                    <a:pt x="391" y="1"/>
                    <a:pt x="2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2"/>
            <p:cNvSpPr/>
            <p:nvPr/>
          </p:nvSpPr>
          <p:spPr>
            <a:xfrm>
              <a:off x="17844275" y="-1348762"/>
              <a:ext cx="562925" cy="432000"/>
            </a:xfrm>
            <a:custGeom>
              <a:avLst/>
              <a:gdLst/>
              <a:ahLst/>
              <a:cxnLst/>
              <a:rect l="l" t="t" r="r" b="b"/>
              <a:pathLst>
                <a:path w="22517" h="17280" extrusionOk="0">
                  <a:moveTo>
                    <a:pt x="11731" y="1"/>
                  </a:moveTo>
                  <a:cubicBezTo>
                    <a:pt x="9970" y="1"/>
                    <a:pt x="7961" y="533"/>
                    <a:pt x="5971" y="1733"/>
                  </a:cubicBezTo>
                  <a:cubicBezTo>
                    <a:pt x="1468" y="4468"/>
                    <a:pt x="1" y="11339"/>
                    <a:pt x="2969" y="12841"/>
                  </a:cubicBezTo>
                  <a:cubicBezTo>
                    <a:pt x="3562" y="13137"/>
                    <a:pt x="4154" y="13255"/>
                    <a:pt x="4723" y="13255"/>
                  </a:cubicBezTo>
                  <a:cubicBezTo>
                    <a:pt x="6970" y="13255"/>
                    <a:pt x="8840" y="11406"/>
                    <a:pt x="8840" y="11406"/>
                  </a:cubicBezTo>
                  <a:lnTo>
                    <a:pt x="8840" y="11406"/>
                  </a:lnTo>
                  <a:cubicBezTo>
                    <a:pt x="8473" y="12374"/>
                    <a:pt x="7172" y="13374"/>
                    <a:pt x="7172" y="13374"/>
                  </a:cubicBezTo>
                  <a:cubicBezTo>
                    <a:pt x="7219" y="13376"/>
                    <a:pt x="7266" y="13376"/>
                    <a:pt x="7312" y="13376"/>
                  </a:cubicBezTo>
                  <a:cubicBezTo>
                    <a:pt x="11046" y="13376"/>
                    <a:pt x="12543" y="9438"/>
                    <a:pt x="12543" y="9438"/>
                  </a:cubicBezTo>
                  <a:cubicBezTo>
                    <a:pt x="12843" y="11173"/>
                    <a:pt x="13677" y="12807"/>
                    <a:pt x="14911" y="14075"/>
                  </a:cubicBezTo>
                  <a:cubicBezTo>
                    <a:pt x="14911" y="14075"/>
                    <a:pt x="15494" y="17279"/>
                    <a:pt x="18413" y="17279"/>
                  </a:cubicBezTo>
                  <a:cubicBezTo>
                    <a:pt x="18457" y="17279"/>
                    <a:pt x="18502" y="17279"/>
                    <a:pt x="18547" y="17277"/>
                  </a:cubicBezTo>
                  <a:cubicBezTo>
                    <a:pt x="20515" y="17177"/>
                    <a:pt x="22517" y="10872"/>
                    <a:pt x="21249" y="6703"/>
                  </a:cubicBezTo>
                  <a:cubicBezTo>
                    <a:pt x="20037" y="2565"/>
                    <a:pt x="17411" y="2329"/>
                    <a:pt x="16829" y="2329"/>
                  </a:cubicBezTo>
                  <a:cubicBezTo>
                    <a:pt x="16754" y="2329"/>
                    <a:pt x="16712" y="2333"/>
                    <a:pt x="16712" y="2333"/>
                  </a:cubicBezTo>
                  <a:cubicBezTo>
                    <a:pt x="15832" y="872"/>
                    <a:pt x="13985" y="1"/>
                    <a:pt x="11731" y="1"/>
                  </a:cubicBezTo>
                  <a:close/>
                </a:path>
              </a:pathLst>
            </a:custGeom>
            <a:solidFill>
              <a:srgbClr val="263238"/>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2"/>
            <p:cNvSpPr/>
            <p:nvPr/>
          </p:nvSpPr>
          <p:spPr>
            <a:xfrm>
              <a:off x="18239000" y="-1018737"/>
              <a:ext cx="108575" cy="121950"/>
            </a:xfrm>
            <a:custGeom>
              <a:avLst/>
              <a:gdLst/>
              <a:ahLst/>
              <a:cxnLst/>
              <a:rect l="l" t="t" r="r" b="b"/>
              <a:pathLst>
                <a:path w="4343" h="4878" extrusionOk="0">
                  <a:moveTo>
                    <a:pt x="1806" y="0"/>
                  </a:moveTo>
                  <a:cubicBezTo>
                    <a:pt x="1" y="0"/>
                    <a:pt x="90" y="3409"/>
                    <a:pt x="90" y="3409"/>
                  </a:cubicBezTo>
                  <a:lnTo>
                    <a:pt x="1124" y="4877"/>
                  </a:lnTo>
                  <a:cubicBezTo>
                    <a:pt x="1136" y="4877"/>
                    <a:pt x="1148" y="4877"/>
                    <a:pt x="1160" y="4877"/>
                  </a:cubicBezTo>
                  <a:cubicBezTo>
                    <a:pt x="2782" y="4877"/>
                    <a:pt x="4343" y="503"/>
                    <a:pt x="2158" y="40"/>
                  </a:cubicBezTo>
                  <a:cubicBezTo>
                    <a:pt x="2033" y="13"/>
                    <a:pt x="1916" y="0"/>
                    <a:pt x="18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2"/>
            <p:cNvSpPr/>
            <p:nvPr/>
          </p:nvSpPr>
          <p:spPr>
            <a:xfrm>
              <a:off x="18238725" y="-1029437"/>
              <a:ext cx="109275" cy="134300"/>
            </a:xfrm>
            <a:custGeom>
              <a:avLst/>
              <a:gdLst/>
              <a:ahLst/>
              <a:cxnLst/>
              <a:rect l="l" t="t" r="r" b="b"/>
              <a:pathLst>
                <a:path w="4371" h="5372" fill="none" extrusionOk="0">
                  <a:moveTo>
                    <a:pt x="101" y="3837"/>
                  </a:moveTo>
                  <a:cubicBezTo>
                    <a:pt x="101" y="3837"/>
                    <a:pt x="0" y="1"/>
                    <a:pt x="2169" y="468"/>
                  </a:cubicBezTo>
                  <a:cubicBezTo>
                    <a:pt x="4370" y="935"/>
                    <a:pt x="2769" y="5371"/>
                    <a:pt x="1135" y="5305"/>
                  </a:cubicBez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2"/>
            <p:cNvSpPr/>
            <p:nvPr/>
          </p:nvSpPr>
          <p:spPr>
            <a:xfrm>
              <a:off x="17215500" y="-396487"/>
              <a:ext cx="873975" cy="63425"/>
            </a:xfrm>
            <a:custGeom>
              <a:avLst/>
              <a:gdLst/>
              <a:ahLst/>
              <a:cxnLst/>
              <a:rect l="l" t="t" r="r" b="b"/>
              <a:pathLst>
                <a:path w="34959" h="2537" extrusionOk="0">
                  <a:moveTo>
                    <a:pt x="667" y="1"/>
                  </a:moveTo>
                  <a:cubicBezTo>
                    <a:pt x="300" y="1"/>
                    <a:pt x="0" y="301"/>
                    <a:pt x="0" y="701"/>
                  </a:cubicBezTo>
                  <a:lnTo>
                    <a:pt x="0" y="1869"/>
                  </a:lnTo>
                  <a:cubicBezTo>
                    <a:pt x="0" y="2236"/>
                    <a:pt x="300" y="2536"/>
                    <a:pt x="667" y="2536"/>
                  </a:cubicBezTo>
                  <a:lnTo>
                    <a:pt x="34291" y="2536"/>
                  </a:lnTo>
                  <a:cubicBezTo>
                    <a:pt x="34658" y="2536"/>
                    <a:pt x="34959" y="2236"/>
                    <a:pt x="34959" y="1869"/>
                  </a:cubicBezTo>
                  <a:lnTo>
                    <a:pt x="34959" y="701"/>
                  </a:lnTo>
                  <a:cubicBezTo>
                    <a:pt x="34959" y="301"/>
                    <a:pt x="34658" y="1"/>
                    <a:pt x="34291" y="1"/>
                  </a:cubicBezTo>
                  <a:close/>
                </a:path>
              </a:pathLst>
            </a:custGeom>
            <a:solidFill>
              <a:schemeClr val="lt2"/>
            </a:solid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72"/>
          <p:cNvGrpSpPr/>
          <p:nvPr/>
        </p:nvGrpSpPr>
        <p:grpSpPr>
          <a:xfrm>
            <a:off x="4061575" y="2875588"/>
            <a:ext cx="267725" cy="174325"/>
            <a:chOff x="-5792200" y="-4034675"/>
            <a:chExt cx="267725" cy="174325"/>
          </a:xfrm>
        </p:grpSpPr>
        <p:sp>
          <p:nvSpPr>
            <p:cNvPr id="3526" name="Google Shape;3526;p72"/>
            <p:cNvSpPr/>
            <p:nvPr/>
          </p:nvSpPr>
          <p:spPr>
            <a:xfrm>
              <a:off x="-5792200" y="-3919575"/>
              <a:ext cx="59250" cy="55875"/>
            </a:xfrm>
            <a:custGeom>
              <a:avLst/>
              <a:gdLst/>
              <a:ahLst/>
              <a:cxnLst/>
              <a:rect l="l" t="t" r="r" b="b"/>
              <a:pathLst>
                <a:path w="2370" h="2235" fill="none" extrusionOk="0">
                  <a:moveTo>
                    <a:pt x="1" y="0"/>
                  </a:moveTo>
                  <a:lnTo>
                    <a:pt x="2369" y="2235"/>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2"/>
            <p:cNvSpPr/>
            <p:nvPr/>
          </p:nvSpPr>
          <p:spPr>
            <a:xfrm>
              <a:off x="-5782175" y="-3934600"/>
              <a:ext cx="49225" cy="74250"/>
            </a:xfrm>
            <a:custGeom>
              <a:avLst/>
              <a:gdLst/>
              <a:ahLst/>
              <a:cxnLst/>
              <a:rect l="l" t="t" r="r" b="b"/>
              <a:pathLst>
                <a:path w="1969" h="2970" fill="none" extrusionOk="0">
                  <a:moveTo>
                    <a:pt x="1968" y="1"/>
                  </a:moveTo>
                  <a:lnTo>
                    <a:pt x="0" y="296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2"/>
            <p:cNvSpPr/>
            <p:nvPr/>
          </p:nvSpPr>
          <p:spPr>
            <a:xfrm>
              <a:off x="-5675450" y="-3935425"/>
              <a:ext cx="59250" cy="22525"/>
            </a:xfrm>
            <a:custGeom>
              <a:avLst/>
              <a:gdLst/>
              <a:ahLst/>
              <a:cxnLst/>
              <a:rect l="l" t="t" r="r" b="b"/>
              <a:pathLst>
                <a:path w="2370" h="901" fill="none" extrusionOk="0">
                  <a:moveTo>
                    <a:pt x="1" y="901"/>
                  </a:moveTo>
                  <a:lnTo>
                    <a:pt x="2369" y="0"/>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2"/>
            <p:cNvSpPr/>
            <p:nvPr/>
          </p:nvSpPr>
          <p:spPr>
            <a:xfrm>
              <a:off x="-5587875" y="-3996300"/>
              <a:ext cx="35875" cy="31700"/>
            </a:xfrm>
            <a:custGeom>
              <a:avLst/>
              <a:gdLst/>
              <a:ahLst/>
              <a:cxnLst/>
              <a:rect l="l" t="t" r="r" b="b"/>
              <a:pathLst>
                <a:path w="1435" h="1268" fill="none" extrusionOk="0">
                  <a:moveTo>
                    <a:pt x="0" y="0"/>
                  </a:moveTo>
                  <a:lnTo>
                    <a:pt x="1435" y="1268"/>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2"/>
            <p:cNvSpPr/>
            <p:nvPr/>
          </p:nvSpPr>
          <p:spPr>
            <a:xfrm>
              <a:off x="-5570375" y="-4034675"/>
              <a:ext cx="45900" cy="155975"/>
            </a:xfrm>
            <a:custGeom>
              <a:avLst/>
              <a:gdLst/>
              <a:ahLst/>
              <a:cxnLst/>
              <a:rect l="l" t="t" r="r" b="b"/>
              <a:pathLst>
                <a:path w="1836" h="6239" fill="none" extrusionOk="0">
                  <a:moveTo>
                    <a:pt x="1835" y="1"/>
                  </a:moveTo>
                  <a:lnTo>
                    <a:pt x="1" y="6239"/>
                  </a:lnTo>
                </a:path>
              </a:pathLst>
            </a:custGeom>
            <a:noFill/>
            <a:ln w="10850" cap="rnd" cmpd="sng">
              <a:solidFill>
                <a:srgbClr val="2632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Shape 3534"/>
        <p:cNvGrpSpPr/>
        <p:nvPr/>
      </p:nvGrpSpPr>
      <p:grpSpPr>
        <a:xfrm>
          <a:off x="0" y="0"/>
          <a:ext cx="0" cy="0"/>
          <a:chOff x="0" y="0"/>
          <a:chExt cx="0" cy="0"/>
        </a:xfrm>
      </p:grpSpPr>
      <p:sp>
        <p:nvSpPr>
          <p:cNvPr id="3535" name="Google Shape;3535;p73"/>
          <p:cNvSpPr txBox="1">
            <a:spLocks noGrp="1"/>
          </p:cNvSpPr>
          <p:nvPr>
            <p:ph type="subTitle" idx="1"/>
          </p:nvPr>
        </p:nvSpPr>
        <p:spPr>
          <a:xfrm>
            <a:off x="530700" y="1089750"/>
            <a:ext cx="4018500" cy="351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000"/>
              </a:spcBef>
              <a:spcAft>
                <a:spcPts val="0"/>
              </a:spcAft>
              <a:buNone/>
            </a:pPr>
            <a:r>
              <a:rPr lang="en" b="1">
                <a:latin typeface="Open Sans"/>
                <a:ea typeface="Open Sans"/>
                <a:cs typeface="Open Sans"/>
                <a:sym typeface="Open Sans"/>
              </a:rPr>
              <a:t>Photos:</a:t>
            </a:r>
            <a:endParaRPr b="1">
              <a:latin typeface="Open Sans"/>
              <a:ea typeface="Open Sans"/>
              <a:cs typeface="Open Sans"/>
              <a:sym typeface="Open Sans"/>
            </a:endParaRPr>
          </a:p>
          <a:p>
            <a:pPr marL="457200" lvl="0" indent="-292100" algn="l" rtl="0">
              <a:spcBef>
                <a:spcPts val="1000"/>
              </a:spcBef>
              <a:spcAft>
                <a:spcPts val="0"/>
              </a:spcAft>
              <a:buClr>
                <a:schemeClr val="dk1"/>
              </a:buClr>
              <a:buSzPts val="1000"/>
              <a:buChar char="●"/>
            </a:pPr>
            <a:r>
              <a:rPr lang="en" u="sng">
                <a:solidFill>
                  <a:schemeClr val="hlink"/>
                </a:solidFill>
                <a:hlinkClick r:id="rId3"/>
              </a:rPr>
              <a:t>Student with problems in mathematics </a:t>
            </a:r>
            <a:endParaRPr u="sng"/>
          </a:p>
          <a:p>
            <a:pPr marL="457200" lvl="0" indent="-292100" algn="l" rtl="0">
              <a:spcBef>
                <a:spcPts val="0"/>
              </a:spcBef>
              <a:spcAft>
                <a:spcPts val="0"/>
              </a:spcAft>
              <a:buClr>
                <a:schemeClr val="dk1"/>
              </a:buClr>
              <a:buSzPts val="1000"/>
              <a:buChar char="●"/>
            </a:pPr>
            <a:r>
              <a:rPr lang="en" u="sng">
                <a:solidFill>
                  <a:schemeClr val="hlink"/>
                </a:solidFill>
                <a:hlinkClick r:id="rId4"/>
              </a:rPr>
              <a:t>Friends posing in maths class</a:t>
            </a:r>
            <a:endParaRPr u="sng"/>
          </a:p>
          <a:p>
            <a:pPr marL="0" lvl="0" indent="0" algn="l" rtl="0">
              <a:spcBef>
                <a:spcPts val="1000"/>
              </a:spcBef>
              <a:spcAft>
                <a:spcPts val="0"/>
              </a:spcAft>
              <a:buNone/>
            </a:pPr>
            <a:r>
              <a:rPr lang="en" b="1">
                <a:latin typeface="Open Sans"/>
                <a:ea typeface="Open Sans"/>
                <a:cs typeface="Open Sans"/>
                <a:sym typeface="Open Sans"/>
              </a:rPr>
              <a:t>Icons:</a:t>
            </a:r>
            <a:endParaRPr b="1">
              <a:latin typeface="Open Sans"/>
              <a:ea typeface="Open Sans"/>
              <a:cs typeface="Open Sans"/>
              <a:sym typeface="Open Sans"/>
            </a:endParaRPr>
          </a:p>
          <a:p>
            <a:pPr marL="457200" lvl="0" indent="-292100" algn="l" rtl="0">
              <a:spcBef>
                <a:spcPts val="1000"/>
              </a:spcBef>
              <a:spcAft>
                <a:spcPts val="0"/>
              </a:spcAft>
              <a:buClr>
                <a:schemeClr val="dk1"/>
              </a:buClr>
              <a:buSzPts val="1000"/>
              <a:buChar char="●"/>
            </a:pPr>
            <a:r>
              <a:rPr lang="en" u="sng">
                <a:solidFill>
                  <a:schemeClr val="hlink"/>
                </a:solidFill>
                <a:hlinkClick r:id="rId5"/>
              </a:rPr>
              <a:t>Icon Pack: Maths | Lineal color</a:t>
            </a:r>
            <a:endParaRPr u="sng"/>
          </a:p>
        </p:txBody>
      </p:sp>
      <p:sp>
        <p:nvSpPr>
          <p:cNvPr id="3536" name="Google Shape;3536;p73"/>
          <p:cNvSpPr txBox="1">
            <a:spLocks noGrp="1"/>
          </p:cNvSpPr>
          <p:nvPr>
            <p:ph type="subTitle" idx="2"/>
          </p:nvPr>
        </p:nvSpPr>
        <p:spPr>
          <a:xfrm>
            <a:off x="4879800" y="1089750"/>
            <a:ext cx="3733500" cy="351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latin typeface="Open Sans"/>
                <a:ea typeface="Open Sans"/>
                <a:cs typeface="Open Sans"/>
                <a:sym typeface="Open Sans"/>
              </a:rPr>
              <a:t>Vectors: </a:t>
            </a:r>
            <a:endParaRPr b="1">
              <a:latin typeface="Open Sans"/>
              <a:ea typeface="Open Sans"/>
              <a:cs typeface="Open Sans"/>
              <a:sym typeface="Open Sans"/>
            </a:endParaRPr>
          </a:p>
          <a:p>
            <a:pPr marL="0" lvl="0" indent="0" algn="l" rtl="0">
              <a:spcBef>
                <a:spcPts val="1000"/>
              </a:spcBef>
              <a:spcAft>
                <a:spcPts val="0"/>
              </a:spcAft>
              <a:buNone/>
            </a:pPr>
            <a:r>
              <a:rPr lang="en"/>
              <a:t>Find more illustrations like these on </a:t>
            </a:r>
            <a:r>
              <a:rPr lang="en" b="1" u="sng">
                <a:solidFill>
                  <a:schemeClr val="hlink"/>
                </a:solidFill>
                <a:latin typeface="Open Sans"/>
                <a:ea typeface="Open Sans"/>
                <a:cs typeface="Open Sans"/>
                <a:sym typeface="Open Sans"/>
                <a:hlinkClick r:id="rId6"/>
              </a:rPr>
              <a:t>Storyset</a:t>
            </a:r>
            <a:endParaRPr b="1">
              <a:latin typeface="Open Sans"/>
              <a:ea typeface="Open Sans"/>
              <a:cs typeface="Open Sans"/>
              <a:sym typeface="Open Sans"/>
            </a:endParaRPr>
          </a:p>
          <a:p>
            <a:pPr marL="457200" lvl="0" indent="-304800" algn="l" rtl="0">
              <a:spcBef>
                <a:spcPts val="1000"/>
              </a:spcBef>
              <a:spcAft>
                <a:spcPts val="0"/>
              </a:spcAft>
              <a:buSzPts val="1200"/>
              <a:buChar char="●"/>
            </a:pPr>
            <a:r>
              <a:rPr lang="en" u="sng">
                <a:hlinkClick r:id="rId7"/>
              </a:rPr>
              <a:t>Calculator Cartoon Illustrations</a:t>
            </a:r>
            <a:endParaRPr u="sng"/>
          </a:p>
          <a:p>
            <a:pPr marL="457200" lvl="0" indent="-304800" algn="l" rtl="0">
              <a:spcBef>
                <a:spcPts val="0"/>
              </a:spcBef>
              <a:spcAft>
                <a:spcPts val="0"/>
              </a:spcAft>
              <a:buSzPts val="1200"/>
              <a:buChar char="●"/>
            </a:pPr>
            <a:r>
              <a:rPr lang="en" u="sng">
                <a:hlinkClick r:id="rId8"/>
              </a:rPr>
              <a:t>Teaching Cartoon Illustrations</a:t>
            </a:r>
            <a:endParaRPr u="sng"/>
          </a:p>
          <a:p>
            <a:pPr marL="457200" lvl="0" indent="-304800" algn="l" rtl="0">
              <a:spcBef>
                <a:spcPts val="0"/>
              </a:spcBef>
              <a:spcAft>
                <a:spcPts val="0"/>
              </a:spcAft>
              <a:buSzPts val="1200"/>
              <a:buChar char="●"/>
            </a:pPr>
            <a:r>
              <a:rPr lang="en" u="sng">
                <a:hlinkClick r:id="rId9"/>
              </a:rPr>
              <a:t>Mathematics Cartoon Illustrations</a:t>
            </a:r>
            <a:endParaRPr b="1" u="sng">
              <a:latin typeface="Open Sans"/>
              <a:ea typeface="Open Sans"/>
              <a:cs typeface="Open Sans"/>
              <a:sym typeface="Open Sans"/>
            </a:endParaRPr>
          </a:p>
          <a:p>
            <a:pPr marL="457200" lvl="0" indent="-304800" algn="l" rtl="0">
              <a:spcBef>
                <a:spcPts val="0"/>
              </a:spcBef>
              <a:spcAft>
                <a:spcPts val="0"/>
              </a:spcAft>
              <a:buSzPts val="1200"/>
              <a:buChar char="●"/>
            </a:pPr>
            <a:r>
              <a:rPr lang="en" u="sng">
                <a:solidFill>
                  <a:schemeClr val="hlink"/>
                </a:solidFill>
                <a:hlinkClick r:id="rId10"/>
              </a:rPr>
              <a:t>Notes Cartoon Illustrations</a:t>
            </a:r>
            <a:endParaRPr u="sng"/>
          </a:p>
          <a:p>
            <a:pPr marL="457200" lvl="0" indent="-304800" algn="l" rtl="0">
              <a:spcBef>
                <a:spcPts val="0"/>
              </a:spcBef>
              <a:spcAft>
                <a:spcPts val="0"/>
              </a:spcAft>
              <a:buSzPts val="1200"/>
              <a:buChar char="●"/>
            </a:pPr>
            <a:r>
              <a:rPr lang="en" u="sng">
                <a:hlinkClick r:id="rId11"/>
              </a:rPr>
              <a:t>School stuff on a notebook sheet, teacher's day</a:t>
            </a:r>
            <a:endParaRPr u="sng"/>
          </a:p>
        </p:txBody>
      </p:sp>
      <p:sp>
        <p:nvSpPr>
          <p:cNvPr id="3537" name="Google Shape;3537;p73"/>
          <p:cNvSpPr txBox="1">
            <a:spLocks noGrp="1"/>
          </p:cNvSpPr>
          <p:nvPr>
            <p:ph type="title"/>
          </p:nvPr>
        </p:nvSpPr>
        <p:spPr>
          <a:xfrm>
            <a:off x="53955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3538" name="Google Shape;3538;p73"/>
          <p:cNvSpPr/>
          <p:nvPr/>
        </p:nvSpPr>
        <p:spPr>
          <a:xfrm>
            <a:off x="8360025" y="309100"/>
            <a:ext cx="488959" cy="458946"/>
          </a:xfrm>
          <a:custGeom>
            <a:avLst/>
            <a:gdLst/>
            <a:ahLst/>
            <a:cxnLst/>
            <a:rect l="l" t="t" r="r" b="b"/>
            <a:pathLst>
              <a:path w="9172" h="8609" extrusionOk="0">
                <a:moveTo>
                  <a:pt x="7636" y="0"/>
                </a:moveTo>
                <a:cubicBezTo>
                  <a:pt x="7422" y="0"/>
                  <a:pt x="7211" y="44"/>
                  <a:pt x="7009" y="132"/>
                </a:cubicBezTo>
                <a:cubicBezTo>
                  <a:pt x="6694" y="258"/>
                  <a:pt x="6394" y="416"/>
                  <a:pt x="6125" y="637"/>
                </a:cubicBezTo>
                <a:cubicBezTo>
                  <a:pt x="5604" y="1032"/>
                  <a:pt x="5178" y="1521"/>
                  <a:pt x="4815" y="2073"/>
                </a:cubicBezTo>
                <a:cubicBezTo>
                  <a:pt x="4723" y="2224"/>
                  <a:pt x="4636" y="2374"/>
                  <a:pt x="4555" y="2527"/>
                </a:cubicBezTo>
                <a:lnTo>
                  <a:pt x="4555" y="2527"/>
                </a:lnTo>
                <a:cubicBezTo>
                  <a:pt x="4499" y="2338"/>
                  <a:pt x="4431" y="2153"/>
                  <a:pt x="4357" y="1979"/>
                </a:cubicBezTo>
                <a:cubicBezTo>
                  <a:pt x="4231" y="1631"/>
                  <a:pt x="4042" y="1316"/>
                  <a:pt x="3805" y="1032"/>
                </a:cubicBezTo>
                <a:cubicBezTo>
                  <a:pt x="3679" y="890"/>
                  <a:pt x="3521" y="763"/>
                  <a:pt x="3347" y="653"/>
                </a:cubicBezTo>
                <a:cubicBezTo>
                  <a:pt x="3189" y="558"/>
                  <a:pt x="3016" y="479"/>
                  <a:pt x="2842" y="432"/>
                </a:cubicBezTo>
                <a:cubicBezTo>
                  <a:pt x="2622" y="355"/>
                  <a:pt x="2391" y="314"/>
                  <a:pt x="2158" y="314"/>
                </a:cubicBezTo>
                <a:cubicBezTo>
                  <a:pt x="2007" y="314"/>
                  <a:pt x="1855" y="331"/>
                  <a:pt x="1705" y="369"/>
                </a:cubicBezTo>
                <a:cubicBezTo>
                  <a:pt x="1327" y="463"/>
                  <a:pt x="979" y="669"/>
                  <a:pt x="711" y="953"/>
                </a:cubicBezTo>
                <a:cubicBezTo>
                  <a:pt x="458" y="1221"/>
                  <a:pt x="269" y="1537"/>
                  <a:pt x="143" y="1884"/>
                </a:cubicBezTo>
                <a:cubicBezTo>
                  <a:pt x="111" y="1979"/>
                  <a:pt x="95" y="2058"/>
                  <a:pt x="64" y="2152"/>
                </a:cubicBezTo>
                <a:cubicBezTo>
                  <a:pt x="64" y="2200"/>
                  <a:pt x="48" y="2247"/>
                  <a:pt x="32" y="2294"/>
                </a:cubicBezTo>
                <a:cubicBezTo>
                  <a:pt x="32" y="2326"/>
                  <a:pt x="16" y="2373"/>
                  <a:pt x="16" y="2405"/>
                </a:cubicBezTo>
                <a:cubicBezTo>
                  <a:pt x="1" y="2500"/>
                  <a:pt x="1" y="2594"/>
                  <a:pt x="1" y="2673"/>
                </a:cubicBezTo>
                <a:lnTo>
                  <a:pt x="1" y="2942"/>
                </a:lnTo>
                <a:cubicBezTo>
                  <a:pt x="32" y="3636"/>
                  <a:pt x="237" y="4299"/>
                  <a:pt x="585" y="4899"/>
                </a:cubicBezTo>
                <a:cubicBezTo>
                  <a:pt x="916" y="5467"/>
                  <a:pt x="1327" y="5988"/>
                  <a:pt x="1800" y="6446"/>
                </a:cubicBezTo>
                <a:cubicBezTo>
                  <a:pt x="2021" y="6683"/>
                  <a:pt x="2274" y="6888"/>
                  <a:pt x="2510" y="7109"/>
                </a:cubicBezTo>
                <a:cubicBezTo>
                  <a:pt x="2763" y="7314"/>
                  <a:pt x="3031" y="7519"/>
                  <a:pt x="3300" y="7693"/>
                </a:cubicBezTo>
                <a:cubicBezTo>
                  <a:pt x="3821" y="8056"/>
                  <a:pt x="4389" y="8372"/>
                  <a:pt x="4989" y="8609"/>
                </a:cubicBezTo>
                <a:cubicBezTo>
                  <a:pt x="4720" y="8451"/>
                  <a:pt x="4452" y="8277"/>
                  <a:pt x="4215" y="8088"/>
                </a:cubicBezTo>
                <a:cubicBezTo>
                  <a:pt x="3947" y="7898"/>
                  <a:pt x="3694" y="7709"/>
                  <a:pt x="3458" y="7504"/>
                </a:cubicBezTo>
                <a:cubicBezTo>
                  <a:pt x="2968" y="7109"/>
                  <a:pt x="2526" y="6667"/>
                  <a:pt x="2116" y="6193"/>
                </a:cubicBezTo>
                <a:cubicBezTo>
                  <a:pt x="1705" y="5720"/>
                  <a:pt x="1358" y="5199"/>
                  <a:pt x="1074" y="4646"/>
                </a:cubicBezTo>
                <a:cubicBezTo>
                  <a:pt x="806" y="4126"/>
                  <a:pt x="648" y="3541"/>
                  <a:pt x="648" y="2942"/>
                </a:cubicBezTo>
                <a:lnTo>
                  <a:pt x="664" y="2736"/>
                </a:lnTo>
                <a:lnTo>
                  <a:pt x="695" y="2531"/>
                </a:lnTo>
                <a:cubicBezTo>
                  <a:pt x="711" y="2500"/>
                  <a:pt x="727" y="2452"/>
                  <a:pt x="727" y="2421"/>
                </a:cubicBezTo>
                <a:lnTo>
                  <a:pt x="743" y="2326"/>
                </a:lnTo>
                <a:cubicBezTo>
                  <a:pt x="774" y="2263"/>
                  <a:pt x="790" y="2200"/>
                  <a:pt x="821" y="2137"/>
                </a:cubicBezTo>
                <a:cubicBezTo>
                  <a:pt x="916" y="1868"/>
                  <a:pt x="1058" y="1647"/>
                  <a:pt x="1248" y="1458"/>
                </a:cubicBezTo>
                <a:cubicBezTo>
                  <a:pt x="1494" y="1201"/>
                  <a:pt x="1821" y="1067"/>
                  <a:pt x="2158" y="1067"/>
                </a:cubicBezTo>
                <a:cubicBezTo>
                  <a:pt x="2318" y="1067"/>
                  <a:pt x="2480" y="1097"/>
                  <a:pt x="2637" y="1158"/>
                </a:cubicBezTo>
                <a:cubicBezTo>
                  <a:pt x="2763" y="1189"/>
                  <a:pt x="2874" y="1253"/>
                  <a:pt x="3000" y="1316"/>
                </a:cubicBezTo>
                <a:cubicBezTo>
                  <a:pt x="3095" y="1379"/>
                  <a:pt x="3189" y="1458"/>
                  <a:pt x="3268" y="1553"/>
                </a:cubicBezTo>
                <a:cubicBezTo>
                  <a:pt x="3442" y="1773"/>
                  <a:pt x="3584" y="2010"/>
                  <a:pt x="3679" y="2263"/>
                </a:cubicBezTo>
                <a:cubicBezTo>
                  <a:pt x="3773" y="2547"/>
                  <a:pt x="3868" y="2831"/>
                  <a:pt x="3931" y="3131"/>
                </a:cubicBezTo>
                <a:lnTo>
                  <a:pt x="4091" y="3916"/>
                </a:lnTo>
                <a:lnTo>
                  <a:pt x="4091" y="3916"/>
                </a:lnTo>
                <a:cubicBezTo>
                  <a:pt x="4090" y="3923"/>
                  <a:pt x="4090" y="3929"/>
                  <a:pt x="4089" y="3936"/>
                </a:cubicBezTo>
                <a:lnTo>
                  <a:pt x="4095" y="3936"/>
                </a:lnTo>
                <a:lnTo>
                  <a:pt x="4121" y="4062"/>
                </a:lnTo>
                <a:cubicBezTo>
                  <a:pt x="4173" y="4264"/>
                  <a:pt x="4338" y="4359"/>
                  <a:pt x="4502" y="4359"/>
                </a:cubicBezTo>
                <a:cubicBezTo>
                  <a:pt x="4686" y="4359"/>
                  <a:pt x="4869" y="4240"/>
                  <a:pt x="4894" y="4015"/>
                </a:cubicBezTo>
                <a:cubicBezTo>
                  <a:pt x="4926" y="3747"/>
                  <a:pt x="4989" y="3494"/>
                  <a:pt x="5099" y="3242"/>
                </a:cubicBezTo>
                <a:cubicBezTo>
                  <a:pt x="5210" y="2989"/>
                  <a:pt x="5336" y="2736"/>
                  <a:pt x="5494" y="2500"/>
                </a:cubicBezTo>
                <a:cubicBezTo>
                  <a:pt x="5794" y="2010"/>
                  <a:pt x="6173" y="1584"/>
                  <a:pt x="6599" y="1205"/>
                </a:cubicBezTo>
                <a:cubicBezTo>
                  <a:pt x="6804" y="1032"/>
                  <a:pt x="7041" y="890"/>
                  <a:pt x="7278" y="779"/>
                </a:cubicBezTo>
                <a:cubicBezTo>
                  <a:pt x="7410" y="718"/>
                  <a:pt x="7556" y="683"/>
                  <a:pt x="7702" y="683"/>
                </a:cubicBezTo>
                <a:cubicBezTo>
                  <a:pt x="7782" y="683"/>
                  <a:pt x="7862" y="694"/>
                  <a:pt x="7941" y="716"/>
                </a:cubicBezTo>
                <a:cubicBezTo>
                  <a:pt x="8146" y="795"/>
                  <a:pt x="8319" y="953"/>
                  <a:pt x="8398" y="1174"/>
                </a:cubicBezTo>
                <a:cubicBezTo>
                  <a:pt x="8462" y="1284"/>
                  <a:pt x="8509" y="1410"/>
                  <a:pt x="8556" y="1537"/>
                </a:cubicBezTo>
                <a:lnTo>
                  <a:pt x="8556" y="1568"/>
                </a:lnTo>
                <a:lnTo>
                  <a:pt x="8572" y="1631"/>
                </a:lnTo>
                <a:lnTo>
                  <a:pt x="8588" y="1742"/>
                </a:lnTo>
                <a:cubicBezTo>
                  <a:pt x="8604" y="1805"/>
                  <a:pt x="8604" y="1868"/>
                  <a:pt x="8619" y="1931"/>
                </a:cubicBezTo>
                <a:cubicBezTo>
                  <a:pt x="8651" y="2500"/>
                  <a:pt x="8540" y="3068"/>
                  <a:pt x="8319" y="3605"/>
                </a:cubicBezTo>
                <a:cubicBezTo>
                  <a:pt x="8098" y="4157"/>
                  <a:pt x="7830" y="4694"/>
                  <a:pt x="7530" y="5215"/>
                </a:cubicBezTo>
                <a:cubicBezTo>
                  <a:pt x="7230" y="5736"/>
                  <a:pt x="6899" y="6241"/>
                  <a:pt x="6583" y="6777"/>
                </a:cubicBezTo>
                <a:cubicBezTo>
                  <a:pt x="6252" y="7298"/>
                  <a:pt x="5983" y="7835"/>
                  <a:pt x="5762" y="8403"/>
                </a:cubicBezTo>
                <a:cubicBezTo>
                  <a:pt x="6046" y="7867"/>
                  <a:pt x="6378" y="7361"/>
                  <a:pt x="6741" y="6872"/>
                </a:cubicBezTo>
                <a:cubicBezTo>
                  <a:pt x="7104" y="6383"/>
                  <a:pt x="7467" y="5893"/>
                  <a:pt x="7814" y="5388"/>
                </a:cubicBezTo>
                <a:cubicBezTo>
                  <a:pt x="8177" y="4883"/>
                  <a:pt x="8477" y="4347"/>
                  <a:pt x="8746" y="3778"/>
                </a:cubicBezTo>
                <a:cubicBezTo>
                  <a:pt x="9030" y="3194"/>
                  <a:pt x="9172" y="2531"/>
                  <a:pt x="9156" y="1884"/>
                </a:cubicBezTo>
                <a:cubicBezTo>
                  <a:pt x="9156" y="1805"/>
                  <a:pt x="9140" y="1695"/>
                  <a:pt x="9125" y="1616"/>
                </a:cubicBezTo>
                <a:lnTo>
                  <a:pt x="9109" y="1505"/>
                </a:lnTo>
                <a:lnTo>
                  <a:pt x="9109" y="1458"/>
                </a:lnTo>
                <a:lnTo>
                  <a:pt x="9093" y="1379"/>
                </a:lnTo>
                <a:cubicBezTo>
                  <a:pt x="9046" y="1221"/>
                  <a:pt x="8998" y="1047"/>
                  <a:pt x="8935" y="890"/>
                </a:cubicBezTo>
                <a:cubicBezTo>
                  <a:pt x="8856" y="732"/>
                  <a:pt x="8746" y="574"/>
                  <a:pt x="8635" y="432"/>
                </a:cubicBezTo>
                <a:cubicBezTo>
                  <a:pt x="8493" y="274"/>
                  <a:pt x="8319" y="163"/>
                  <a:pt x="8146" y="84"/>
                </a:cubicBezTo>
                <a:cubicBezTo>
                  <a:pt x="7977" y="28"/>
                  <a:pt x="7806" y="0"/>
                  <a:pt x="7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9" name="Google Shape;3539;p73"/>
          <p:cNvGrpSpPr/>
          <p:nvPr/>
        </p:nvGrpSpPr>
        <p:grpSpPr>
          <a:xfrm>
            <a:off x="347183" y="4317917"/>
            <a:ext cx="384632" cy="574469"/>
            <a:chOff x="5896600" y="1746775"/>
            <a:chExt cx="180375" cy="269400"/>
          </a:xfrm>
        </p:grpSpPr>
        <p:sp>
          <p:nvSpPr>
            <p:cNvPr id="3540" name="Google Shape;3540;p73"/>
            <p:cNvSpPr/>
            <p:nvPr/>
          </p:nvSpPr>
          <p:spPr>
            <a:xfrm>
              <a:off x="5900150" y="1796400"/>
              <a:ext cx="139325" cy="211275"/>
            </a:xfrm>
            <a:custGeom>
              <a:avLst/>
              <a:gdLst/>
              <a:ahLst/>
              <a:cxnLst/>
              <a:rect l="l" t="t" r="r" b="b"/>
              <a:pathLst>
                <a:path w="5573" h="8451" extrusionOk="0">
                  <a:moveTo>
                    <a:pt x="4511" y="1"/>
                  </a:moveTo>
                  <a:cubicBezTo>
                    <a:pt x="4172" y="1"/>
                    <a:pt x="3815" y="225"/>
                    <a:pt x="3616" y="589"/>
                  </a:cubicBezTo>
                  <a:lnTo>
                    <a:pt x="253" y="7030"/>
                  </a:lnTo>
                  <a:cubicBezTo>
                    <a:pt x="1" y="7535"/>
                    <a:pt x="111" y="8119"/>
                    <a:pt x="537" y="8324"/>
                  </a:cubicBezTo>
                  <a:lnTo>
                    <a:pt x="711" y="8419"/>
                  </a:lnTo>
                  <a:lnTo>
                    <a:pt x="758" y="8450"/>
                  </a:lnTo>
                  <a:cubicBezTo>
                    <a:pt x="774" y="8403"/>
                    <a:pt x="806" y="8403"/>
                    <a:pt x="837" y="8371"/>
                  </a:cubicBezTo>
                  <a:cubicBezTo>
                    <a:pt x="822" y="8371"/>
                    <a:pt x="790" y="8324"/>
                    <a:pt x="774" y="8324"/>
                  </a:cubicBezTo>
                  <a:lnTo>
                    <a:pt x="601" y="8245"/>
                  </a:lnTo>
                  <a:cubicBezTo>
                    <a:pt x="206" y="7993"/>
                    <a:pt x="80" y="7472"/>
                    <a:pt x="332" y="7061"/>
                  </a:cubicBezTo>
                  <a:lnTo>
                    <a:pt x="3679" y="637"/>
                  </a:lnTo>
                  <a:cubicBezTo>
                    <a:pt x="3856" y="294"/>
                    <a:pt x="4184" y="93"/>
                    <a:pt x="4496" y="93"/>
                  </a:cubicBezTo>
                  <a:cubicBezTo>
                    <a:pt x="4601" y="93"/>
                    <a:pt x="4704" y="115"/>
                    <a:pt x="4799" y="163"/>
                  </a:cubicBezTo>
                  <a:lnTo>
                    <a:pt x="4973" y="258"/>
                  </a:lnTo>
                  <a:cubicBezTo>
                    <a:pt x="5352" y="463"/>
                    <a:pt x="5462" y="984"/>
                    <a:pt x="5226" y="1442"/>
                  </a:cubicBezTo>
                  <a:lnTo>
                    <a:pt x="3821" y="4141"/>
                  </a:lnTo>
                  <a:cubicBezTo>
                    <a:pt x="3800" y="4183"/>
                    <a:pt x="3821" y="4211"/>
                    <a:pt x="3847" y="4211"/>
                  </a:cubicBezTo>
                  <a:cubicBezTo>
                    <a:pt x="3859" y="4211"/>
                    <a:pt x="3873" y="4204"/>
                    <a:pt x="3884" y="4188"/>
                  </a:cubicBezTo>
                  <a:lnTo>
                    <a:pt x="5305" y="1473"/>
                  </a:lnTo>
                  <a:cubicBezTo>
                    <a:pt x="5573" y="968"/>
                    <a:pt x="5447" y="384"/>
                    <a:pt x="5036" y="179"/>
                  </a:cubicBezTo>
                  <a:lnTo>
                    <a:pt x="4847" y="84"/>
                  </a:lnTo>
                  <a:cubicBezTo>
                    <a:pt x="4742" y="28"/>
                    <a:pt x="4627" y="1"/>
                    <a:pt x="4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3"/>
            <p:cNvSpPr/>
            <p:nvPr/>
          </p:nvSpPr>
          <p:spPr>
            <a:xfrm>
              <a:off x="5898175" y="1795025"/>
              <a:ext cx="142500" cy="213825"/>
            </a:xfrm>
            <a:custGeom>
              <a:avLst/>
              <a:gdLst/>
              <a:ahLst/>
              <a:cxnLst/>
              <a:rect l="l" t="t" r="r" b="b"/>
              <a:pathLst>
                <a:path w="5700" h="8553" extrusionOk="0">
                  <a:moveTo>
                    <a:pt x="4579" y="0"/>
                  </a:moveTo>
                  <a:cubicBezTo>
                    <a:pt x="4215" y="0"/>
                    <a:pt x="3845" y="233"/>
                    <a:pt x="3647" y="628"/>
                  </a:cubicBezTo>
                  <a:lnTo>
                    <a:pt x="285" y="7069"/>
                  </a:lnTo>
                  <a:cubicBezTo>
                    <a:pt x="1" y="7590"/>
                    <a:pt x="143" y="8205"/>
                    <a:pt x="585" y="8442"/>
                  </a:cubicBezTo>
                  <a:lnTo>
                    <a:pt x="759" y="8537"/>
                  </a:lnTo>
                  <a:lnTo>
                    <a:pt x="806" y="8553"/>
                  </a:lnTo>
                  <a:lnTo>
                    <a:pt x="853" y="8553"/>
                  </a:lnTo>
                  <a:cubicBezTo>
                    <a:pt x="869" y="8553"/>
                    <a:pt x="885" y="8537"/>
                    <a:pt x="885" y="8521"/>
                  </a:cubicBezTo>
                  <a:lnTo>
                    <a:pt x="901" y="8505"/>
                  </a:lnTo>
                  <a:cubicBezTo>
                    <a:pt x="916" y="8505"/>
                    <a:pt x="932" y="8490"/>
                    <a:pt x="948" y="8474"/>
                  </a:cubicBezTo>
                  <a:cubicBezTo>
                    <a:pt x="948" y="8474"/>
                    <a:pt x="948" y="8474"/>
                    <a:pt x="964" y="8458"/>
                  </a:cubicBezTo>
                  <a:cubicBezTo>
                    <a:pt x="980" y="8426"/>
                    <a:pt x="964" y="8395"/>
                    <a:pt x="932" y="8379"/>
                  </a:cubicBezTo>
                  <a:lnTo>
                    <a:pt x="916" y="8363"/>
                  </a:lnTo>
                  <a:cubicBezTo>
                    <a:pt x="901" y="8347"/>
                    <a:pt x="901" y="8347"/>
                    <a:pt x="885" y="8332"/>
                  </a:cubicBezTo>
                  <a:lnTo>
                    <a:pt x="711" y="8253"/>
                  </a:lnTo>
                  <a:cubicBezTo>
                    <a:pt x="348" y="8063"/>
                    <a:pt x="238" y="7574"/>
                    <a:pt x="459" y="7164"/>
                  </a:cubicBezTo>
                  <a:lnTo>
                    <a:pt x="3805" y="723"/>
                  </a:lnTo>
                  <a:cubicBezTo>
                    <a:pt x="3982" y="405"/>
                    <a:pt x="4281" y="210"/>
                    <a:pt x="4566" y="210"/>
                  </a:cubicBezTo>
                  <a:cubicBezTo>
                    <a:pt x="4663" y="210"/>
                    <a:pt x="4759" y="233"/>
                    <a:pt x="4847" y="281"/>
                  </a:cubicBezTo>
                  <a:lnTo>
                    <a:pt x="5021" y="376"/>
                  </a:lnTo>
                  <a:cubicBezTo>
                    <a:pt x="5368" y="550"/>
                    <a:pt x="5478" y="1055"/>
                    <a:pt x="5257" y="1481"/>
                  </a:cubicBezTo>
                  <a:lnTo>
                    <a:pt x="3852" y="4164"/>
                  </a:lnTo>
                  <a:cubicBezTo>
                    <a:pt x="3837" y="4196"/>
                    <a:pt x="3821" y="4228"/>
                    <a:pt x="3837" y="4259"/>
                  </a:cubicBezTo>
                  <a:cubicBezTo>
                    <a:pt x="3837" y="4275"/>
                    <a:pt x="3852" y="4306"/>
                    <a:pt x="3884" y="4306"/>
                  </a:cubicBezTo>
                  <a:cubicBezTo>
                    <a:pt x="3901" y="4318"/>
                    <a:pt x="3920" y="4323"/>
                    <a:pt x="3937" y="4323"/>
                  </a:cubicBezTo>
                  <a:cubicBezTo>
                    <a:pt x="3970" y="4323"/>
                    <a:pt x="4000" y="4305"/>
                    <a:pt x="4010" y="4275"/>
                  </a:cubicBezTo>
                  <a:lnTo>
                    <a:pt x="5431" y="1560"/>
                  </a:lnTo>
                  <a:cubicBezTo>
                    <a:pt x="5699" y="1039"/>
                    <a:pt x="5573" y="423"/>
                    <a:pt x="5131" y="186"/>
                  </a:cubicBezTo>
                  <a:lnTo>
                    <a:pt x="4957" y="92"/>
                  </a:lnTo>
                  <a:cubicBezTo>
                    <a:pt x="4837" y="30"/>
                    <a:pt x="4708"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3"/>
            <p:cNvSpPr/>
            <p:nvPr/>
          </p:nvSpPr>
          <p:spPr>
            <a:xfrm>
              <a:off x="5897800" y="1795075"/>
              <a:ext cx="142875" cy="215750"/>
            </a:xfrm>
            <a:custGeom>
              <a:avLst/>
              <a:gdLst/>
              <a:ahLst/>
              <a:cxnLst/>
              <a:rect l="l" t="t" r="r" b="b"/>
              <a:pathLst>
                <a:path w="5715" h="8630" extrusionOk="0">
                  <a:moveTo>
                    <a:pt x="4595" y="0"/>
                  </a:moveTo>
                  <a:cubicBezTo>
                    <a:pt x="4234" y="0"/>
                    <a:pt x="3858" y="239"/>
                    <a:pt x="3646" y="626"/>
                  </a:cubicBezTo>
                  <a:lnTo>
                    <a:pt x="284" y="7067"/>
                  </a:lnTo>
                  <a:cubicBezTo>
                    <a:pt x="0" y="7588"/>
                    <a:pt x="142" y="8172"/>
                    <a:pt x="584" y="8409"/>
                  </a:cubicBezTo>
                  <a:lnTo>
                    <a:pt x="1042" y="8630"/>
                  </a:lnTo>
                  <a:cubicBezTo>
                    <a:pt x="1058" y="8566"/>
                    <a:pt x="1089" y="8519"/>
                    <a:pt x="1152" y="8488"/>
                  </a:cubicBezTo>
                  <a:lnTo>
                    <a:pt x="774" y="8282"/>
                  </a:lnTo>
                  <a:cubicBezTo>
                    <a:pt x="395" y="8046"/>
                    <a:pt x="253" y="7540"/>
                    <a:pt x="474" y="7162"/>
                  </a:cubicBezTo>
                  <a:lnTo>
                    <a:pt x="3820" y="721"/>
                  </a:lnTo>
                  <a:cubicBezTo>
                    <a:pt x="3997" y="403"/>
                    <a:pt x="4296" y="208"/>
                    <a:pt x="4581" y="208"/>
                  </a:cubicBezTo>
                  <a:cubicBezTo>
                    <a:pt x="4678" y="208"/>
                    <a:pt x="4774" y="231"/>
                    <a:pt x="4862" y="279"/>
                  </a:cubicBezTo>
                  <a:lnTo>
                    <a:pt x="5036" y="374"/>
                  </a:lnTo>
                  <a:cubicBezTo>
                    <a:pt x="5383" y="548"/>
                    <a:pt x="5493" y="1053"/>
                    <a:pt x="5272" y="1479"/>
                  </a:cubicBezTo>
                  <a:lnTo>
                    <a:pt x="3867" y="4162"/>
                  </a:lnTo>
                  <a:cubicBezTo>
                    <a:pt x="3852" y="4194"/>
                    <a:pt x="3836" y="4226"/>
                    <a:pt x="3852" y="4257"/>
                  </a:cubicBezTo>
                  <a:cubicBezTo>
                    <a:pt x="3852" y="4273"/>
                    <a:pt x="3867" y="4304"/>
                    <a:pt x="3899" y="4304"/>
                  </a:cubicBezTo>
                  <a:cubicBezTo>
                    <a:pt x="3916" y="4316"/>
                    <a:pt x="3933" y="4321"/>
                    <a:pt x="3949" y="4321"/>
                  </a:cubicBezTo>
                  <a:cubicBezTo>
                    <a:pt x="3978" y="4321"/>
                    <a:pt x="4005" y="4303"/>
                    <a:pt x="4025" y="4273"/>
                  </a:cubicBezTo>
                  <a:lnTo>
                    <a:pt x="5430" y="1558"/>
                  </a:lnTo>
                  <a:cubicBezTo>
                    <a:pt x="5714" y="1037"/>
                    <a:pt x="5572" y="421"/>
                    <a:pt x="5130" y="184"/>
                  </a:cubicBezTo>
                  <a:lnTo>
                    <a:pt x="4957" y="90"/>
                  </a:lnTo>
                  <a:cubicBezTo>
                    <a:pt x="4843" y="29"/>
                    <a:pt x="4720" y="0"/>
                    <a:pt x="45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3"/>
            <p:cNvSpPr/>
            <p:nvPr/>
          </p:nvSpPr>
          <p:spPr>
            <a:xfrm>
              <a:off x="5896600" y="1793500"/>
              <a:ext cx="146050" cy="218675"/>
            </a:xfrm>
            <a:custGeom>
              <a:avLst/>
              <a:gdLst/>
              <a:ahLst/>
              <a:cxnLst/>
              <a:rect l="l" t="t" r="r" b="b"/>
              <a:pathLst>
                <a:path w="5842" h="8747" extrusionOk="0">
                  <a:moveTo>
                    <a:pt x="4637" y="133"/>
                  </a:moveTo>
                  <a:cubicBezTo>
                    <a:pt x="4754" y="133"/>
                    <a:pt x="4868" y="159"/>
                    <a:pt x="4973" y="216"/>
                  </a:cubicBezTo>
                  <a:lnTo>
                    <a:pt x="5162" y="311"/>
                  </a:lnTo>
                  <a:cubicBezTo>
                    <a:pt x="5573" y="532"/>
                    <a:pt x="5699" y="1116"/>
                    <a:pt x="5431" y="1605"/>
                  </a:cubicBezTo>
                  <a:lnTo>
                    <a:pt x="4026" y="4320"/>
                  </a:lnTo>
                  <a:cubicBezTo>
                    <a:pt x="4018" y="4336"/>
                    <a:pt x="4002" y="4344"/>
                    <a:pt x="3986" y="4344"/>
                  </a:cubicBezTo>
                  <a:cubicBezTo>
                    <a:pt x="3971" y="4344"/>
                    <a:pt x="3955" y="4336"/>
                    <a:pt x="3947" y="4320"/>
                  </a:cubicBezTo>
                  <a:cubicBezTo>
                    <a:pt x="3947" y="4304"/>
                    <a:pt x="3947" y="4289"/>
                    <a:pt x="3947" y="4273"/>
                  </a:cubicBezTo>
                  <a:lnTo>
                    <a:pt x="5352" y="1573"/>
                  </a:lnTo>
                  <a:cubicBezTo>
                    <a:pt x="5589" y="1116"/>
                    <a:pt x="5478" y="595"/>
                    <a:pt x="5099" y="390"/>
                  </a:cubicBezTo>
                  <a:lnTo>
                    <a:pt x="4926" y="295"/>
                  </a:lnTo>
                  <a:cubicBezTo>
                    <a:pt x="4830" y="247"/>
                    <a:pt x="4728" y="225"/>
                    <a:pt x="4625" y="225"/>
                  </a:cubicBezTo>
                  <a:cubicBezTo>
                    <a:pt x="4317" y="225"/>
                    <a:pt x="3998" y="426"/>
                    <a:pt x="3821" y="768"/>
                  </a:cubicBezTo>
                  <a:lnTo>
                    <a:pt x="458" y="7193"/>
                  </a:lnTo>
                  <a:cubicBezTo>
                    <a:pt x="222" y="7619"/>
                    <a:pt x="364" y="8156"/>
                    <a:pt x="774" y="8408"/>
                  </a:cubicBezTo>
                  <a:lnTo>
                    <a:pt x="1090" y="8566"/>
                  </a:lnTo>
                  <a:cubicBezTo>
                    <a:pt x="1074" y="8582"/>
                    <a:pt x="1058" y="8598"/>
                    <a:pt x="1043" y="8629"/>
                  </a:cubicBezTo>
                  <a:lnTo>
                    <a:pt x="664" y="8440"/>
                  </a:lnTo>
                  <a:cubicBezTo>
                    <a:pt x="253" y="8219"/>
                    <a:pt x="127" y="7651"/>
                    <a:pt x="380" y="7161"/>
                  </a:cubicBezTo>
                  <a:lnTo>
                    <a:pt x="3758" y="721"/>
                  </a:lnTo>
                  <a:cubicBezTo>
                    <a:pt x="3945" y="357"/>
                    <a:pt x="4299" y="133"/>
                    <a:pt x="4637" y="133"/>
                  </a:cubicBezTo>
                  <a:close/>
                  <a:moveTo>
                    <a:pt x="4655" y="1"/>
                  </a:moveTo>
                  <a:cubicBezTo>
                    <a:pt x="4270" y="1"/>
                    <a:pt x="3871" y="246"/>
                    <a:pt x="3647" y="658"/>
                  </a:cubicBezTo>
                  <a:lnTo>
                    <a:pt x="285" y="7098"/>
                  </a:lnTo>
                  <a:cubicBezTo>
                    <a:pt x="1" y="7651"/>
                    <a:pt x="143" y="8282"/>
                    <a:pt x="616" y="8519"/>
                  </a:cubicBezTo>
                  <a:lnTo>
                    <a:pt x="1058" y="8740"/>
                  </a:lnTo>
                  <a:cubicBezTo>
                    <a:pt x="1067" y="8744"/>
                    <a:pt x="1075" y="8746"/>
                    <a:pt x="1083" y="8746"/>
                  </a:cubicBezTo>
                  <a:cubicBezTo>
                    <a:pt x="1106" y="8746"/>
                    <a:pt x="1126" y="8732"/>
                    <a:pt x="1137" y="8708"/>
                  </a:cubicBezTo>
                  <a:cubicBezTo>
                    <a:pt x="1153" y="8661"/>
                    <a:pt x="1169" y="8629"/>
                    <a:pt x="1216" y="8598"/>
                  </a:cubicBezTo>
                  <a:cubicBezTo>
                    <a:pt x="1232" y="8582"/>
                    <a:pt x="1248" y="8566"/>
                    <a:pt x="1248" y="8551"/>
                  </a:cubicBezTo>
                  <a:cubicBezTo>
                    <a:pt x="1248" y="8519"/>
                    <a:pt x="1232" y="8503"/>
                    <a:pt x="1216" y="8503"/>
                  </a:cubicBezTo>
                  <a:lnTo>
                    <a:pt x="837" y="8282"/>
                  </a:lnTo>
                  <a:cubicBezTo>
                    <a:pt x="474" y="8061"/>
                    <a:pt x="364" y="7603"/>
                    <a:pt x="569" y="7240"/>
                  </a:cubicBezTo>
                  <a:lnTo>
                    <a:pt x="3931" y="800"/>
                  </a:lnTo>
                  <a:cubicBezTo>
                    <a:pt x="4085" y="503"/>
                    <a:pt x="4365" y="332"/>
                    <a:pt x="4634" y="332"/>
                  </a:cubicBezTo>
                  <a:cubicBezTo>
                    <a:pt x="4724" y="332"/>
                    <a:pt x="4812" y="350"/>
                    <a:pt x="4894" y="390"/>
                  </a:cubicBezTo>
                  <a:lnTo>
                    <a:pt x="5068" y="484"/>
                  </a:lnTo>
                  <a:cubicBezTo>
                    <a:pt x="5383" y="658"/>
                    <a:pt x="5462" y="1116"/>
                    <a:pt x="5257" y="1510"/>
                  </a:cubicBezTo>
                  <a:lnTo>
                    <a:pt x="3852" y="4194"/>
                  </a:lnTo>
                  <a:cubicBezTo>
                    <a:pt x="3837" y="4241"/>
                    <a:pt x="3821" y="4289"/>
                    <a:pt x="3837" y="4336"/>
                  </a:cubicBezTo>
                  <a:cubicBezTo>
                    <a:pt x="3862" y="4403"/>
                    <a:pt x="3927" y="4439"/>
                    <a:pt x="3992" y="4439"/>
                  </a:cubicBezTo>
                  <a:cubicBezTo>
                    <a:pt x="4049" y="4439"/>
                    <a:pt x="4107" y="4411"/>
                    <a:pt x="4136" y="4352"/>
                  </a:cubicBezTo>
                  <a:lnTo>
                    <a:pt x="5541" y="1652"/>
                  </a:lnTo>
                  <a:cubicBezTo>
                    <a:pt x="5841" y="1100"/>
                    <a:pt x="5683" y="437"/>
                    <a:pt x="5210" y="184"/>
                  </a:cubicBezTo>
                  <a:lnTo>
                    <a:pt x="5036" y="90"/>
                  </a:lnTo>
                  <a:cubicBezTo>
                    <a:pt x="4916" y="29"/>
                    <a:pt x="4786" y="1"/>
                    <a:pt x="46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3"/>
            <p:cNvSpPr/>
            <p:nvPr/>
          </p:nvSpPr>
          <p:spPr>
            <a:xfrm>
              <a:off x="5913175" y="1747925"/>
              <a:ext cx="162225" cy="266725"/>
            </a:xfrm>
            <a:custGeom>
              <a:avLst/>
              <a:gdLst/>
              <a:ahLst/>
              <a:cxnLst/>
              <a:rect l="l" t="t" r="r" b="b"/>
              <a:pathLst>
                <a:path w="6489" h="10669" extrusionOk="0">
                  <a:moveTo>
                    <a:pt x="4503" y="1"/>
                  </a:moveTo>
                  <a:cubicBezTo>
                    <a:pt x="4031" y="1"/>
                    <a:pt x="3591" y="236"/>
                    <a:pt x="3379" y="650"/>
                  </a:cubicBezTo>
                  <a:lnTo>
                    <a:pt x="869" y="5433"/>
                  </a:lnTo>
                  <a:cubicBezTo>
                    <a:pt x="853" y="5480"/>
                    <a:pt x="869" y="5527"/>
                    <a:pt x="916" y="5559"/>
                  </a:cubicBezTo>
                  <a:cubicBezTo>
                    <a:pt x="929" y="5563"/>
                    <a:pt x="942" y="5565"/>
                    <a:pt x="954" y="5565"/>
                  </a:cubicBezTo>
                  <a:cubicBezTo>
                    <a:pt x="987" y="5565"/>
                    <a:pt x="1015" y="5551"/>
                    <a:pt x="1027" y="5527"/>
                  </a:cubicBezTo>
                  <a:lnTo>
                    <a:pt x="3537" y="729"/>
                  </a:lnTo>
                  <a:cubicBezTo>
                    <a:pt x="3727" y="380"/>
                    <a:pt x="4107" y="180"/>
                    <a:pt x="4513" y="180"/>
                  </a:cubicBezTo>
                  <a:cubicBezTo>
                    <a:pt x="4714" y="180"/>
                    <a:pt x="4922" y="229"/>
                    <a:pt x="5115" y="334"/>
                  </a:cubicBezTo>
                  <a:lnTo>
                    <a:pt x="5415" y="492"/>
                  </a:lnTo>
                  <a:cubicBezTo>
                    <a:pt x="5999" y="792"/>
                    <a:pt x="6267" y="1486"/>
                    <a:pt x="5983" y="2007"/>
                  </a:cubicBezTo>
                  <a:lnTo>
                    <a:pt x="1769" y="10074"/>
                  </a:lnTo>
                  <a:cubicBezTo>
                    <a:pt x="1622" y="10348"/>
                    <a:pt x="1380" y="10490"/>
                    <a:pt x="1070" y="10490"/>
                  </a:cubicBezTo>
                  <a:cubicBezTo>
                    <a:pt x="846" y="10490"/>
                    <a:pt x="586" y="10416"/>
                    <a:pt x="301" y="10263"/>
                  </a:cubicBezTo>
                  <a:lnTo>
                    <a:pt x="80" y="10153"/>
                  </a:lnTo>
                  <a:lnTo>
                    <a:pt x="64" y="10153"/>
                  </a:lnTo>
                  <a:cubicBezTo>
                    <a:pt x="48" y="10153"/>
                    <a:pt x="48" y="10168"/>
                    <a:pt x="32" y="10168"/>
                  </a:cubicBezTo>
                  <a:cubicBezTo>
                    <a:pt x="32" y="10216"/>
                    <a:pt x="16" y="10247"/>
                    <a:pt x="1" y="10263"/>
                  </a:cubicBezTo>
                  <a:cubicBezTo>
                    <a:pt x="1" y="10279"/>
                    <a:pt x="1" y="10295"/>
                    <a:pt x="1" y="10295"/>
                  </a:cubicBezTo>
                  <a:cubicBezTo>
                    <a:pt x="1" y="10310"/>
                    <a:pt x="1" y="10310"/>
                    <a:pt x="16" y="10310"/>
                  </a:cubicBezTo>
                  <a:lnTo>
                    <a:pt x="222" y="10421"/>
                  </a:lnTo>
                  <a:cubicBezTo>
                    <a:pt x="536" y="10588"/>
                    <a:pt x="832" y="10668"/>
                    <a:pt x="1092" y="10668"/>
                  </a:cubicBezTo>
                  <a:cubicBezTo>
                    <a:pt x="1472" y="10668"/>
                    <a:pt x="1774" y="10496"/>
                    <a:pt x="1942" y="10168"/>
                  </a:cubicBezTo>
                  <a:lnTo>
                    <a:pt x="6157" y="2102"/>
                  </a:lnTo>
                  <a:cubicBezTo>
                    <a:pt x="6488" y="1486"/>
                    <a:pt x="6189" y="697"/>
                    <a:pt x="5494" y="334"/>
                  </a:cubicBezTo>
                  <a:lnTo>
                    <a:pt x="5194" y="176"/>
                  </a:lnTo>
                  <a:cubicBezTo>
                    <a:pt x="4971" y="57"/>
                    <a:pt x="4733" y="1"/>
                    <a:pt x="4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3"/>
            <p:cNvSpPr/>
            <p:nvPr/>
          </p:nvSpPr>
          <p:spPr>
            <a:xfrm>
              <a:off x="5911600" y="1746775"/>
              <a:ext cx="165375" cy="269400"/>
            </a:xfrm>
            <a:custGeom>
              <a:avLst/>
              <a:gdLst/>
              <a:ahLst/>
              <a:cxnLst/>
              <a:rect l="l" t="t" r="r" b="b"/>
              <a:pathLst>
                <a:path w="6615" h="10776" extrusionOk="0">
                  <a:moveTo>
                    <a:pt x="4563" y="116"/>
                  </a:moveTo>
                  <a:cubicBezTo>
                    <a:pt x="4788" y="116"/>
                    <a:pt x="5021" y="170"/>
                    <a:pt x="5241" y="285"/>
                  </a:cubicBezTo>
                  <a:lnTo>
                    <a:pt x="5525" y="443"/>
                  </a:lnTo>
                  <a:cubicBezTo>
                    <a:pt x="6188" y="791"/>
                    <a:pt x="6473" y="1532"/>
                    <a:pt x="6157" y="2132"/>
                  </a:cubicBezTo>
                  <a:lnTo>
                    <a:pt x="1942" y="10183"/>
                  </a:lnTo>
                  <a:cubicBezTo>
                    <a:pt x="1784" y="10499"/>
                    <a:pt x="1500" y="10661"/>
                    <a:pt x="1142" y="10661"/>
                  </a:cubicBezTo>
                  <a:cubicBezTo>
                    <a:pt x="892" y="10661"/>
                    <a:pt x="606" y="10582"/>
                    <a:pt x="300" y="10420"/>
                  </a:cubicBezTo>
                  <a:lnTo>
                    <a:pt x="127" y="10325"/>
                  </a:lnTo>
                  <a:cubicBezTo>
                    <a:pt x="127" y="10309"/>
                    <a:pt x="143" y="10293"/>
                    <a:pt x="143" y="10277"/>
                  </a:cubicBezTo>
                  <a:lnTo>
                    <a:pt x="332" y="10372"/>
                  </a:lnTo>
                  <a:cubicBezTo>
                    <a:pt x="624" y="10528"/>
                    <a:pt x="895" y="10604"/>
                    <a:pt x="1130" y="10604"/>
                  </a:cubicBezTo>
                  <a:cubicBezTo>
                    <a:pt x="1467" y="10604"/>
                    <a:pt x="1730" y="10449"/>
                    <a:pt x="1879" y="10151"/>
                  </a:cubicBezTo>
                  <a:lnTo>
                    <a:pt x="6094" y="2101"/>
                  </a:lnTo>
                  <a:cubicBezTo>
                    <a:pt x="6394" y="1532"/>
                    <a:pt x="6125" y="822"/>
                    <a:pt x="5510" y="491"/>
                  </a:cubicBezTo>
                  <a:lnTo>
                    <a:pt x="5225" y="333"/>
                  </a:lnTo>
                  <a:cubicBezTo>
                    <a:pt x="5019" y="229"/>
                    <a:pt x="4800" y="180"/>
                    <a:pt x="4589" y="180"/>
                  </a:cubicBezTo>
                  <a:cubicBezTo>
                    <a:pt x="4155" y="180"/>
                    <a:pt x="3754" y="387"/>
                    <a:pt x="3552" y="759"/>
                  </a:cubicBezTo>
                  <a:lnTo>
                    <a:pt x="1058" y="5558"/>
                  </a:lnTo>
                  <a:lnTo>
                    <a:pt x="1011" y="5558"/>
                  </a:lnTo>
                  <a:cubicBezTo>
                    <a:pt x="995" y="5558"/>
                    <a:pt x="979" y="5526"/>
                    <a:pt x="979" y="5510"/>
                  </a:cubicBezTo>
                  <a:lnTo>
                    <a:pt x="3489" y="727"/>
                  </a:lnTo>
                  <a:cubicBezTo>
                    <a:pt x="3690" y="337"/>
                    <a:pt x="4109" y="116"/>
                    <a:pt x="4563" y="116"/>
                  </a:cubicBezTo>
                  <a:close/>
                  <a:moveTo>
                    <a:pt x="4570" y="0"/>
                  </a:moveTo>
                  <a:cubicBezTo>
                    <a:pt x="4077" y="0"/>
                    <a:pt x="3618" y="239"/>
                    <a:pt x="3394" y="664"/>
                  </a:cubicBezTo>
                  <a:lnTo>
                    <a:pt x="885" y="5463"/>
                  </a:lnTo>
                  <a:cubicBezTo>
                    <a:pt x="853" y="5542"/>
                    <a:pt x="885" y="5621"/>
                    <a:pt x="948" y="5668"/>
                  </a:cubicBezTo>
                  <a:cubicBezTo>
                    <a:pt x="974" y="5679"/>
                    <a:pt x="1000" y="5684"/>
                    <a:pt x="1025" y="5684"/>
                  </a:cubicBezTo>
                  <a:cubicBezTo>
                    <a:pt x="1076" y="5684"/>
                    <a:pt x="1121" y="5663"/>
                    <a:pt x="1153" y="5621"/>
                  </a:cubicBezTo>
                  <a:lnTo>
                    <a:pt x="3647" y="806"/>
                  </a:lnTo>
                  <a:cubicBezTo>
                    <a:pt x="3825" y="481"/>
                    <a:pt x="4185" y="295"/>
                    <a:pt x="4568" y="295"/>
                  </a:cubicBezTo>
                  <a:cubicBezTo>
                    <a:pt x="4762" y="295"/>
                    <a:pt x="4961" y="343"/>
                    <a:pt x="5147" y="443"/>
                  </a:cubicBezTo>
                  <a:lnTo>
                    <a:pt x="5446" y="585"/>
                  </a:lnTo>
                  <a:cubicBezTo>
                    <a:pt x="6015" y="885"/>
                    <a:pt x="6252" y="1532"/>
                    <a:pt x="5999" y="2038"/>
                  </a:cubicBezTo>
                  <a:lnTo>
                    <a:pt x="1768" y="10104"/>
                  </a:lnTo>
                  <a:cubicBezTo>
                    <a:pt x="1652" y="10354"/>
                    <a:pt x="1435" y="10478"/>
                    <a:pt x="1150" y="10478"/>
                  </a:cubicBezTo>
                  <a:cubicBezTo>
                    <a:pt x="933" y="10478"/>
                    <a:pt x="676" y="10405"/>
                    <a:pt x="395" y="10262"/>
                  </a:cubicBezTo>
                  <a:lnTo>
                    <a:pt x="174" y="10151"/>
                  </a:lnTo>
                  <a:cubicBezTo>
                    <a:pt x="161" y="10143"/>
                    <a:pt x="148" y="10139"/>
                    <a:pt x="134" y="10139"/>
                  </a:cubicBezTo>
                  <a:cubicBezTo>
                    <a:pt x="96" y="10139"/>
                    <a:pt x="59" y="10168"/>
                    <a:pt x="48" y="10214"/>
                  </a:cubicBezTo>
                  <a:cubicBezTo>
                    <a:pt x="48" y="10230"/>
                    <a:pt x="32" y="10262"/>
                    <a:pt x="16" y="10277"/>
                  </a:cubicBezTo>
                  <a:cubicBezTo>
                    <a:pt x="1" y="10309"/>
                    <a:pt x="1" y="10325"/>
                    <a:pt x="1" y="10356"/>
                  </a:cubicBezTo>
                  <a:cubicBezTo>
                    <a:pt x="16" y="10388"/>
                    <a:pt x="32" y="10404"/>
                    <a:pt x="48" y="10420"/>
                  </a:cubicBezTo>
                  <a:lnTo>
                    <a:pt x="253" y="10530"/>
                  </a:lnTo>
                  <a:cubicBezTo>
                    <a:pt x="576" y="10695"/>
                    <a:pt x="881" y="10776"/>
                    <a:pt x="1150" y="10776"/>
                  </a:cubicBezTo>
                  <a:cubicBezTo>
                    <a:pt x="1552" y="10776"/>
                    <a:pt x="1873" y="10596"/>
                    <a:pt x="2053" y="10246"/>
                  </a:cubicBezTo>
                  <a:lnTo>
                    <a:pt x="6267" y="2180"/>
                  </a:lnTo>
                  <a:cubicBezTo>
                    <a:pt x="6615" y="1532"/>
                    <a:pt x="6299" y="712"/>
                    <a:pt x="5589" y="333"/>
                  </a:cubicBezTo>
                  <a:lnTo>
                    <a:pt x="5289" y="175"/>
                  </a:lnTo>
                  <a:cubicBezTo>
                    <a:pt x="5057" y="56"/>
                    <a:pt x="4809"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6" name="Google Shape;3546;p73"/>
          <p:cNvGrpSpPr/>
          <p:nvPr/>
        </p:nvGrpSpPr>
        <p:grpSpPr>
          <a:xfrm>
            <a:off x="8604448" y="2421978"/>
            <a:ext cx="490612" cy="415445"/>
            <a:chOff x="5278225" y="2418025"/>
            <a:chExt cx="230075" cy="194825"/>
          </a:xfrm>
        </p:grpSpPr>
        <p:sp>
          <p:nvSpPr>
            <p:cNvPr id="3547" name="Google Shape;3547;p73"/>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3"/>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3"/>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3"/>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3"/>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3"/>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3" name="Google Shape;3553;p73"/>
          <p:cNvSpPr/>
          <p:nvPr/>
        </p:nvSpPr>
        <p:spPr>
          <a:xfrm>
            <a:off x="278600" y="445017"/>
            <a:ext cx="521798" cy="411660"/>
          </a:xfrm>
          <a:custGeom>
            <a:avLst/>
            <a:gdLst/>
            <a:ahLst/>
            <a:cxnLst/>
            <a:rect l="l" t="t" r="r" b="b"/>
            <a:pathLst>
              <a:path w="9788" h="7722" extrusionOk="0">
                <a:moveTo>
                  <a:pt x="7767" y="0"/>
                </a:moveTo>
                <a:cubicBezTo>
                  <a:pt x="7677" y="0"/>
                  <a:pt x="7587" y="6"/>
                  <a:pt x="7498" y="18"/>
                </a:cubicBezTo>
                <a:cubicBezTo>
                  <a:pt x="6772" y="97"/>
                  <a:pt x="6109" y="476"/>
                  <a:pt x="5683" y="1060"/>
                </a:cubicBezTo>
                <a:cubicBezTo>
                  <a:pt x="5478" y="1344"/>
                  <a:pt x="5320" y="1644"/>
                  <a:pt x="5194" y="1960"/>
                </a:cubicBezTo>
                <a:cubicBezTo>
                  <a:pt x="5088" y="2211"/>
                  <a:pt x="4998" y="2469"/>
                  <a:pt x="4918" y="2725"/>
                </a:cubicBezTo>
                <a:lnTo>
                  <a:pt x="4918" y="2725"/>
                </a:lnTo>
                <a:cubicBezTo>
                  <a:pt x="4822" y="2510"/>
                  <a:pt x="4721" y="2296"/>
                  <a:pt x="4610" y="2086"/>
                </a:cubicBezTo>
                <a:cubicBezTo>
                  <a:pt x="4468" y="1802"/>
                  <a:pt x="4294" y="1533"/>
                  <a:pt x="4120" y="1281"/>
                </a:cubicBezTo>
                <a:cubicBezTo>
                  <a:pt x="3915" y="997"/>
                  <a:pt x="3663" y="760"/>
                  <a:pt x="3363" y="586"/>
                </a:cubicBezTo>
                <a:cubicBezTo>
                  <a:pt x="3118" y="427"/>
                  <a:pt x="2826" y="344"/>
                  <a:pt x="2538" y="344"/>
                </a:cubicBezTo>
                <a:cubicBezTo>
                  <a:pt x="2454" y="344"/>
                  <a:pt x="2371" y="351"/>
                  <a:pt x="2289" y="365"/>
                </a:cubicBezTo>
                <a:cubicBezTo>
                  <a:pt x="2100" y="397"/>
                  <a:pt x="1942" y="444"/>
                  <a:pt x="1768" y="523"/>
                </a:cubicBezTo>
                <a:cubicBezTo>
                  <a:pt x="1689" y="555"/>
                  <a:pt x="1611" y="586"/>
                  <a:pt x="1547" y="634"/>
                </a:cubicBezTo>
                <a:lnTo>
                  <a:pt x="1421" y="697"/>
                </a:lnTo>
                <a:lnTo>
                  <a:pt x="1342" y="760"/>
                </a:lnTo>
                <a:cubicBezTo>
                  <a:pt x="1058" y="934"/>
                  <a:pt x="806" y="1155"/>
                  <a:pt x="600" y="1407"/>
                </a:cubicBezTo>
                <a:cubicBezTo>
                  <a:pt x="143" y="1944"/>
                  <a:pt x="0" y="2670"/>
                  <a:pt x="206" y="3333"/>
                </a:cubicBezTo>
                <a:cubicBezTo>
                  <a:pt x="285" y="3633"/>
                  <a:pt x="411" y="3933"/>
                  <a:pt x="585" y="4201"/>
                </a:cubicBezTo>
                <a:cubicBezTo>
                  <a:pt x="916" y="4722"/>
                  <a:pt x="1311" y="5180"/>
                  <a:pt x="1753" y="5606"/>
                </a:cubicBezTo>
                <a:cubicBezTo>
                  <a:pt x="2195" y="6001"/>
                  <a:pt x="2652" y="6379"/>
                  <a:pt x="3126" y="6743"/>
                </a:cubicBezTo>
                <a:cubicBezTo>
                  <a:pt x="3615" y="7090"/>
                  <a:pt x="4105" y="7421"/>
                  <a:pt x="4610" y="7721"/>
                </a:cubicBezTo>
                <a:cubicBezTo>
                  <a:pt x="4136" y="7342"/>
                  <a:pt x="3694" y="6979"/>
                  <a:pt x="3268" y="6569"/>
                </a:cubicBezTo>
                <a:cubicBezTo>
                  <a:pt x="2826" y="6190"/>
                  <a:pt x="2416" y="5780"/>
                  <a:pt x="2021" y="5338"/>
                </a:cubicBezTo>
                <a:cubicBezTo>
                  <a:pt x="1642" y="4927"/>
                  <a:pt x="1311" y="4454"/>
                  <a:pt x="1042" y="3964"/>
                </a:cubicBezTo>
                <a:cubicBezTo>
                  <a:pt x="916" y="3728"/>
                  <a:pt x="821" y="3475"/>
                  <a:pt x="758" y="3207"/>
                </a:cubicBezTo>
                <a:cubicBezTo>
                  <a:pt x="695" y="2970"/>
                  <a:pt x="695" y="2717"/>
                  <a:pt x="758" y="2465"/>
                </a:cubicBezTo>
                <a:cubicBezTo>
                  <a:pt x="821" y="2228"/>
                  <a:pt x="948" y="2023"/>
                  <a:pt x="1105" y="1849"/>
                </a:cubicBezTo>
                <a:cubicBezTo>
                  <a:pt x="1279" y="1644"/>
                  <a:pt x="1484" y="1486"/>
                  <a:pt x="1721" y="1360"/>
                </a:cubicBezTo>
                <a:lnTo>
                  <a:pt x="1816" y="1297"/>
                </a:lnTo>
                <a:lnTo>
                  <a:pt x="1895" y="1265"/>
                </a:lnTo>
                <a:cubicBezTo>
                  <a:pt x="1942" y="1233"/>
                  <a:pt x="1989" y="1218"/>
                  <a:pt x="2053" y="1186"/>
                </a:cubicBezTo>
                <a:cubicBezTo>
                  <a:pt x="2163" y="1139"/>
                  <a:pt x="2274" y="1107"/>
                  <a:pt x="2384" y="1107"/>
                </a:cubicBezTo>
                <a:cubicBezTo>
                  <a:pt x="2428" y="1101"/>
                  <a:pt x="2472" y="1098"/>
                  <a:pt x="2515" y="1098"/>
                </a:cubicBezTo>
                <a:cubicBezTo>
                  <a:pt x="2686" y="1098"/>
                  <a:pt x="2845" y="1148"/>
                  <a:pt x="2984" y="1249"/>
                </a:cubicBezTo>
                <a:cubicBezTo>
                  <a:pt x="3189" y="1376"/>
                  <a:pt x="3379" y="1549"/>
                  <a:pt x="3505" y="1754"/>
                </a:cubicBezTo>
                <a:cubicBezTo>
                  <a:pt x="3663" y="1975"/>
                  <a:pt x="3805" y="2212"/>
                  <a:pt x="3931" y="2449"/>
                </a:cubicBezTo>
                <a:cubicBezTo>
                  <a:pt x="4184" y="2954"/>
                  <a:pt x="4389" y="3491"/>
                  <a:pt x="4641" y="4043"/>
                </a:cubicBezTo>
                <a:cubicBezTo>
                  <a:pt x="4716" y="4186"/>
                  <a:pt x="4855" y="4257"/>
                  <a:pt x="4993" y="4257"/>
                </a:cubicBezTo>
                <a:cubicBezTo>
                  <a:pt x="5144" y="4257"/>
                  <a:pt x="5294" y="4170"/>
                  <a:pt x="5352" y="3996"/>
                </a:cubicBezTo>
                <a:cubicBezTo>
                  <a:pt x="5541" y="3380"/>
                  <a:pt x="5683" y="2780"/>
                  <a:pt x="5904" y="2260"/>
                </a:cubicBezTo>
                <a:cubicBezTo>
                  <a:pt x="6125" y="1723"/>
                  <a:pt x="6409" y="1233"/>
                  <a:pt x="6851" y="981"/>
                </a:cubicBezTo>
                <a:cubicBezTo>
                  <a:pt x="7088" y="839"/>
                  <a:pt x="7341" y="744"/>
                  <a:pt x="7593" y="713"/>
                </a:cubicBezTo>
                <a:cubicBezTo>
                  <a:pt x="7674" y="697"/>
                  <a:pt x="7753" y="690"/>
                  <a:pt x="7832" y="690"/>
                </a:cubicBezTo>
                <a:cubicBezTo>
                  <a:pt x="7998" y="690"/>
                  <a:pt x="8158" y="722"/>
                  <a:pt x="8319" y="776"/>
                </a:cubicBezTo>
                <a:cubicBezTo>
                  <a:pt x="8540" y="886"/>
                  <a:pt x="8730" y="1060"/>
                  <a:pt x="8856" y="1265"/>
                </a:cubicBezTo>
                <a:cubicBezTo>
                  <a:pt x="8998" y="1518"/>
                  <a:pt x="9109" y="1770"/>
                  <a:pt x="9172" y="2054"/>
                </a:cubicBezTo>
                <a:cubicBezTo>
                  <a:pt x="9235" y="2307"/>
                  <a:pt x="9235" y="2591"/>
                  <a:pt x="9188" y="2844"/>
                </a:cubicBezTo>
                <a:cubicBezTo>
                  <a:pt x="9124" y="3128"/>
                  <a:pt x="9030" y="3396"/>
                  <a:pt x="8888" y="3633"/>
                </a:cubicBezTo>
                <a:cubicBezTo>
                  <a:pt x="8588" y="4154"/>
                  <a:pt x="8225" y="4643"/>
                  <a:pt x="7798" y="5069"/>
                </a:cubicBezTo>
                <a:cubicBezTo>
                  <a:pt x="7372" y="5527"/>
                  <a:pt x="6930" y="5937"/>
                  <a:pt x="6472" y="6379"/>
                </a:cubicBezTo>
                <a:cubicBezTo>
                  <a:pt x="6251" y="6585"/>
                  <a:pt x="6030" y="6806"/>
                  <a:pt x="5809" y="7027"/>
                </a:cubicBezTo>
                <a:cubicBezTo>
                  <a:pt x="5588" y="7248"/>
                  <a:pt x="5383" y="7469"/>
                  <a:pt x="5178" y="7721"/>
                </a:cubicBezTo>
                <a:cubicBezTo>
                  <a:pt x="5636" y="7295"/>
                  <a:pt x="6109" y="6885"/>
                  <a:pt x="6599" y="6522"/>
                </a:cubicBezTo>
                <a:cubicBezTo>
                  <a:pt x="7088" y="6143"/>
                  <a:pt x="7577" y="5748"/>
                  <a:pt x="8035" y="5322"/>
                </a:cubicBezTo>
                <a:cubicBezTo>
                  <a:pt x="8525" y="4896"/>
                  <a:pt x="8935" y="4406"/>
                  <a:pt x="9282" y="3870"/>
                </a:cubicBezTo>
                <a:cubicBezTo>
                  <a:pt x="9472" y="3585"/>
                  <a:pt x="9598" y="3286"/>
                  <a:pt x="9677" y="2954"/>
                </a:cubicBezTo>
                <a:cubicBezTo>
                  <a:pt x="9772" y="2623"/>
                  <a:pt x="9787" y="2260"/>
                  <a:pt x="9708" y="1912"/>
                </a:cubicBezTo>
                <a:cubicBezTo>
                  <a:pt x="9645" y="1581"/>
                  <a:pt x="9535" y="1249"/>
                  <a:pt x="9377" y="949"/>
                </a:cubicBezTo>
                <a:cubicBezTo>
                  <a:pt x="9203" y="618"/>
                  <a:pt x="8919" y="349"/>
                  <a:pt x="8588" y="176"/>
                </a:cubicBezTo>
                <a:cubicBezTo>
                  <a:pt x="8325" y="57"/>
                  <a:pt x="8045" y="0"/>
                  <a:pt x="7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3557"/>
        <p:cNvGrpSpPr/>
        <p:nvPr/>
      </p:nvGrpSpPr>
      <p:grpSpPr>
        <a:xfrm>
          <a:off x="0" y="0"/>
          <a:ext cx="0" cy="0"/>
          <a:chOff x="0" y="0"/>
          <a:chExt cx="0" cy="0"/>
        </a:xfrm>
      </p:grpSpPr>
      <p:sp>
        <p:nvSpPr>
          <p:cNvPr id="3558" name="Google Shape;3558;p74"/>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rgbClr val="869FB2"/>
                </a:solidFill>
                <a:hlinkClick r:id="rId4" action="ppaction://hlinksldjump">
                  <a:extLst>
                    <a:ext uri="{A12FA001-AC4F-418D-AE19-62706E023703}">
                      <ahyp:hlinkClr xmlns:ahyp="http://schemas.microsoft.com/office/drawing/2018/hyperlinkcolor" val="tx"/>
                    </a:ext>
                  </a:extLst>
                </a:hlinkClick>
              </a:rPr>
              <a:t>Thanks</a:t>
            </a:r>
            <a:r>
              <a:rPr lang="en" sz="1100" b="1">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3559" name="Google Shape;3559;p7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a:t>
            </a:r>
            <a:endParaRPr sz="2400">
              <a:solidFill>
                <a:srgbClr val="FFFFFF"/>
              </a:solidFill>
            </a:endParaRPr>
          </a:p>
        </p:txBody>
      </p:sp>
      <p:sp>
        <p:nvSpPr>
          <p:cNvPr id="3560" name="Google Shape;3560;p74"/>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3564"/>
        <p:cNvGrpSpPr/>
        <p:nvPr/>
      </p:nvGrpSpPr>
      <p:grpSpPr>
        <a:xfrm>
          <a:off x="0" y="0"/>
          <a:ext cx="0" cy="0"/>
          <a:chOff x="0" y="0"/>
          <a:chExt cx="0" cy="0"/>
        </a:xfrm>
      </p:grpSpPr>
      <p:sp>
        <p:nvSpPr>
          <p:cNvPr id="3565" name="Google Shape;3565;p75"/>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566" name="Google Shape;3566;p75"/>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6C52F8"/>
              </a:buClr>
              <a:buSzPts val="1100"/>
              <a:buFont typeface="Arial"/>
              <a:buNone/>
            </a:pPr>
            <a:r>
              <a:rPr lang="en" sz="1100">
                <a:solidFill>
                  <a:srgbClr val="FFFFFF"/>
                </a:solidFill>
              </a:rPr>
              <a:t>As a Premium user, you can use this template without attributing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999999"/>
                </a:solidFill>
              </a:rPr>
              <a:t> </a:t>
            </a:r>
            <a:r>
              <a:rPr lang="en" sz="1100">
                <a:solidFill>
                  <a:srgbClr val="FFFFFF"/>
                </a:solidFill>
              </a:rPr>
              <a:t>or keeping the </a:t>
            </a:r>
            <a:r>
              <a:rPr lang="en" sz="1100" b="1" u="sng">
                <a:solidFill>
                  <a:srgbClr val="869FB2"/>
                </a:solidFill>
              </a:rPr>
              <a:t>"</a:t>
            </a:r>
            <a:r>
              <a:rPr lang="en" sz="1100" b="1" u="sng">
                <a:solidFill>
                  <a:srgbClr val="869FB2"/>
                </a:solidFill>
                <a:hlinkClick r:id="rId4" action="ppaction://hlinksldjump">
                  <a:extLst>
                    <a:ext uri="{A12FA001-AC4F-418D-AE19-62706E023703}">
                      <ahyp:hlinkClr xmlns:ahyp="http://schemas.microsoft.com/office/drawing/2018/hyperlinkcolor" val="tx"/>
                    </a:ext>
                  </a:extLst>
                </a:hlinkClick>
              </a:rPr>
              <a:t>Thanks</a:t>
            </a:r>
            <a:r>
              <a:rPr lang="en" sz="1100" b="1" u="sng">
                <a:solidFill>
                  <a:srgbClr val="869FB2"/>
                </a:solidFill>
              </a:rPr>
              <a:t>"</a:t>
            </a:r>
            <a:r>
              <a:rPr lang="en" sz="1100">
                <a:solidFill>
                  <a:srgbClr val="FFFFFF"/>
                </a:solidFill>
              </a:rPr>
              <a:t>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567" name="Google Shape;3567;p75"/>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3571"/>
        <p:cNvGrpSpPr/>
        <p:nvPr/>
      </p:nvGrpSpPr>
      <p:grpSpPr>
        <a:xfrm>
          <a:off x="0" y="0"/>
          <a:ext cx="0" cy="0"/>
          <a:chOff x="0" y="0"/>
          <a:chExt cx="0" cy="0"/>
        </a:xfrm>
      </p:grpSpPr>
      <p:sp>
        <p:nvSpPr>
          <p:cNvPr id="3572" name="Google Shape;3572;p76"/>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573" name="Google Shape;3573;p76"/>
          <p:cNvSpPr txBox="1"/>
          <p:nvPr/>
        </p:nvSpPr>
        <p:spPr>
          <a:xfrm>
            <a:off x="1068100" y="1527947"/>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Oswald</a:t>
            </a:r>
            <a:endParaRPr sz="1100" b="1">
              <a:solidFill>
                <a:schemeClr val="lt1"/>
              </a:solidFill>
            </a:endParaRPr>
          </a:p>
          <a:p>
            <a:pPr marL="0" lvl="0" indent="0" algn="ctr" rtl="0">
              <a:lnSpc>
                <a:spcPct val="115000"/>
              </a:lnSpc>
              <a:spcBef>
                <a:spcPts val="0"/>
              </a:spcBef>
              <a:spcAft>
                <a:spcPts val="0"/>
              </a:spcAft>
              <a:buNone/>
            </a:pP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(https://fonts.google.com/specimen/Oswald)</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Open Sans</a:t>
            </a:r>
            <a:endParaRPr sz="1100" b="1">
              <a:solidFill>
                <a:schemeClr val="lt1"/>
              </a:solidFill>
            </a:endParaRPr>
          </a:p>
          <a:p>
            <a:pPr marL="0" lvl="0" indent="0" algn="ctr" rtl="0">
              <a:lnSpc>
                <a:spcPct val="115000"/>
              </a:lnSpc>
              <a:spcBef>
                <a:spcPts val="0"/>
              </a:spcBef>
              <a:spcAft>
                <a:spcPts val="0"/>
              </a:spcAft>
              <a:buNone/>
            </a:pP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(https://fonts.google.com/specimen/Open+Sans)</a:t>
            </a:r>
            <a:endParaRPr sz="1100">
              <a:solidFill>
                <a:schemeClr val="lt1"/>
              </a:solidFill>
            </a:endParaRPr>
          </a:p>
        </p:txBody>
      </p:sp>
      <p:sp>
        <p:nvSpPr>
          <p:cNvPr id="3574" name="Google Shape;3574;p76"/>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sp>
        <p:nvSpPr>
          <p:cNvPr id="3575" name="Google Shape;3575;p76"/>
          <p:cNvSpPr/>
          <p:nvPr/>
        </p:nvSpPr>
        <p:spPr>
          <a:xfrm>
            <a:off x="2052650" y="2988225"/>
            <a:ext cx="791400" cy="754200"/>
          </a:xfrm>
          <a:prstGeom prst="roundRect">
            <a:avLst>
              <a:gd name="adj" fmla="val 16667"/>
            </a:avLst>
          </a:prstGeom>
          <a:solidFill>
            <a:srgbClr val="24196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6"/>
          <p:cNvSpPr/>
          <p:nvPr/>
        </p:nvSpPr>
        <p:spPr>
          <a:xfrm>
            <a:off x="3114470" y="29882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6"/>
          <p:cNvSpPr/>
          <p:nvPr/>
        </p:nvSpPr>
        <p:spPr>
          <a:xfrm>
            <a:off x="4176289" y="2988225"/>
            <a:ext cx="791400" cy="754200"/>
          </a:xfrm>
          <a:prstGeom prst="roundRect">
            <a:avLst>
              <a:gd name="adj" fmla="val 16667"/>
            </a:avLst>
          </a:prstGeom>
          <a:solidFill>
            <a:srgbClr val="F8C9D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6"/>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#241963</a:t>
            </a:r>
            <a:endParaRPr sz="1000">
              <a:solidFill>
                <a:srgbClr val="FFFFFF"/>
              </a:solidFill>
            </a:endParaRPr>
          </a:p>
        </p:txBody>
      </p:sp>
      <p:sp>
        <p:nvSpPr>
          <p:cNvPr id="3579" name="Google Shape;3579;p76"/>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3580" name="Google Shape;3580;p76"/>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#f8c9d7</a:t>
            </a:r>
            <a:endParaRPr sz="1000">
              <a:solidFill>
                <a:srgbClr val="FFFFFF"/>
              </a:solidFill>
            </a:endParaRPr>
          </a:p>
        </p:txBody>
      </p:sp>
      <p:sp>
        <p:nvSpPr>
          <p:cNvPr id="3581" name="Google Shape;3581;p76"/>
          <p:cNvSpPr/>
          <p:nvPr/>
        </p:nvSpPr>
        <p:spPr>
          <a:xfrm>
            <a:off x="5238125" y="2988225"/>
            <a:ext cx="791400" cy="754200"/>
          </a:xfrm>
          <a:prstGeom prst="roundRect">
            <a:avLst>
              <a:gd name="adj" fmla="val 16667"/>
            </a:avLst>
          </a:prstGeom>
          <a:solidFill>
            <a:srgbClr val="E0A3C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6"/>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#e0a3c9</a:t>
            </a:r>
            <a:endParaRPr sz="1000">
              <a:solidFill>
                <a:srgbClr val="FFFFFF"/>
              </a:solidFill>
            </a:endParaRPr>
          </a:p>
        </p:txBody>
      </p:sp>
      <p:sp>
        <p:nvSpPr>
          <p:cNvPr id="3583" name="Google Shape;3583;p76"/>
          <p:cNvSpPr/>
          <p:nvPr/>
        </p:nvSpPr>
        <p:spPr>
          <a:xfrm>
            <a:off x="2052650" y="3919325"/>
            <a:ext cx="791400" cy="754200"/>
          </a:xfrm>
          <a:prstGeom prst="roundRect">
            <a:avLst>
              <a:gd name="adj" fmla="val 16667"/>
            </a:avLst>
          </a:prstGeom>
          <a:solidFill>
            <a:srgbClr val="C6C3F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6"/>
          <p:cNvSpPr/>
          <p:nvPr/>
        </p:nvSpPr>
        <p:spPr>
          <a:xfrm>
            <a:off x="3114470" y="3919325"/>
            <a:ext cx="791400" cy="754200"/>
          </a:xfrm>
          <a:prstGeom prst="roundRect">
            <a:avLst>
              <a:gd name="adj" fmla="val 16667"/>
            </a:avLst>
          </a:prstGeom>
          <a:solidFill>
            <a:srgbClr val="D6FFF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6"/>
          <p:cNvSpPr/>
          <p:nvPr/>
        </p:nvSpPr>
        <p:spPr>
          <a:xfrm>
            <a:off x="4176289" y="3919325"/>
            <a:ext cx="791400" cy="754200"/>
          </a:xfrm>
          <a:prstGeom prst="roundRect">
            <a:avLst>
              <a:gd name="adj" fmla="val 16667"/>
            </a:avLst>
          </a:prstGeom>
          <a:solidFill>
            <a:srgbClr val="FFEAC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6"/>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#c6c3fe</a:t>
            </a:r>
            <a:endParaRPr sz="1000">
              <a:solidFill>
                <a:srgbClr val="FFFFFF"/>
              </a:solidFill>
            </a:endParaRPr>
          </a:p>
        </p:txBody>
      </p:sp>
      <p:sp>
        <p:nvSpPr>
          <p:cNvPr id="3587" name="Google Shape;3587;p76"/>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#d6fff8</a:t>
            </a:r>
            <a:endParaRPr sz="1000"/>
          </a:p>
        </p:txBody>
      </p:sp>
      <p:sp>
        <p:nvSpPr>
          <p:cNvPr id="3588" name="Google Shape;3588;p76"/>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#ffeacc</a:t>
            </a:r>
            <a:endParaRPr sz="1000"/>
          </a:p>
        </p:txBody>
      </p:sp>
      <p:sp>
        <p:nvSpPr>
          <p:cNvPr id="3589" name="Google Shape;3589;p76"/>
          <p:cNvSpPr/>
          <p:nvPr/>
        </p:nvSpPr>
        <p:spPr>
          <a:xfrm>
            <a:off x="5238125" y="3919325"/>
            <a:ext cx="791400" cy="754200"/>
          </a:xfrm>
          <a:prstGeom prst="roundRect">
            <a:avLst>
              <a:gd name="adj" fmla="val 16667"/>
            </a:avLst>
          </a:prstGeom>
          <a:solidFill>
            <a:srgbClr val="F9FFE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6"/>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#f9ffef</a:t>
            </a:r>
            <a:endParaRPr sz="1000"/>
          </a:p>
        </p:txBody>
      </p:sp>
      <p:sp>
        <p:nvSpPr>
          <p:cNvPr id="3591" name="Google Shape;3591;p76"/>
          <p:cNvSpPr/>
          <p:nvPr/>
        </p:nvSpPr>
        <p:spPr>
          <a:xfrm>
            <a:off x="6299950" y="2988225"/>
            <a:ext cx="791400" cy="754200"/>
          </a:xfrm>
          <a:prstGeom prst="roundRect">
            <a:avLst>
              <a:gd name="adj" fmla="val 16667"/>
            </a:avLst>
          </a:prstGeom>
          <a:solidFill>
            <a:srgbClr val="9686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6"/>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#9686ea</a:t>
            </a:r>
            <a:endParaRPr sz="1000">
              <a:solidFill>
                <a:srgbClr val="FFFFFF"/>
              </a:solidFill>
            </a:endParaRPr>
          </a:p>
        </p:txBody>
      </p:sp>
      <p:sp>
        <p:nvSpPr>
          <p:cNvPr id="3593" name="Google Shape;3593;p76"/>
          <p:cNvSpPr/>
          <p:nvPr/>
        </p:nvSpPr>
        <p:spPr>
          <a:xfrm>
            <a:off x="6299950" y="3919325"/>
            <a:ext cx="791400" cy="754200"/>
          </a:xfrm>
          <a:prstGeom prst="roundRect">
            <a:avLst>
              <a:gd name="adj" fmla="val 16667"/>
            </a:avLst>
          </a:prstGeom>
          <a:solidFill>
            <a:srgbClr val="C0E8D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6"/>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#c0e8df</a:t>
            </a:r>
            <a:endParaRPr sz="100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3598"/>
        <p:cNvGrpSpPr/>
        <p:nvPr/>
      </p:nvGrpSpPr>
      <p:grpSpPr>
        <a:xfrm>
          <a:off x="0" y="0"/>
          <a:ext cx="0" cy="0"/>
          <a:chOff x="0" y="0"/>
          <a:chExt cx="0" cy="0"/>
        </a:xfrm>
      </p:grpSpPr>
      <p:sp>
        <p:nvSpPr>
          <p:cNvPr id="3599" name="Google Shape;3599;p77"/>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600" name="Google Shape;3600;p77"/>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601" name="Google Shape;3601;p77">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602" name="Google Shape;3602;p77">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603" name="Google Shape;3603;p77">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604" name="Google Shape;3604;p77">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605" name="Google Shape;3605;p77"/>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606" name="Google Shape;3606;p77"/>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607" name="Google Shape;3607;p77"/>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608" name="Google Shape;3608;p77"/>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609" name="Google Shape;3609;p77">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3610" name="Google Shape;3610;p77"/>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3614"/>
        <p:cNvGrpSpPr/>
        <p:nvPr/>
      </p:nvGrpSpPr>
      <p:grpSpPr>
        <a:xfrm>
          <a:off x="0" y="0"/>
          <a:ext cx="0" cy="0"/>
          <a:chOff x="0" y="0"/>
          <a:chExt cx="0" cy="0"/>
        </a:xfrm>
      </p:grpSpPr>
      <p:sp>
        <p:nvSpPr>
          <p:cNvPr id="3615" name="Google Shape;3615;p78"/>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616" name="Google Shape;3616;p78"/>
          <p:cNvGrpSpPr/>
          <p:nvPr/>
        </p:nvGrpSpPr>
        <p:grpSpPr>
          <a:xfrm>
            <a:off x="5156078" y="3085736"/>
            <a:ext cx="474294" cy="551291"/>
            <a:chOff x="4727025" y="1332775"/>
            <a:chExt cx="59900" cy="69625"/>
          </a:xfrm>
        </p:grpSpPr>
        <p:sp>
          <p:nvSpPr>
            <p:cNvPr id="3617" name="Google Shape;3617;p7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78"/>
          <p:cNvGrpSpPr/>
          <p:nvPr/>
        </p:nvGrpSpPr>
        <p:grpSpPr>
          <a:xfrm>
            <a:off x="5769734" y="2314340"/>
            <a:ext cx="555653" cy="557031"/>
            <a:chOff x="4820425" y="1329900"/>
            <a:chExt cx="70175" cy="70350"/>
          </a:xfrm>
        </p:grpSpPr>
        <p:sp>
          <p:nvSpPr>
            <p:cNvPr id="3620" name="Google Shape;3620;p7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78"/>
          <p:cNvGrpSpPr/>
          <p:nvPr/>
        </p:nvGrpSpPr>
        <p:grpSpPr>
          <a:xfrm>
            <a:off x="6396103" y="2318845"/>
            <a:ext cx="582574" cy="533871"/>
            <a:chOff x="4903200" y="1331525"/>
            <a:chExt cx="73575" cy="67425"/>
          </a:xfrm>
        </p:grpSpPr>
        <p:sp>
          <p:nvSpPr>
            <p:cNvPr id="3625" name="Google Shape;3625;p7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7" name="Google Shape;3627;p78"/>
          <p:cNvGrpSpPr/>
          <p:nvPr/>
        </p:nvGrpSpPr>
        <p:grpSpPr>
          <a:xfrm>
            <a:off x="5755581" y="3078709"/>
            <a:ext cx="583960" cy="565345"/>
            <a:chOff x="4815575" y="1416800"/>
            <a:chExt cx="73750" cy="71400"/>
          </a:xfrm>
        </p:grpSpPr>
        <p:sp>
          <p:nvSpPr>
            <p:cNvPr id="3628" name="Google Shape;3628;p7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1" name="Google Shape;3631;p78"/>
          <p:cNvGrpSpPr/>
          <p:nvPr/>
        </p:nvGrpSpPr>
        <p:grpSpPr>
          <a:xfrm>
            <a:off x="6390362" y="3108896"/>
            <a:ext cx="589898" cy="504970"/>
            <a:chOff x="4902475" y="1418875"/>
            <a:chExt cx="74500" cy="63775"/>
          </a:xfrm>
        </p:grpSpPr>
        <p:sp>
          <p:nvSpPr>
            <p:cNvPr id="3632" name="Google Shape;3632;p7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8"/>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4" name="Google Shape;3634;p78"/>
          <p:cNvGrpSpPr/>
          <p:nvPr/>
        </p:nvGrpSpPr>
        <p:grpSpPr>
          <a:xfrm>
            <a:off x="5765577" y="3826000"/>
            <a:ext cx="563967" cy="567127"/>
            <a:chOff x="4818100" y="1507675"/>
            <a:chExt cx="71225" cy="71625"/>
          </a:xfrm>
        </p:grpSpPr>
        <p:sp>
          <p:nvSpPr>
            <p:cNvPr id="3635" name="Google Shape;3635;p7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9" name="Google Shape;3639;p78"/>
          <p:cNvGrpSpPr/>
          <p:nvPr/>
        </p:nvGrpSpPr>
        <p:grpSpPr>
          <a:xfrm>
            <a:off x="5079075" y="3829461"/>
            <a:ext cx="628301" cy="588505"/>
            <a:chOff x="4721450" y="1509475"/>
            <a:chExt cx="79350" cy="74325"/>
          </a:xfrm>
        </p:grpSpPr>
        <p:sp>
          <p:nvSpPr>
            <p:cNvPr id="3640" name="Google Shape;3640;p7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4" name="Google Shape;3644;p78"/>
          <p:cNvGrpSpPr/>
          <p:nvPr/>
        </p:nvGrpSpPr>
        <p:grpSpPr>
          <a:xfrm>
            <a:off x="6424608" y="3814027"/>
            <a:ext cx="557038" cy="562772"/>
            <a:chOff x="4906800" y="1507500"/>
            <a:chExt cx="70350" cy="71075"/>
          </a:xfrm>
        </p:grpSpPr>
        <p:sp>
          <p:nvSpPr>
            <p:cNvPr id="3645" name="Google Shape;3645;p7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0" name="Google Shape;3650;p78"/>
          <p:cNvGrpSpPr/>
          <p:nvPr/>
        </p:nvGrpSpPr>
        <p:grpSpPr>
          <a:xfrm>
            <a:off x="4462216" y="2340963"/>
            <a:ext cx="517934" cy="517934"/>
            <a:chOff x="3736598" y="2170606"/>
            <a:chExt cx="404889" cy="404889"/>
          </a:xfrm>
        </p:grpSpPr>
        <p:sp>
          <p:nvSpPr>
            <p:cNvPr id="3651" name="Google Shape;3651;p7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78"/>
          <p:cNvGrpSpPr/>
          <p:nvPr/>
        </p:nvGrpSpPr>
        <p:grpSpPr>
          <a:xfrm>
            <a:off x="3729277" y="2341061"/>
            <a:ext cx="586986" cy="517740"/>
            <a:chOff x="3161917" y="2170682"/>
            <a:chExt cx="458870" cy="404737"/>
          </a:xfrm>
        </p:grpSpPr>
        <p:sp>
          <p:nvSpPr>
            <p:cNvPr id="3656" name="Google Shape;3656;p7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9" name="Google Shape;3659;p78"/>
          <p:cNvGrpSpPr/>
          <p:nvPr/>
        </p:nvGrpSpPr>
        <p:grpSpPr>
          <a:xfrm>
            <a:off x="3752299" y="3102400"/>
            <a:ext cx="540943" cy="517963"/>
            <a:chOff x="3179914" y="2889488"/>
            <a:chExt cx="422876" cy="404911"/>
          </a:xfrm>
        </p:grpSpPr>
        <p:sp>
          <p:nvSpPr>
            <p:cNvPr id="3660" name="Google Shape;3660;p7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6" name="Google Shape;3666;p78"/>
          <p:cNvGrpSpPr/>
          <p:nvPr/>
        </p:nvGrpSpPr>
        <p:grpSpPr>
          <a:xfrm>
            <a:off x="4453093" y="3102358"/>
            <a:ext cx="536180" cy="518047"/>
            <a:chOff x="3729467" y="2889422"/>
            <a:chExt cx="419153" cy="404977"/>
          </a:xfrm>
        </p:grpSpPr>
        <p:sp>
          <p:nvSpPr>
            <p:cNvPr id="3667" name="Google Shape;3667;p7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4" name="Google Shape;3674;p78"/>
          <p:cNvGrpSpPr/>
          <p:nvPr/>
        </p:nvGrpSpPr>
        <p:grpSpPr>
          <a:xfrm>
            <a:off x="1990126" y="3445787"/>
            <a:ext cx="965351" cy="134611"/>
            <a:chOff x="4411970" y="2962952"/>
            <a:chExt cx="706544" cy="104212"/>
          </a:xfrm>
        </p:grpSpPr>
        <p:sp>
          <p:nvSpPr>
            <p:cNvPr id="3675" name="Google Shape;3675;p7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78"/>
          <p:cNvGrpSpPr/>
          <p:nvPr/>
        </p:nvGrpSpPr>
        <p:grpSpPr>
          <a:xfrm>
            <a:off x="1990126" y="3041077"/>
            <a:ext cx="960158" cy="289172"/>
            <a:chOff x="4411970" y="2726085"/>
            <a:chExt cx="643107" cy="193659"/>
          </a:xfrm>
        </p:grpSpPr>
        <p:sp>
          <p:nvSpPr>
            <p:cNvPr id="3680" name="Google Shape;3680;p7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3" name="Google Shape;3683;p78"/>
          <p:cNvGrpSpPr/>
          <p:nvPr/>
        </p:nvGrpSpPr>
        <p:grpSpPr>
          <a:xfrm>
            <a:off x="998624" y="3295400"/>
            <a:ext cx="811503" cy="252584"/>
            <a:chOff x="4411970" y="4340222"/>
            <a:chExt cx="779467" cy="242683"/>
          </a:xfrm>
        </p:grpSpPr>
        <p:sp>
          <p:nvSpPr>
            <p:cNvPr id="3684" name="Google Shape;3684;p7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78"/>
          <p:cNvGrpSpPr/>
          <p:nvPr/>
        </p:nvGrpSpPr>
        <p:grpSpPr>
          <a:xfrm>
            <a:off x="1990126" y="2709308"/>
            <a:ext cx="965160" cy="216230"/>
            <a:chOff x="4411970" y="2468674"/>
            <a:chExt cx="747317" cy="167425"/>
          </a:xfrm>
        </p:grpSpPr>
        <p:sp>
          <p:nvSpPr>
            <p:cNvPr id="3688" name="Google Shape;3688;p7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0" name="Google Shape;3690;p78"/>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1" name="Google Shape;3691;p78"/>
          <p:cNvGrpSpPr/>
          <p:nvPr/>
        </p:nvGrpSpPr>
        <p:grpSpPr>
          <a:xfrm>
            <a:off x="997692" y="2334687"/>
            <a:ext cx="1959041" cy="208784"/>
            <a:chOff x="6336019" y="3733725"/>
            <a:chExt cx="2566206" cy="351310"/>
          </a:xfrm>
        </p:grpSpPr>
        <p:sp>
          <p:nvSpPr>
            <p:cNvPr id="3692" name="Google Shape;3692;p78"/>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8"/>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8"/>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8"/>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6" name="Google Shape;3696;p78"/>
          <p:cNvGrpSpPr/>
          <p:nvPr/>
        </p:nvGrpSpPr>
        <p:grpSpPr>
          <a:xfrm>
            <a:off x="1990126" y="3950602"/>
            <a:ext cx="946551" cy="153200"/>
            <a:chOff x="4404545" y="3301592"/>
            <a:chExt cx="782403" cy="129272"/>
          </a:xfrm>
        </p:grpSpPr>
        <p:sp>
          <p:nvSpPr>
            <p:cNvPr id="3697" name="Google Shape;3697;p7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8"/>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9" name="Google Shape;3699;p78"/>
          <p:cNvGrpSpPr/>
          <p:nvPr/>
        </p:nvGrpSpPr>
        <p:grpSpPr>
          <a:xfrm>
            <a:off x="1990126" y="3695937"/>
            <a:ext cx="962257" cy="139127"/>
            <a:chOff x="4411970" y="3131459"/>
            <a:chExt cx="710520" cy="117397"/>
          </a:xfrm>
        </p:grpSpPr>
        <p:sp>
          <p:nvSpPr>
            <p:cNvPr id="3700" name="Google Shape;3700;p7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2" name="Google Shape;3702;p78"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3" name="Google Shape;3703;p78"/>
          <p:cNvGrpSpPr/>
          <p:nvPr/>
        </p:nvGrpSpPr>
        <p:grpSpPr>
          <a:xfrm>
            <a:off x="990271" y="3621603"/>
            <a:ext cx="823838" cy="458988"/>
            <a:chOff x="4411970" y="1801825"/>
            <a:chExt cx="734586" cy="409262"/>
          </a:xfrm>
        </p:grpSpPr>
        <p:sp>
          <p:nvSpPr>
            <p:cNvPr id="3704" name="Google Shape;3704;p7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6" name="Google Shape;3706;p78"/>
          <p:cNvGrpSpPr/>
          <p:nvPr/>
        </p:nvGrpSpPr>
        <p:grpSpPr>
          <a:xfrm>
            <a:off x="3095243" y="2339173"/>
            <a:ext cx="521514" cy="521514"/>
            <a:chOff x="5681300" y="2527788"/>
            <a:chExt cx="805800" cy="805800"/>
          </a:xfrm>
        </p:grpSpPr>
        <p:sp>
          <p:nvSpPr>
            <p:cNvPr id="3707" name="Google Shape;3707;p78"/>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9" name="Google Shape;3709;p78"/>
          <p:cNvGrpSpPr/>
          <p:nvPr/>
        </p:nvGrpSpPr>
        <p:grpSpPr>
          <a:xfrm>
            <a:off x="3089483" y="3094865"/>
            <a:ext cx="533033" cy="533033"/>
            <a:chOff x="4049800" y="640400"/>
            <a:chExt cx="858900" cy="858900"/>
          </a:xfrm>
        </p:grpSpPr>
        <p:sp>
          <p:nvSpPr>
            <p:cNvPr id="3710" name="Google Shape;3710;p78"/>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8"/>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78"/>
          <p:cNvGrpSpPr/>
          <p:nvPr/>
        </p:nvGrpSpPr>
        <p:grpSpPr>
          <a:xfrm>
            <a:off x="3014966" y="3772543"/>
            <a:ext cx="682068" cy="682068"/>
            <a:chOff x="5080188" y="927900"/>
            <a:chExt cx="961200" cy="961200"/>
          </a:xfrm>
        </p:grpSpPr>
        <p:sp>
          <p:nvSpPr>
            <p:cNvPr id="3713" name="Google Shape;3713;p78"/>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8"/>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8"/>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8"/>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1" name="Google Shape;3721;p78"/>
          <p:cNvGrpSpPr/>
          <p:nvPr/>
        </p:nvGrpSpPr>
        <p:grpSpPr>
          <a:xfrm>
            <a:off x="4478465" y="3869234"/>
            <a:ext cx="505650" cy="504006"/>
            <a:chOff x="6039282" y="1042577"/>
            <a:chExt cx="734315" cy="731929"/>
          </a:xfrm>
        </p:grpSpPr>
        <p:sp>
          <p:nvSpPr>
            <p:cNvPr id="3722" name="Google Shape;3722;p7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78"/>
          <p:cNvGrpSpPr/>
          <p:nvPr/>
        </p:nvGrpSpPr>
        <p:grpSpPr>
          <a:xfrm>
            <a:off x="5091067" y="2298862"/>
            <a:ext cx="567744" cy="602136"/>
            <a:chOff x="1825800" y="1651625"/>
            <a:chExt cx="539989" cy="571775"/>
          </a:xfrm>
        </p:grpSpPr>
        <p:sp>
          <p:nvSpPr>
            <p:cNvPr id="3744" name="Google Shape;3744;p78"/>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8"/>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8"/>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8" name="Google Shape;3748;p78"/>
          <p:cNvGrpSpPr/>
          <p:nvPr/>
        </p:nvGrpSpPr>
        <p:grpSpPr>
          <a:xfrm>
            <a:off x="3765995" y="3855579"/>
            <a:ext cx="508123" cy="507955"/>
            <a:chOff x="1897577" y="2802432"/>
            <a:chExt cx="492176" cy="492014"/>
          </a:xfrm>
        </p:grpSpPr>
        <p:sp>
          <p:nvSpPr>
            <p:cNvPr id="3749" name="Google Shape;3749;p78"/>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8"/>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8"/>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8"/>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8"/>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8"/>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8"/>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8"/>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8"/>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8"/>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1" name="Google Shape;3761;p78"/>
          <p:cNvGrpSpPr/>
          <p:nvPr/>
        </p:nvGrpSpPr>
        <p:grpSpPr>
          <a:xfrm>
            <a:off x="997525" y="4169123"/>
            <a:ext cx="809227" cy="200842"/>
            <a:chOff x="2013045" y="4813233"/>
            <a:chExt cx="921986" cy="228854"/>
          </a:xfrm>
        </p:grpSpPr>
        <p:sp>
          <p:nvSpPr>
            <p:cNvPr id="3762" name="Google Shape;3762;p78"/>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8"/>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4" name="Google Shape;3764;p78"/>
          <p:cNvGrpSpPr/>
          <p:nvPr/>
        </p:nvGrpSpPr>
        <p:grpSpPr>
          <a:xfrm>
            <a:off x="1005985" y="2656004"/>
            <a:ext cx="792421" cy="269941"/>
            <a:chOff x="1046767" y="4756633"/>
            <a:chExt cx="859646" cy="292841"/>
          </a:xfrm>
        </p:grpSpPr>
        <p:sp>
          <p:nvSpPr>
            <p:cNvPr id="3765" name="Google Shape;3765;p78"/>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8"/>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8"/>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8" name="Google Shape;3768;p7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2" name="Google Shape;3772;p78"/>
          <p:cNvGrpSpPr/>
          <p:nvPr/>
        </p:nvGrpSpPr>
        <p:grpSpPr>
          <a:xfrm>
            <a:off x="7141841" y="2550562"/>
            <a:ext cx="166473" cy="141497"/>
            <a:chOff x="4660325" y="1866850"/>
            <a:chExt cx="68350" cy="58100"/>
          </a:xfrm>
        </p:grpSpPr>
        <p:sp>
          <p:nvSpPr>
            <p:cNvPr id="3773" name="Google Shape;3773;p7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5" name="Google Shape;3775;p78"/>
          <p:cNvGrpSpPr/>
          <p:nvPr/>
        </p:nvGrpSpPr>
        <p:grpSpPr>
          <a:xfrm>
            <a:off x="7451186" y="2576286"/>
            <a:ext cx="162515" cy="90049"/>
            <a:chOff x="4791775" y="1877500"/>
            <a:chExt cx="66725" cy="36975"/>
          </a:xfrm>
        </p:grpSpPr>
        <p:sp>
          <p:nvSpPr>
            <p:cNvPr id="3776" name="Google Shape;3776;p7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8" name="Google Shape;3778;p78"/>
          <p:cNvGrpSpPr/>
          <p:nvPr/>
        </p:nvGrpSpPr>
        <p:grpSpPr>
          <a:xfrm>
            <a:off x="7772899" y="2576286"/>
            <a:ext cx="144979" cy="90049"/>
            <a:chOff x="4923925" y="1877500"/>
            <a:chExt cx="59525" cy="36975"/>
          </a:xfrm>
        </p:grpSpPr>
        <p:sp>
          <p:nvSpPr>
            <p:cNvPr id="3779" name="Google Shape;3779;p7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1" name="Google Shape;3781;p78"/>
          <p:cNvGrpSpPr/>
          <p:nvPr/>
        </p:nvGrpSpPr>
        <p:grpSpPr>
          <a:xfrm>
            <a:off x="8067390" y="2558477"/>
            <a:ext cx="141447" cy="125667"/>
            <a:chOff x="5058450" y="1870100"/>
            <a:chExt cx="58075" cy="51600"/>
          </a:xfrm>
        </p:grpSpPr>
        <p:sp>
          <p:nvSpPr>
            <p:cNvPr id="3782" name="Google Shape;3782;p7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4" name="Google Shape;3784;p78"/>
          <p:cNvGrpSpPr/>
          <p:nvPr/>
        </p:nvGrpSpPr>
        <p:grpSpPr>
          <a:xfrm>
            <a:off x="7481905" y="2980885"/>
            <a:ext cx="101077" cy="107645"/>
            <a:chOff x="4811425" y="2065025"/>
            <a:chExt cx="41500" cy="44200"/>
          </a:xfrm>
        </p:grpSpPr>
        <p:sp>
          <p:nvSpPr>
            <p:cNvPr id="3785" name="Google Shape;3785;p7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7" name="Google Shape;3787;p78"/>
          <p:cNvGrpSpPr/>
          <p:nvPr/>
        </p:nvGrpSpPr>
        <p:grpSpPr>
          <a:xfrm>
            <a:off x="7774342" y="2981098"/>
            <a:ext cx="120867" cy="107218"/>
            <a:chOff x="4929875" y="2065025"/>
            <a:chExt cx="49625" cy="44025"/>
          </a:xfrm>
        </p:grpSpPr>
        <p:sp>
          <p:nvSpPr>
            <p:cNvPr id="3788" name="Google Shape;3788;p7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0" name="Google Shape;3790;p78"/>
          <p:cNvGrpSpPr/>
          <p:nvPr/>
        </p:nvGrpSpPr>
        <p:grpSpPr>
          <a:xfrm>
            <a:off x="8103011" y="2984112"/>
            <a:ext cx="70206" cy="101191"/>
            <a:chOff x="5083925" y="2066350"/>
            <a:chExt cx="28825" cy="41550"/>
          </a:xfrm>
        </p:grpSpPr>
        <p:sp>
          <p:nvSpPr>
            <p:cNvPr id="3791" name="Google Shape;3791;p7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3" name="Google Shape;3793;p78"/>
          <p:cNvGrpSpPr/>
          <p:nvPr/>
        </p:nvGrpSpPr>
        <p:grpSpPr>
          <a:xfrm>
            <a:off x="7134565" y="2999759"/>
            <a:ext cx="181026" cy="69896"/>
            <a:chOff x="4659775" y="2072775"/>
            <a:chExt cx="74325" cy="28700"/>
          </a:xfrm>
        </p:grpSpPr>
        <p:sp>
          <p:nvSpPr>
            <p:cNvPr id="3794" name="Google Shape;3794;p7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7" name="Google Shape;3797;p78"/>
          <p:cNvGrpSpPr/>
          <p:nvPr/>
        </p:nvGrpSpPr>
        <p:grpSpPr>
          <a:xfrm>
            <a:off x="8054421" y="2790324"/>
            <a:ext cx="167387" cy="89197"/>
            <a:chOff x="4662475" y="1976500"/>
            <a:chExt cx="68725" cy="36625"/>
          </a:xfrm>
        </p:grpSpPr>
        <p:sp>
          <p:nvSpPr>
            <p:cNvPr id="3798" name="Google Shape;3798;p7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1" name="Google Shape;3801;p78"/>
          <p:cNvGrpSpPr/>
          <p:nvPr/>
        </p:nvGrpSpPr>
        <p:grpSpPr>
          <a:xfrm>
            <a:off x="7751326" y="2793764"/>
            <a:ext cx="166899" cy="82317"/>
            <a:chOff x="4920150" y="1977875"/>
            <a:chExt cx="68525" cy="33800"/>
          </a:xfrm>
        </p:grpSpPr>
        <p:sp>
          <p:nvSpPr>
            <p:cNvPr id="3802" name="Google Shape;3802;p7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5" name="Google Shape;3805;p78"/>
          <p:cNvGrpSpPr/>
          <p:nvPr/>
        </p:nvGrpSpPr>
        <p:grpSpPr>
          <a:xfrm>
            <a:off x="7162483" y="3197682"/>
            <a:ext cx="125190" cy="127859"/>
            <a:chOff x="4676550" y="2160575"/>
            <a:chExt cx="51400" cy="52500"/>
          </a:xfrm>
        </p:grpSpPr>
        <p:sp>
          <p:nvSpPr>
            <p:cNvPr id="3806" name="Google Shape;3806;p7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9" name="Google Shape;3809;p78"/>
          <p:cNvGrpSpPr/>
          <p:nvPr/>
        </p:nvGrpSpPr>
        <p:grpSpPr>
          <a:xfrm>
            <a:off x="7459741" y="3204714"/>
            <a:ext cx="145405" cy="113794"/>
            <a:chOff x="4768325" y="2163475"/>
            <a:chExt cx="59700" cy="46725"/>
          </a:xfrm>
        </p:grpSpPr>
        <p:sp>
          <p:nvSpPr>
            <p:cNvPr id="3810" name="Google Shape;3810;p7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2" name="Google Shape;3812;p7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8" name="Google Shape;3818;p78"/>
          <p:cNvGrpSpPr/>
          <p:nvPr/>
        </p:nvGrpSpPr>
        <p:grpSpPr>
          <a:xfrm>
            <a:off x="7476059" y="3459808"/>
            <a:ext cx="112768" cy="106853"/>
            <a:chOff x="4768575" y="2253950"/>
            <a:chExt cx="46300" cy="43875"/>
          </a:xfrm>
        </p:grpSpPr>
        <p:sp>
          <p:nvSpPr>
            <p:cNvPr id="3819" name="Google Shape;3819;p7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1" name="Google Shape;3821;p78"/>
          <p:cNvGrpSpPr/>
          <p:nvPr/>
        </p:nvGrpSpPr>
        <p:grpSpPr>
          <a:xfrm>
            <a:off x="7775682" y="3948834"/>
            <a:ext cx="118187" cy="146246"/>
            <a:chOff x="4960900" y="2433225"/>
            <a:chExt cx="48525" cy="60050"/>
          </a:xfrm>
        </p:grpSpPr>
        <p:sp>
          <p:nvSpPr>
            <p:cNvPr id="3822" name="Google Shape;3822;p7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4" name="Google Shape;3824;p78"/>
          <p:cNvGrpSpPr/>
          <p:nvPr/>
        </p:nvGrpSpPr>
        <p:grpSpPr>
          <a:xfrm>
            <a:off x="7464247" y="4212895"/>
            <a:ext cx="136394" cy="143810"/>
            <a:chOff x="4854075" y="2527625"/>
            <a:chExt cx="56000" cy="59050"/>
          </a:xfrm>
        </p:grpSpPr>
        <p:sp>
          <p:nvSpPr>
            <p:cNvPr id="3825" name="Google Shape;3825;p7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7" name="Google Shape;3827;p7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0" name="Google Shape;3830;p78"/>
          <p:cNvGrpSpPr/>
          <p:nvPr/>
        </p:nvGrpSpPr>
        <p:grpSpPr>
          <a:xfrm>
            <a:off x="8088458" y="3676639"/>
            <a:ext cx="99312" cy="160797"/>
            <a:chOff x="5059700" y="2334775"/>
            <a:chExt cx="40775" cy="66025"/>
          </a:xfrm>
        </p:grpSpPr>
        <p:sp>
          <p:nvSpPr>
            <p:cNvPr id="3831" name="Google Shape;3831;p7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0" name="Google Shape;3840;p78"/>
          <p:cNvGrpSpPr/>
          <p:nvPr/>
        </p:nvGrpSpPr>
        <p:grpSpPr>
          <a:xfrm>
            <a:off x="8045622" y="3941771"/>
            <a:ext cx="184984" cy="160371"/>
            <a:chOff x="5037700" y="2430325"/>
            <a:chExt cx="75950" cy="65850"/>
          </a:xfrm>
        </p:grpSpPr>
        <p:sp>
          <p:nvSpPr>
            <p:cNvPr id="3841" name="Google Shape;3841;p7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3" name="Google Shape;3843;p78"/>
          <p:cNvGrpSpPr/>
          <p:nvPr/>
        </p:nvGrpSpPr>
        <p:grpSpPr>
          <a:xfrm>
            <a:off x="7465128" y="3708223"/>
            <a:ext cx="173014" cy="97629"/>
            <a:chOff x="4756975" y="2341800"/>
            <a:chExt cx="91975" cy="51925"/>
          </a:xfrm>
        </p:grpSpPr>
        <p:sp>
          <p:nvSpPr>
            <p:cNvPr id="3844" name="Google Shape;3844;p7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4" name="Google Shape;3864;p78"/>
          <p:cNvGrpSpPr/>
          <p:nvPr/>
        </p:nvGrpSpPr>
        <p:grpSpPr>
          <a:xfrm>
            <a:off x="7732065" y="4196920"/>
            <a:ext cx="212497" cy="175761"/>
            <a:chOff x="4943575" y="2516350"/>
            <a:chExt cx="98675" cy="81700"/>
          </a:xfrm>
        </p:grpSpPr>
        <p:sp>
          <p:nvSpPr>
            <p:cNvPr id="3865" name="Google Shape;3865;p7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3" name="Google Shape;3943;p7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8"/>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8"/>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8"/>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Shape 3951"/>
        <p:cNvGrpSpPr/>
        <p:nvPr/>
      </p:nvGrpSpPr>
      <p:grpSpPr>
        <a:xfrm>
          <a:off x="0" y="0"/>
          <a:ext cx="0" cy="0"/>
          <a:chOff x="0" y="0"/>
          <a:chExt cx="0" cy="0"/>
        </a:xfrm>
      </p:grpSpPr>
      <p:grpSp>
        <p:nvGrpSpPr>
          <p:cNvPr id="3952" name="Google Shape;3952;p79"/>
          <p:cNvGrpSpPr/>
          <p:nvPr/>
        </p:nvGrpSpPr>
        <p:grpSpPr>
          <a:xfrm>
            <a:off x="722058" y="957091"/>
            <a:ext cx="2492868" cy="1379876"/>
            <a:chOff x="2654821" y="2311071"/>
            <a:chExt cx="2279715" cy="1262120"/>
          </a:xfrm>
        </p:grpSpPr>
        <p:grpSp>
          <p:nvGrpSpPr>
            <p:cNvPr id="3953" name="Google Shape;3953;p79"/>
            <p:cNvGrpSpPr/>
            <p:nvPr/>
          </p:nvGrpSpPr>
          <p:grpSpPr>
            <a:xfrm>
              <a:off x="4034269" y="2840745"/>
              <a:ext cx="40212" cy="36437"/>
              <a:chOff x="4293400" y="2574725"/>
              <a:chExt cx="84425" cy="80100"/>
            </a:xfrm>
          </p:grpSpPr>
          <p:sp>
            <p:nvSpPr>
              <p:cNvPr id="3954" name="Google Shape;3954;p7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955" name="Google Shape;3955;p7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6" name="Google Shape;3956;p79"/>
            <p:cNvGrpSpPr/>
            <p:nvPr/>
          </p:nvGrpSpPr>
          <p:grpSpPr>
            <a:xfrm>
              <a:off x="3894606" y="2334874"/>
              <a:ext cx="913198" cy="518984"/>
              <a:chOff x="4000175" y="1462675"/>
              <a:chExt cx="1917275" cy="1140875"/>
            </a:xfrm>
          </p:grpSpPr>
          <p:sp>
            <p:nvSpPr>
              <p:cNvPr id="3957" name="Google Shape;3957;p7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958" name="Google Shape;3958;p79"/>
              <p:cNvGrpSpPr/>
              <p:nvPr/>
            </p:nvGrpSpPr>
            <p:grpSpPr>
              <a:xfrm>
                <a:off x="4000175" y="1462675"/>
                <a:ext cx="1917275" cy="1140875"/>
                <a:chOff x="4000175" y="1462675"/>
                <a:chExt cx="1917275" cy="1140875"/>
              </a:xfrm>
            </p:grpSpPr>
            <p:sp>
              <p:nvSpPr>
                <p:cNvPr id="3959" name="Google Shape;3959;p7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960" name="Google Shape;3960;p7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64" name="Google Shape;3964;p7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5" name="Google Shape;3965;p79"/>
            <p:cNvGrpSpPr/>
            <p:nvPr/>
          </p:nvGrpSpPr>
          <p:grpSpPr>
            <a:xfrm>
              <a:off x="3875768" y="2846704"/>
              <a:ext cx="44796" cy="47366"/>
              <a:chOff x="3960625" y="2587825"/>
              <a:chExt cx="94050" cy="104125"/>
            </a:xfrm>
          </p:grpSpPr>
          <p:sp>
            <p:nvSpPr>
              <p:cNvPr id="3966" name="Google Shape;3966;p7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967" name="Google Shape;3967;p7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79"/>
            <p:cNvGrpSpPr/>
            <p:nvPr/>
          </p:nvGrpSpPr>
          <p:grpSpPr>
            <a:xfrm>
              <a:off x="3782759" y="2807162"/>
              <a:ext cx="82686" cy="85487"/>
              <a:chOff x="3765350" y="2500900"/>
              <a:chExt cx="173600" cy="187925"/>
            </a:xfrm>
          </p:grpSpPr>
          <p:sp>
            <p:nvSpPr>
              <p:cNvPr id="3969" name="Google Shape;3969;p7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970" name="Google Shape;3970;p7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79"/>
            <p:cNvGrpSpPr/>
            <p:nvPr/>
          </p:nvGrpSpPr>
          <p:grpSpPr>
            <a:xfrm>
              <a:off x="3775674" y="2798496"/>
              <a:ext cx="40545" cy="23564"/>
              <a:chOff x="3750475" y="2481850"/>
              <a:chExt cx="85125" cy="51800"/>
            </a:xfrm>
          </p:grpSpPr>
          <p:sp>
            <p:nvSpPr>
              <p:cNvPr id="3976" name="Google Shape;3976;p7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978" name="Google Shape;3978;p79"/>
            <p:cNvGrpSpPr/>
            <p:nvPr/>
          </p:nvGrpSpPr>
          <p:grpSpPr>
            <a:xfrm>
              <a:off x="3716946" y="2776024"/>
              <a:ext cx="81971" cy="76912"/>
              <a:chOff x="3627175" y="2432450"/>
              <a:chExt cx="172100" cy="169075"/>
            </a:xfrm>
          </p:grpSpPr>
          <p:sp>
            <p:nvSpPr>
              <p:cNvPr id="3979" name="Google Shape;3979;p7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981" name="Google Shape;3981;p7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982" name="Google Shape;3982;p79"/>
            <p:cNvGrpSpPr/>
            <p:nvPr/>
          </p:nvGrpSpPr>
          <p:grpSpPr>
            <a:xfrm>
              <a:off x="3685682" y="2845624"/>
              <a:ext cx="29311" cy="45055"/>
              <a:chOff x="3561536" y="2585450"/>
              <a:chExt cx="61539" cy="99045"/>
            </a:xfrm>
          </p:grpSpPr>
          <p:sp>
            <p:nvSpPr>
              <p:cNvPr id="3983" name="Google Shape;3983;p7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985" name="Google Shape;3985;p79"/>
            <p:cNvGrpSpPr/>
            <p:nvPr/>
          </p:nvGrpSpPr>
          <p:grpSpPr>
            <a:xfrm>
              <a:off x="3849905" y="2572252"/>
              <a:ext cx="74339" cy="119559"/>
              <a:chOff x="3906325" y="1984500"/>
              <a:chExt cx="156075" cy="262825"/>
            </a:xfrm>
          </p:grpSpPr>
          <p:sp>
            <p:nvSpPr>
              <p:cNvPr id="3986" name="Google Shape;3986;p7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987" name="Google Shape;3987;p7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8" name="Google Shape;3988;p79"/>
            <p:cNvGrpSpPr/>
            <p:nvPr/>
          </p:nvGrpSpPr>
          <p:grpSpPr>
            <a:xfrm>
              <a:off x="2654821" y="2414345"/>
              <a:ext cx="667570" cy="558731"/>
              <a:chOff x="1397225" y="1637375"/>
              <a:chExt cx="1401575" cy="1228250"/>
            </a:xfrm>
          </p:grpSpPr>
          <p:sp>
            <p:nvSpPr>
              <p:cNvPr id="3989" name="Google Shape;3989;p7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990" name="Google Shape;3990;p79"/>
              <p:cNvGrpSpPr/>
              <p:nvPr/>
            </p:nvGrpSpPr>
            <p:grpSpPr>
              <a:xfrm>
                <a:off x="1397225" y="1637375"/>
                <a:ext cx="1398775" cy="1228250"/>
                <a:chOff x="1397225" y="1637375"/>
                <a:chExt cx="1398775" cy="1228250"/>
              </a:xfrm>
            </p:grpSpPr>
            <p:sp>
              <p:nvSpPr>
                <p:cNvPr id="3991" name="Google Shape;3991;p7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93" name="Google Shape;3993;p79"/>
            <p:cNvGrpSpPr/>
            <p:nvPr/>
          </p:nvGrpSpPr>
          <p:grpSpPr>
            <a:xfrm>
              <a:off x="3230417" y="3103734"/>
              <a:ext cx="282982" cy="280332"/>
              <a:chOff x="2605700" y="3152850"/>
              <a:chExt cx="594125" cy="616250"/>
            </a:xfrm>
          </p:grpSpPr>
          <p:sp>
            <p:nvSpPr>
              <p:cNvPr id="3994" name="Google Shape;3994;p7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995" name="Google Shape;3995;p7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996" name="Google Shape;3996;p79"/>
            <p:cNvGrpSpPr/>
            <p:nvPr/>
          </p:nvGrpSpPr>
          <p:grpSpPr>
            <a:xfrm>
              <a:off x="3265985" y="3226989"/>
              <a:ext cx="87151" cy="346202"/>
              <a:chOff x="2680375" y="3423800"/>
              <a:chExt cx="182975" cy="761050"/>
            </a:xfrm>
          </p:grpSpPr>
          <p:sp>
            <p:nvSpPr>
              <p:cNvPr id="3997" name="Google Shape;3997;p7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998" name="Google Shape;3998;p7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79"/>
            <p:cNvGrpSpPr/>
            <p:nvPr/>
          </p:nvGrpSpPr>
          <p:grpSpPr>
            <a:xfrm>
              <a:off x="3855466" y="3289811"/>
              <a:ext cx="112514" cy="94210"/>
              <a:chOff x="3918000" y="3561900"/>
              <a:chExt cx="236225" cy="207100"/>
            </a:xfrm>
          </p:grpSpPr>
          <p:sp>
            <p:nvSpPr>
              <p:cNvPr id="4000" name="Google Shape;4000;p7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001" name="Google Shape;4001;p7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2" name="Google Shape;4002;p7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005" name="Google Shape;4005;p79"/>
            <p:cNvGrpSpPr/>
            <p:nvPr/>
          </p:nvGrpSpPr>
          <p:grpSpPr>
            <a:xfrm>
              <a:off x="2905224" y="2311071"/>
              <a:ext cx="596721" cy="528992"/>
              <a:chOff x="1922950" y="1410350"/>
              <a:chExt cx="1252825" cy="1162875"/>
            </a:xfrm>
          </p:grpSpPr>
          <p:sp>
            <p:nvSpPr>
              <p:cNvPr id="4006" name="Google Shape;4006;p7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022" name="Google Shape;4022;p7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42" name="Google Shape;4042;p7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43" name="Google Shape;4043;p7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4" name="Google Shape;4044;p79"/>
            <p:cNvGrpSpPr/>
            <p:nvPr/>
          </p:nvGrpSpPr>
          <p:grpSpPr>
            <a:xfrm>
              <a:off x="3280929" y="3294542"/>
              <a:ext cx="109894" cy="272224"/>
              <a:chOff x="2711750" y="3572300"/>
              <a:chExt cx="230725" cy="598425"/>
            </a:xfrm>
          </p:grpSpPr>
          <p:sp>
            <p:nvSpPr>
              <p:cNvPr id="4045" name="Google Shape;4045;p7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7" name="Google Shape;4047;p7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8" name="Google Shape;4048;p79"/>
            <p:cNvGrpSpPr/>
            <p:nvPr/>
          </p:nvGrpSpPr>
          <p:grpSpPr>
            <a:xfrm>
              <a:off x="3790439" y="2408636"/>
              <a:ext cx="73017" cy="75684"/>
              <a:chOff x="3781475" y="1624825"/>
              <a:chExt cx="153300" cy="166375"/>
            </a:xfrm>
          </p:grpSpPr>
          <p:sp>
            <p:nvSpPr>
              <p:cNvPr id="4049" name="Google Shape;4049;p7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3" name="Google Shape;4053;p7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0" name="Google Shape;4060;p79"/>
            <p:cNvGrpSpPr/>
            <p:nvPr/>
          </p:nvGrpSpPr>
          <p:grpSpPr>
            <a:xfrm>
              <a:off x="4403342" y="3107749"/>
              <a:ext cx="316680" cy="101374"/>
              <a:chOff x="5068275" y="3161675"/>
              <a:chExt cx="664875" cy="222850"/>
            </a:xfrm>
          </p:grpSpPr>
          <p:sp>
            <p:nvSpPr>
              <p:cNvPr id="4061" name="Google Shape;4061;p7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5" name="Google Shape;4065;p7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4" name="Google Shape;4094;p79"/>
            <p:cNvGrpSpPr/>
            <p:nvPr/>
          </p:nvGrpSpPr>
          <p:grpSpPr>
            <a:xfrm>
              <a:off x="3697513" y="2707266"/>
              <a:ext cx="59549" cy="79733"/>
              <a:chOff x="3586375" y="2281300"/>
              <a:chExt cx="125025" cy="175275"/>
            </a:xfrm>
          </p:grpSpPr>
          <p:sp>
            <p:nvSpPr>
              <p:cNvPr id="4095" name="Google Shape;4095;p7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7" name="Google Shape;4097;p7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8" name="Google Shape;4098;p79"/>
            <p:cNvGrpSpPr/>
            <p:nvPr/>
          </p:nvGrpSpPr>
          <p:grpSpPr>
            <a:xfrm>
              <a:off x="4513224" y="3221724"/>
              <a:ext cx="274563" cy="280321"/>
              <a:chOff x="5298975" y="3412225"/>
              <a:chExt cx="576450" cy="616225"/>
            </a:xfrm>
          </p:grpSpPr>
          <p:sp>
            <p:nvSpPr>
              <p:cNvPr id="4099" name="Google Shape;4099;p7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100" name="Google Shape;4100;p7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79"/>
            <p:cNvGrpSpPr/>
            <p:nvPr/>
          </p:nvGrpSpPr>
          <p:grpSpPr>
            <a:xfrm>
              <a:off x="4824403" y="3421846"/>
              <a:ext cx="110132" cy="130647"/>
              <a:chOff x="5952300" y="3852150"/>
              <a:chExt cx="231225" cy="287200"/>
            </a:xfrm>
          </p:grpSpPr>
          <p:sp>
            <p:nvSpPr>
              <p:cNvPr id="4102" name="Google Shape;4102;p7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4" name="Google Shape;4104;p7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2" name="Google Shape;4112;p79"/>
            <p:cNvGrpSpPr/>
            <p:nvPr/>
          </p:nvGrpSpPr>
          <p:grpSpPr>
            <a:xfrm>
              <a:off x="4295710" y="3079670"/>
              <a:ext cx="14968" cy="27135"/>
              <a:chOff x="4842300" y="3099950"/>
              <a:chExt cx="31425" cy="59650"/>
            </a:xfrm>
          </p:grpSpPr>
          <p:sp>
            <p:nvSpPr>
              <p:cNvPr id="4113" name="Google Shape;4113;p7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7" name="Google Shape;4117;p7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5" name="Google Shape;4125;p79"/>
            <p:cNvGrpSpPr/>
            <p:nvPr/>
          </p:nvGrpSpPr>
          <p:grpSpPr>
            <a:xfrm>
              <a:off x="3831056" y="2816010"/>
              <a:ext cx="37378" cy="27612"/>
              <a:chOff x="3866750" y="2520350"/>
              <a:chExt cx="78475" cy="60700"/>
            </a:xfrm>
          </p:grpSpPr>
          <p:sp>
            <p:nvSpPr>
              <p:cNvPr id="4126" name="Google Shape;4126;p7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0" name="Google Shape;4130;p7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147" name="Google Shape;4147;p7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159" name="Google Shape;4159;p7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2" name="Google Shape;4172;p79"/>
            <p:cNvGrpSpPr/>
            <p:nvPr/>
          </p:nvGrpSpPr>
          <p:grpSpPr>
            <a:xfrm>
              <a:off x="3632736" y="3051591"/>
              <a:ext cx="63288" cy="45217"/>
              <a:chOff x="3450375" y="3038225"/>
              <a:chExt cx="132875" cy="99400"/>
            </a:xfrm>
          </p:grpSpPr>
          <p:sp>
            <p:nvSpPr>
              <p:cNvPr id="4173" name="Google Shape;4173;p7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5" name="Google Shape;4175;p7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184" name="Google Shape;4184;p7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194" name="Google Shape;4194;p7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200" name="Google Shape;4200;p7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0" name="Google Shape;4210;p79"/>
          <p:cNvGrpSpPr/>
          <p:nvPr/>
        </p:nvGrpSpPr>
        <p:grpSpPr>
          <a:xfrm>
            <a:off x="3530618" y="1021765"/>
            <a:ext cx="2078182" cy="1366558"/>
            <a:chOff x="235800" y="830650"/>
            <a:chExt cx="6978450" cy="4588844"/>
          </a:xfrm>
        </p:grpSpPr>
        <p:sp>
          <p:nvSpPr>
            <p:cNvPr id="4211" name="Google Shape;4211;p7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 name="Google Shape;4217;p79"/>
          <p:cNvGrpSpPr/>
          <p:nvPr/>
        </p:nvGrpSpPr>
        <p:grpSpPr>
          <a:xfrm>
            <a:off x="719115" y="2852867"/>
            <a:ext cx="2622876" cy="1333540"/>
            <a:chOff x="238125" y="1038125"/>
            <a:chExt cx="7146800" cy="3633625"/>
          </a:xfrm>
        </p:grpSpPr>
        <p:sp>
          <p:nvSpPr>
            <p:cNvPr id="4218" name="Google Shape;4218;p7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79"/>
          <p:cNvGrpSpPr/>
          <p:nvPr/>
        </p:nvGrpSpPr>
        <p:grpSpPr>
          <a:xfrm>
            <a:off x="5834043" y="994977"/>
            <a:ext cx="2590840" cy="1380235"/>
            <a:chOff x="233350" y="949250"/>
            <a:chExt cx="7137300" cy="3802300"/>
          </a:xfrm>
        </p:grpSpPr>
        <p:sp>
          <p:nvSpPr>
            <p:cNvPr id="5791" name="Google Shape;5791;p7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79"/>
          <p:cNvGrpSpPr/>
          <p:nvPr/>
        </p:nvGrpSpPr>
        <p:grpSpPr>
          <a:xfrm>
            <a:off x="7648472" y="3039750"/>
            <a:ext cx="104231" cy="320340"/>
            <a:chOff x="7564426" y="3224343"/>
            <a:chExt cx="119985" cy="368801"/>
          </a:xfrm>
        </p:grpSpPr>
        <p:sp>
          <p:nvSpPr>
            <p:cNvPr id="5843" name="Google Shape;5843;p7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79"/>
          <p:cNvGrpSpPr/>
          <p:nvPr/>
        </p:nvGrpSpPr>
        <p:grpSpPr>
          <a:xfrm>
            <a:off x="7347961" y="3033852"/>
            <a:ext cx="189489" cy="332132"/>
            <a:chOff x="8370831" y="3202002"/>
            <a:chExt cx="218129" cy="382376"/>
          </a:xfrm>
        </p:grpSpPr>
        <p:sp>
          <p:nvSpPr>
            <p:cNvPr id="5846" name="Google Shape;5846;p7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79"/>
          <p:cNvGrpSpPr/>
          <p:nvPr/>
        </p:nvGrpSpPr>
        <p:grpSpPr>
          <a:xfrm>
            <a:off x="8071350" y="3444984"/>
            <a:ext cx="309429" cy="267000"/>
            <a:chOff x="6742064" y="3750480"/>
            <a:chExt cx="399315" cy="344560"/>
          </a:xfrm>
        </p:grpSpPr>
        <p:sp>
          <p:nvSpPr>
            <p:cNvPr id="5849" name="Google Shape;5849;p7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79"/>
          <p:cNvGrpSpPr/>
          <p:nvPr/>
        </p:nvGrpSpPr>
        <p:grpSpPr>
          <a:xfrm>
            <a:off x="7610369" y="3796031"/>
            <a:ext cx="180437" cy="281608"/>
            <a:chOff x="7248525" y="3739696"/>
            <a:chExt cx="230531" cy="359790"/>
          </a:xfrm>
        </p:grpSpPr>
        <p:sp>
          <p:nvSpPr>
            <p:cNvPr id="5852" name="Google Shape;5852;p7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79"/>
          <p:cNvGrpSpPr/>
          <p:nvPr/>
        </p:nvGrpSpPr>
        <p:grpSpPr>
          <a:xfrm>
            <a:off x="7856288" y="3439255"/>
            <a:ext cx="162896" cy="278710"/>
            <a:chOff x="7601242" y="3729267"/>
            <a:chExt cx="222566" cy="380803"/>
          </a:xfrm>
        </p:grpSpPr>
        <p:sp>
          <p:nvSpPr>
            <p:cNvPr id="5855" name="Google Shape;5855;p7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7" name="Google Shape;5857;p79"/>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8" name="Google Shape;5858;p79"/>
          <p:cNvGrpSpPr/>
          <p:nvPr/>
        </p:nvGrpSpPr>
        <p:grpSpPr>
          <a:xfrm>
            <a:off x="7345934" y="3440396"/>
            <a:ext cx="193543" cy="275990"/>
            <a:chOff x="8304647" y="3738687"/>
            <a:chExt cx="225076" cy="320956"/>
          </a:xfrm>
        </p:grpSpPr>
        <p:sp>
          <p:nvSpPr>
            <p:cNvPr id="5859" name="Google Shape;5859;p7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2" name="Google Shape;5862;p79"/>
          <p:cNvGrpSpPr/>
          <p:nvPr/>
        </p:nvGrpSpPr>
        <p:grpSpPr>
          <a:xfrm>
            <a:off x="7618426" y="3440396"/>
            <a:ext cx="178492" cy="275990"/>
            <a:chOff x="8615101" y="3738687"/>
            <a:chExt cx="207573" cy="320956"/>
          </a:xfrm>
        </p:grpSpPr>
        <p:sp>
          <p:nvSpPr>
            <p:cNvPr id="5863" name="Google Shape;5863;p7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6" name="Google Shape;5866;p79"/>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7" name="Google Shape;5867;p79"/>
          <p:cNvGrpSpPr/>
          <p:nvPr/>
        </p:nvGrpSpPr>
        <p:grpSpPr>
          <a:xfrm>
            <a:off x="6013131" y="3561884"/>
            <a:ext cx="557670" cy="511283"/>
            <a:chOff x="6015419" y="3716859"/>
            <a:chExt cx="557671" cy="511283"/>
          </a:xfrm>
        </p:grpSpPr>
        <p:sp>
          <p:nvSpPr>
            <p:cNvPr id="5868" name="Google Shape;5868;p7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9" name="Google Shape;5869;p79"/>
            <p:cNvGrpSpPr/>
            <p:nvPr/>
          </p:nvGrpSpPr>
          <p:grpSpPr>
            <a:xfrm>
              <a:off x="6036094" y="3716980"/>
              <a:ext cx="529860" cy="510468"/>
              <a:chOff x="6036094" y="3716980"/>
              <a:chExt cx="529860" cy="510468"/>
            </a:xfrm>
          </p:grpSpPr>
          <p:sp>
            <p:nvSpPr>
              <p:cNvPr id="5870" name="Google Shape;5870;p7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0" name="Google Shape;5880;p79"/>
          <p:cNvGrpSpPr/>
          <p:nvPr/>
        </p:nvGrpSpPr>
        <p:grpSpPr>
          <a:xfrm>
            <a:off x="6642016" y="2918653"/>
            <a:ext cx="576302" cy="511871"/>
            <a:chOff x="6644304" y="3073628"/>
            <a:chExt cx="576302" cy="511871"/>
          </a:xfrm>
        </p:grpSpPr>
        <p:sp>
          <p:nvSpPr>
            <p:cNvPr id="5881" name="Google Shape;5881;p7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2" name="Google Shape;5882;p79"/>
            <p:cNvGrpSpPr/>
            <p:nvPr/>
          </p:nvGrpSpPr>
          <p:grpSpPr>
            <a:xfrm>
              <a:off x="6712169" y="3085440"/>
              <a:ext cx="481622" cy="494913"/>
              <a:chOff x="6712169" y="3085440"/>
              <a:chExt cx="481622" cy="494913"/>
            </a:xfrm>
          </p:grpSpPr>
          <p:sp>
            <p:nvSpPr>
              <p:cNvPr id="5883" name="Google Shape;5883;p7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8" name="Google Shape;5888;p7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1" name="Google Shape;5891;p79"/>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2" name="Google Shape;5892;p79"/>
          <p:cNvGrpSpPr/>
          <p:nvPr/>
        </p:nvGrpSpPr>
        <p:grpSpPr>
          <a:xfrm>
            <a:off x="6649867" y="3561648"/>
            <a:ext cx="560631" cy="511352"/>
            <a:chOff x="6652154" y="3716623"/>
            <a:chExt cx="560631" cy="511352"/>
          </a:xfrm>
        </p:grpSpPr>
        <p:sp>
          <p:nvSpPr>
            <p:cNvPr id="5893" name="Google Shape;5893;p7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4" name="Google Shape;5894;p79"/>
            <p:cNvGrpSpPr/>
            <p:nvPr/>
          </p:nvGrpSpPr>
          <p:grpSpPr>
            <a:xfrm>
              <a:off x="6669657" y="3716715"/>
              <a:ext cx="466779" cy="464290"/>
              <a:chOff x="6669657" y="3716715"/>
              <a:chExt cx="466779" cy="464290"/>
            </a:xfrm>
          </p:grpSpPr>
          <p:sp>
            <p:nvSpPr>
              <p:cNvPr id="5895" name="Google Shape;5895;p7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8" name="Google Shape;5908;p79"/>
          <p:cNvGrpSpPr/>
          <p:nvPr/>
        </p:nvGrpSpPr>
        <p:grpSpPr>
          <a:xfrm>
            <a:off x="7843958" y="3843056"/>
            <a:ext cx="187557" cy="187557"/>
            <a:chOff x="8565775" y="671075"/>
            <a:chExt cx="441000" cy="441000"/>
          </a:xfrm>
        </p:grpSpPr>
        <p:sp>
          <p:nvSpPr>
            <p:cNvPr id="5909" name="Google Shape;5909;p7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1" name="Google Shape;5911;p79"/>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9"/>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3" name="Google Shape;5913;p79"/>
          <p:cNvGrpSpPr/>
          <p:nvPr/>
        </p:nvGrpSpPr>
        <p:grpSpPr>
          <a:xfrm>
            <a:off x="5997813" y="2921275"/>
            <a:ext cx="587871" cy="512373"/>
            <a:chOff x="6000100" y="3076250"/>
            <a:chExt cx="587871" cy="512373"/>
          </a:xfrm>
        </p:grpSpPr>
        <p:sp>
          <p:nvSpPr>
            <p:cNvPr id="5914" name="Google Shape;5914;p7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5" name="Google Shape;5915;p79"/>
            <p:cNvGrpSpPr/>
            <p:nvPr/>
          </p:nvGrpSpPr>
          <p:grpSpPr>
            <a:xfrm>
              <a:off x="6031360" y="3076713"/>
              <a:ext cx="539107" cy="480965"/>
              <a:chOff x="6031360" y="3076713"/>
              <a:chExt cx="539107" cy="480965"/>
            </a:xfrm>
          </p:grpSpPr>
          <p:sp>
            <p:nvSpPr>
              <p:cNvPr id="5916" name="Google Shape;5916;p7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3" name="Google Shape;5923;p79"/>
          <p:cNvGrpSpPr/>
          <p:nvPr/>
        </p:nvGrpSpPr>
        <p:grpSpPr>
          <a:xfrm>
            <a:off x="3574273" y="2854307"/>
            <a:ext cx="2241344" cy="1330656"/>
            <a:chOff x="3597785" y="3065882"/>
            <a:chExt cx="2241344" cy="1330656"/>
          </a:xfrm>
        </p:grpSpPr>
        <p:grpSp>
          <p:nvGrpSpPr>
            <p:cNvPr id="5924" name="Google Shape;5924;p79"/>
            <p:cNvGrpSpPr/>
            <p:nvPr/>
          </p:nvGrpSpPr>
          <p:grpSpPr>
            <a:xfrm>
              <a:off x="5296908" y="3937355"/>
              <a:ext cx="143198" cy="32380"/>
              <a:chOff x="5296908" y="3937355"/>
              <a:chExt cx="143198" cy="32380"/>
            </a:xfrm>
          </p:grpSpPr>
          <p:sp>
            <p:nvSpPr>
              <p:cNvPr id="5925" name="Google Shape;5925;p79"/>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6" name="Google Shape;5926;p79"/>
              <p:cNvGrpSpPr/>
              <p:nvPr/>
            </p:nvGrpSpPr>
            <p:grpSpPr>
              <a:xfrm>
                <a:off x="5402331" y="3937355"/>
                <a:ext cx="37776" cy="32380"/>
                <a:chOff x="5402331" y="3937355"/>
                <a:chExt cx="37776" cy="32380"/>
              </a:xfrm>
            </p:grpSpPr>
            <p:sp>
              <p:nvSpPr>
                <p:cNvPr id="5927" name="Google Shape;5927;p79"/>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9"/>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79"/>
              <p:cNvGrpSpPr/>
              <p:nvPr/>
            </p:nvGrpSpPr>
            <p:grpSpPr>
              <a:xfrm>
                <a:off x="5296908" y="3937355"/>
                <a:ext cx="37783" cy="32380"/>
                <a:chOff x="5296908" y="3937355"/>
                <a:chExt cx="37783" cy="32380"/>
              </a:xfrm>
            </p:grpSpPr>
            <p:sp>
              <p:nvSpPr>
                <p:cNvPr id="5930" name="Google Shape;5930;p79"/>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9"/>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2" name="Google Shape;5932;p79"/>
            <p:cNvGrpSpPr/>
            <p:nvPr/>
          </p:nvGrpSpPr>
          <p:grpSpPr>
            <a:xfrm>
              <a:off x="4724163" y="3119631"/>
              <a:ext cx="120838" cy="84218"/>
              <a:chOff x="4724163" y="3119631"/>
              <a:chExt cx="120838" cy="84218"/>
            </a:xfrm>
          </p:grpSpPr>
          <p:grpSp>
            <p:nvGrpSpPr>
              <p:cNvPr id="5933" name="Google Shape;5933;p79"/>
              <p:cNvGrpSpPr/>
              <p:nvPr/>
            </p:nvGrpSpPr>
            <p:grpSpPr>
              <a:xfrm>
                <a:off x="4746712" y="3132773"/>
                <a:ext cx="86869" cy="56424"/>
                <a:chOff x="4746712" y="3132773"/>
                <a:chExt cx="86869" cy="56424"/>
              </a:xfrm>
            </p:grpSpPr>
            <p:sp>
              <p:nvSpPr>
                <p:cNvPr id="5934" name="Google Shape;5934;p79"/>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9"/>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79"/>
              <p:cNvGrpSpPr/>
              <p:nvPr/>
            </p:nvGrpSpPr>
            <p:grpSpPr>
              <a:xfrm>
                <a:off x="4773634" y="3143336"/>
                <a:ext cx="37776" cy="32451"/>
                <a:chOff x="4773634" y="3143336"/>
                <a:chExt cx="37776" cy="32451"/>
              </a:xfrm>
            </p:grpSpPr>
            <p:sp>
              <p:nvSpPr>
                <p:cNvPr id="5937" name="Google Shape;5937;p79"/>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9"/>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79"/>
              <p:cNvGrpSpPr/>
              <p:nvPr/>
            </p:nvGrpSpPr>
            <p:grpSpPr>
              <a:xfrm>
                <a:off x="4724163" y="3131248"/>
                <a:ext cx="37776" cy="32459"/>
                <a:chOff x="4724163" y="3131248"/>
                <a:chExt cx="37776" cy="32459"/>
              </a:xfrm>
            </p:grpSpPr>
            <p:sp>
              <p:nvSpPr>
                <p:cNvPr id="5940" name="Google Shape;5940;p79"/>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9"/>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79"/>
              <p:cNvGrpSpPr/>
              <p:nvPr/>
            </p:nvGrpSpPr>
            <p:grpSpPr>
              <a:xfrm>
                <a:off x="4755081" y="3176054"/>
                <a:ext cx="32357" cy="27795"/>
                <a:chOff x="4755081" y="3176054"/>
                <a:chExt cx="32357" cy="27795"/>
              </a:xfrm>
            </p:grpSpPr>
            <p:sp>
              <p:nvSpPr>
                <p:cNvPr id="5943" name="Google Shape;5943;p79"/>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9"/>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79"/>
              <p:cNvGrpSpPr/>
              <p:nvPr/>
            </p:nvGrpSpPr>
            <p:grpSpPr>
              <a:xfrm>
                <a:off x="4812550" y="3119631"/>
                <a:ext cx="32451" cy="27803"/>
                <a:chOff x="4812550" y="3119631"/>
                <a:chExt cx="32451" cy="27803"/>
              </a:xfrm>
            </p:grpSpPr>
            <p:sp>
              <p:nvSpPr>
                <p:cNvPr id="5946" name="Google Shape;5946;p79"/>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9"/>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48" name="Google Shape;5948;p79"/>
            <p:cNvGrpSpPr/>
            <p:nvPr/>
          </p:nvGrpSpPr>
          <p:grpSpPr>
            <a:xfrm>
              <a:off x="5382826" y="4027197"/>
              <a:ext cx="268967" cy="250422"/>
              <a:chOff x="5382826" y="4027197"/>
              <a:chExt cx="268967" cy="250422"/>
            </a:xfrm>
          </p:grpSpPr>
          <p:grpSp>
            <p:nvGrpSpPr>
              <p:cNvPr id="5949" name="Google Shape;5949;p79"/>
              <p:cNvGrpSpPr/>
              <p:nvPr/>
            </p:nvGrpSpPr>
            <p:grpSpPr>
              <a:xfrm>
                <a:off x="5405280" y="4042510"/>
                <a:ext cx="237570" cy="218647"/>
                <a:chOff x="5405280" y="4042510"/>
                <a:chExt cx="237570" cy="218647"/>
              </a:xfrm>
            </p:grpSpPr>
            <p:sp>
              <p:nvSpPr>
                <p:cNvPr id="5950" name="Google Shape;5950;p79"/>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9"/>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9"/>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9"/>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9"/>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9"/>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79"/>
              <p:cNvGrpSpPr/>
              <p:nvPr/>
            </p:nvGrpSpPr>
            <p:grpSpPr>
              <a:xfrm>
                <a:off x="5382826" y="4125549"/>
                <a:ext cx="37776" cy="32380"/>
                <a:chOff x="5382826" y="4125549"/>
                <a:chExt cx="37776" cy="32380"/>
              </a:xfrm>
            </p:grpSpPr>
            <p:sp>
              <p:nvSpPr>
                <p:cNvPr id="5957" name="Google Shape;5957;p79"/>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9"/>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9" name="Google Shape;5959;p79"/>
              <p:cNvGrpSpPr/>
              <p:nvPr/>
            </p:nvGrpSpPr>
            <p:grpSpPr>
              <a:xfrm>
                <a:off x="5475680" y="4195587"/>
                <a:ext cx="37783" cy="32364"/>
                <a:chOff x="5475680" y="4195587"/>
                <a:chExt cx="37783" cy="32364"/>
              </a:xfrm>
            </p:grpSpPr>
            <p:sp>
              <p:nvSpPr>
                <p:cNvPr id="5960" name="Google Shape;5960;p79"/>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9"/>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2" name="Google Shape;5962;p79"/>
              <p:cNvGrpSpPr/>
              <p:nvPr/>
            </p:nvGrpSpPr>
            <p:grpSpPr>
              <a:xfrm>
                <a:off x="5532575" y="4027197"/>
                <a:ext cx="33308" cy="32262"/>
                <a:chOff x="5532575" y="4027197"/>
                <a:chExt cx="33308" cy="32262"/>
              </a:xfrm>
            </p:grpSpPr>
            <p:sp>
              <p:nvSpPr>
                <p:cNvPr id="5963" name="Google Shape;5963;p79"/>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9"/>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79"/>
              <p:cNvGrpSpPr/>
              <p:nvPr/>
            </p:nvGrpSpPr>
            <p:grpSpPr>
              <a:xfrm>
                <a:off x="5590706" y="4245348"/>
                <a:ext cx="33497" cy="32270"/>
                <a:chOff x="5590706" y="4245348"/>
                <a:chExt cx="33497" cy="32270"/>
              </a:xfrm>
            </p:grpSpPr>
            <p:sp>
              <p:nvSpPr>
                <p:cNvPr id="5966" name="Google Shape;5966;p79"/>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9"/>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79"/>
              <p:cNvGrpSpPr/>
              <p:nvPr/>
            </p:nvGrpSpPr>
            <p:grpSpPr>
              <a:xfrm>
                <a:off x="5618681" y="4109677"/>
                <a:ext cx="33112" cy="32357"/>
                <a:chOff x="5618681" y="4109677"/>
                <a:chExt cx="33112" cy="32357"/>
              </a:xfrm>
            </p:grpSpPr>
            <p:sp>
              <p:nvSpPr>
                <p:cNvPr id="5969" name="Google Shape;5969;p79"/>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9"/>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79"/>
              <p:cNvGrpSpPr/>
              <p:nvPr/>
            </p:nvGrpSpPr>
            <p:grpSpPr>
              <a:xfrm>
                <a:off x="5479298" y="4128262"/>
                <a:ext cx="31405" cy="26906"/>
                <a:chOff x="5479298" y="4128262"/>
                <a:chExt cx="31405" cy="26906"/>
              </a:xfrm>
            </p:grpSpPr>
            <p:sp>
              <p:nvSpPr>
                <p:cNvPr id="5972" name="Google Shape;5972;p79"/>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9"/>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79"/>
              <p:cNvGrpSpPr/>
              <p:nvPr/>
            </p:nvGrpSpPr>
            <p:grpSpPr>
              <a:xfrm>
                <a:off x="5582903" y="4180116"/>
                <a:ext cx="31499" cy="26898"/>
                <a:chOff x="5582903" y="4180116"/>
                <a:chExt cx="31499" cy="26898"/>
              </a:xfrm>
            </p:grpSpPr>
            <p:sp>
              <p:nvSpPr>
                <p:cNvPr id="5975" name="Google Shape;5975;p79"/>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9"/>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7" name="Google Shape;5977;p79"/>
            <p:cNvGrpSpPr/>
            <p:nvPr/>
          </p:nvGrpSpPr>
          <p:grpSpPr>
            <a:xfrm>
              <a:off x="3977681" y="3230323"/>
              <a:ext cx="94584" cy="84085"/>
              <a:chOff x="3977681" y="3230323"/>
              <a:chExt cx="94584" cy="84085"/>
            </a:xfrm>
          </p:grpSpPr>
          <p:grpSp>
            <p:nvGrpSpPr>
              <p:cNvPr id="5978" name="Google Shape;5978;p79"/>
              <p:cNvGrpSpPr/>
              <p:nvPr/>
            </p:nvGrpSpPr>
            <p:grpSpPr>
              <a:xfrm>
                <a:off x="4000135" y="3243041"/>
                <a:ext cx="59570" cy="57186"/>
                <a:chOff x="4000135" y="3243041"/>
                <a:chExt cx="59570" cy="57186"/>
              </a:xfrm>
            </p:grpSpPr>
            <p:sp>
              <p:nvSpPr>
                <p:cNvPr id="5979" name="Google Shape;5979;p79"/>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9"/>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9"/>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79"/>
              <p:cNvGrpSpPr/>
              <p:nvPr/>
            </p:nvGrpSpPr>
            <p:grpSpPr>
              <a:xfrm>
                <a:off x="3977681" y="3245872"/>
                <a:ext cx="37783" cy="32380"/>
                <a:chOff x="3977681" y="3245872"/>
                <a:chExt cx="37783" cy="32380"/>
              </a:xfrm>
            </p:grpSpPr>
            <p:sp>
              <p:nvSpPr>
                <p:cNvPr id="5983" name="Google Shape;5983;p79"/>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9"/>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79"/>
              <p:cNvGrpSpPr/>
              <p:nvPr/>
            </p:nvGrpSpPr>
            <p:grpSpPr>
              <a:xfrm>
                <a:off x="4040860" y="3262672"/>
                <a:ext cx="31405" cy="27001"/>
                <a:chOff x="4040860" y="3262672"/>
                <a:chExt cx="31405" cy="27001"/>
              </a:xfrm>
            </p:grpSpPr>
            <p:sp>
              <p:nvSpPr>
                <p:cNvPr id="5986" name="Google Shape;5986;p79"/>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9"/>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79"/>
              <p:cNvGrpSpPr/>
              <p:nvPr/>
            </p:nvGrpSpPr>
            <p:grpSpPr>
              <a:xfrm>
                <a:off x="4021072" y="3230323"/>
                <a:ext cx="31397" cy="26906"/>
                <a:chOff x="4021072" y="3230323"/>
                <a:chExt cx="31397" cy="26906"/>
              </a:xfrm>
            </p:grpSpPr>
            <p:sp>
              <p:nvSpPr>
                <p:cNvPr id="5989" name="Google Shape;5989;p79"/>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9"/>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79"/>
              <p:cNvGrpSpPr/>
              <p:nvPr/>
            </p:nvGrpSpPr>
            <p:grpSpPr>
              <a:xfrm>
                <a:off x="4001472" y="3287462"/>
                <a:ext cx="31499" cy="26945"/>
                <a:chOff x="4001472" y="3287462"/>
                <a:chExt cx="31499" cy="26945"/>
              </a:xfrm>
            </p:grpSpPr>
            <p:sp>
              <p:nvSpPr>
                <p:cNvPr id="5992" name="Google Shape;5992;p79"/>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9"/>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4" name="Google Shape;5994;p79"/>
            <p:cNvGrpSpPr/>
            <p:nvPr/>
          </p:nvGrpSpPr>
          <p:grpSpPr>
            <a:xfrm>
              <a:off x="4084715" y="3258865"/>
              <a:ext cx="184961" cy="137268"/>
              <a:chOff x="4084715" y="3258865"/>
              <a:chExt cx="184961" cy="137268"/>
            </a:xfrm>
          </p:grpSpPr>
          <p:grpSp>
            <p:nvGrpSpPr>
              <p:cNvPr id="5995" name="Google Shape;5995;p79"/>
              <p:cNvGrpSpPr/>
              <p:nvPr/>
            </p:nvGrpSpPr>
            <p:grpSpPr>
              <a:xfrm>
                <a:off x="4107453" y="3271583"/>
                <a:ext cx="153470" cy="110275"/>
                <a:chOff x="4107453" y="3271583"/>
                <a:chExt cx="153470" cy="110275"/>
              </a:xfrm>
            </p:grpSpPr>
            <p:sp>
              <p:nvSpPr>
                <p:cNvPr id="5996" name="Google Shape;5996;p79"/>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9"/>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9"/>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9"/>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79"/>
              <p:cNvGrpSpPr/>
              <p:nvPr/>
            </p:nvGrpSpPr>
            <p:grpSpPr>
              <a:xfrm>
                <a:off x="4136947" y="3258865"/>
                <a:ext cx="31499" cy="27001"/>
                <a:chOff x="4136947" y="3258865"/>
                <a:chExt cx="31499" cy="27001"/>
              </a:xfrm>
            </p:grpSpPr>
            <p:sp>
              <p:nvSpPr>
                <p:cNvPr id="6001" name="Google Shape;6001;p79"/>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9"/>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79"/>
              <p:cNvGrpSpPr/>
              <p:nvPr/>
            </p:nvGrpSpPr>
            <p:grpSpPr>
              <a:xfrm>
                <a:off x="4084715" y="3266478"/>
                <a:ext cx="31468" cy="26898"/>
                <a:chOff x="4084715" y="3266478"/>
                <a:chExt cx="31468" cy="26898"/>
              </a:xfrm>
            </p:grpSpPr>
            <p:sp>
              <p:nvSpPr>
                <p:cNvPr id="6004" name="Google Shape;6004;p79"/>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9"/>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79"/>
              <p:cNvGrpSpPr/>
              <p:nvPr/>
            </p:nvGrpSpPr>
            <p:grpSpPr>
              <a:xfrm>
                <a:off x="4159213" y="3279849"/>
                <a:ext cx="31405" cy="26945"/>
                <a:chOff x="4159213" y="3279849"/>
                <a:chExt cx="31405" cy="26945"/>
              </a:xfrm>
            </p:grpSpPr>
            <p:sp>
              <p:nvSpPr>
                <p:cNvPr id="6007" name="Google Shape;6007;p79"/>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9"/>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79"/>
              <p:cNvGrpSpPr/>
              <p:nvPr/>
            </p:nvGrpSpPr>
            <p:grpSpPr>
              <a:xfrm>
                <a:off x="4201550" y="3266502"/>
                <a:ext cx="31405" cy="26883"/>
                <a:chOff x="4201550" y="3266502"/>
                <a:chExt cx="31405" cy="26883"/>
              </a:xfrm>
            </p:grpSpPr>
            <p:sp>
              <p:nvSpPr>
                <p:cNvPr id="6010" name="Google Shape;6010;p79"/>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9"/>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79"/>
              <p:cNvGrpSpPr/>
              <p:nvPr/>
            </p:nvGrpSpPr>
            <p:grpSpPr>
              <a:xfrm>
                <a:off x="4201550" y="3338278"/>
                <a:ext cx="31405" cy="26930"/>
                <a:chOff x="4201550" y="3338278"/>
                <a:chExt cx="31405" cy="26930"/>
              </a:xfrm>
            </p:grpSpPr>
            <p:sp>
              <p:nvSpPr>
                <p:cNvPr id="6013" name="Google Shape;6013;p79"/>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9"/>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79"/>
              <p:cNvGrpSpPr/>
              <p:nvPr/>
            </p:nvGrpSpPr>
            <p:grpSpPr>
              <a:xfrm>
                <a:off x="4238272" y="3369132"/>
                <a:ext cx="31405" cy="27001"/>
                <a:chOff x="4238272" y="3369132"/>
                <a:chExt cx="31405" cy="27001"/>
              </a:xfrm>
            </p:grpSpPr>
            <p:sp>
              <p:nvSpPr>
                <p:cNvPr id="6016" name="Google Shape;6016;p79"/>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9"/>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8" name="Google Shape;6018;p79"/>
            <p:cNvGrpSpPr/>
            <p:nvPr/>
          </p:nvGrpSpPr>
          <p:grpSpPr>
            <a:xfrm>
              <a:off x="4068639" y="3200169"/>
              <a:ext cx="77643" cy="37272"/>
              <a:chOff x="4068639" y="3200169"/>
              <a:chExt cx="77643" cy="37272"/>
            </a:xfrm>
          </p:grpSpPr>
          <p:sp>
            <p:nvSpPr>
              <p:cNvPr id="6019" name="Google Shape;6019;p79"/>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0" name="Google Shape;6020;p79"/>
              <p:cNvGrpSpPr/>
              <p:nvPr/>
            </p:nvGrpSpPr>
            <p:grpSpPr>
              <a:xfrm>
                <a:off x="4114878" y="3200169"/>
                <a:ext cx="31405" cy="26993"/>
                <a:chOff x="4114878" y="3200169"/>
                <a:chExt cx="31405" cy="26993"/>
              </a:xfrm>
            </p:grpSpPr>
            <p:sp>
              <p:nvSpPr>
                <p:cNvPr id="6021" name="Google Shape;6021;p79"/>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9"/>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79"/>
              <p:cNvGrpSpPr/>
              <p:nvPr/>
            </p:nvGrpSpPr>
            <p:grpSpPr>
              <a:xfrm>
                <a:off x="4068639" y="3210535"/>
                <a:ext cx="31499" cy="26906"/>
                <a:chOff x="4068639" y="3210535"/>
                <a:chExt cx="31499" cy="26906"/>
              </a:xfrm>
            </p:grpSpPr>
            <p:sp>
              <p:nvSpPr>
                <p:cNvPr id="6024" name="Google Shape;6024;p79"/>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9"/>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6" name="Google Shape;6026;p79"/>
            <p:cNvGrpSpPr/>
            <p:nvPr/>
          </p:nvGrpSpPr>
          <p:grpSpPr>
            <a:xfrm>
              <a:off x="3869702" y="3066935"/>
              <a:ext cx="382664" cy="190294"/>
              <a:chOff x="3869702" y="3066935"/>
              <a:chExt cx="382664" cy="190294"/>
            </a:xfrm>
          </p:grpSpPr>
          <p:grpSp>
            <p:nvGrpSpPr>
              <p:cNvPr id="6027" name="Google Shape;6027;p79"/>
              <p:cNvGrpSpPr/>
              <p:nvPr/>
            </p:nvGrpSpPr>
            <p:grpSpPr>
              <a:xfrm>
                <a:off x="3888633" y="3082351"/>
                <a:ext cx="351172" cy="160698"/>
                <a:chOff x="3888633" y="3082351"/>
                <a:chExt cx="351172" cy="160698"/>
              </a:xfrm>
            </p:grpSpPr>
            <p:sp>
              <p:nvSpPr>
                <p:cNvPr id="6028" name="Google Shape;6028;p79"/>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9"/>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9"/>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9"/>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9"/>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9"/>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79"/>
              <p:cNvGrpSpPr/>
              <p:nvPr/>
            </p:nvGrpSpPr>
            <p:grpSpPr>
              <a:xfrm>
                <a:off x="4143703" y="3066935"/>
                <a:ext cx="37783" cy="32357"/>
                <a:chOff x="4143703" y="3066935"/>
                <a:chExt cx="37783" cy="32357"/>
              </a:xfrm>
            </p:grpSpPr>
            <p:sp>
              <p:nvSpPr>
                <p:cNvPr id="6035" name="Google Shape;6035;p79"/>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9"/>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79"/>
              <p:cNvGrpSpPr/>
              <p:nvPr/>
            </p:nvGrpSpPr>
            <p:grpSpPr>
              <a:xfrm>
                <a:off x="4044565" y="3103563"/>
                <a:ext cx="37783" cy="32451"/>
                <a:chOff x="4044565" y="3103563"/>
                <a:chExt cx="37783" cy="32451"/>
              </a:xfrm>
            </p:grpSpPr>
            <p:sp>
              <p:nvSpPr>
                <p:cNvPr id="6038" name="Google Shape;6038;p79"/>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9"/>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79"/>
              <p:cNvGrpSpPr/>
              <p:nvPr/>
            </p:nvGrpSpPr>
            <p:grpSpPr>
              <a:xfrm>
                <a:off x="4017454" y="3188237"/>
                <a:ext cx="37776" cy="32357"/>
                <a:chOff x="4017454" y="3188237"/>
                <a:chExt cx="37776" cy="32357"/>
              </a:xfrm>
            </p:grpSpPr>
            <p:sp>
              <p:nvSpPr>
                <p:cNvPr id="6041" name="Google Shape;6041;p79"/>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9"/>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79"/>
              <p:cNvGrpSpPr/>
              <p:nvPr/>
            </p:nvGrpSpPr>
            <p:grpSpPr>
              <a:xfrm>
                <a:off x="3921548" y="3157509"/>
                <a:ext cx="37783" cy="32357"/>
                <a:chOff x="3921548" y="3157509"/>
                <a:chExt cx="37783" cy="32357"/>
              </a:xfrm>
            </p:grpSpPr>
            <p:sp>
              <p:nvSpPr>
                <p:cNvPr id="6044" name="Google Shape;6044;p79"/>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9"/>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79"/>
              <p:cNvGrpSpPr/>
              <p:nvPr/>
            </p:nvGrpSpPr>
            <p:grpSpPr>
              <a:xfrm>
                <a:off x="3939056" y="3211620"/>
                <a:ext cx="37783" cy="32380"/>
                <a:chOff x="3939056" y="3211620"/>
                <a:chExt cx="37783" cy="32380"/>
              </a:xfrm>
            </p:grpSpPr>
            <p:sp>
              <p:nvSpPr>
                <p:cNvPr id="6047" name="Google Shape;6047;p79"/>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9"/>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79"/>
              <p:cNvGrpSpPr/>
              <p:nvPr/>
            </p:nvGrpSpPr>
            <p:grpSpPr>
              <a:xfrm>
                <a:off x="4176240" y="3136965"/>
                <a:ext cx="31405" cy="26930"/>
                <a:chOff x="4176240" y="3136965"/>
                <a:chExt cx="31405" cy="26930"/>
              </a:xfrm>
            </p:grpSpPr>
            <p:sp>
              <p:nvSpPr>
                <p:cNvPr id="6050" name="Google Shape;6050;p79"/>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9"/>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79"/>
              <p:cNvGrpSpPr/>
              <p:nvPr/>
            </p:nvGrpSpPr>
            <p:grpSpPr>
              <a:xfrm>
                <a:off x="4133148" y="3152593"/>
                <a:ext cx="31499" cy="27001"/>
                <a:chOff x="4133148" y="3152593"/>
                <a:chExt cx="31499" cy="27001"/>
              </a:xfrm>
            </p:grpSpPr>
            <p:sp>
              <p:nvSpPr>
                <p:cNvPr id="6053" name="Google Shape;6053;p79"/>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9"/>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79"/>
              <p:cNvGrpSpPr/>
              <p:nvPr/>
            </p:nvGrpSpPr>
            <p:grpSpPr>
              <a:xfrm>
                <a:off x="4220866" y="3073534"/>
                <a:ext cx="31499" cy="26898"/>
                <a:chOff x="4220866" y="3073534"/>
                <a:chExt cx="31499" cy="26898"/>
              </a:xfrm>
            </p:grpSpPr>
            <p:sp>
              <p:nvSpPr>
                <p:cNvPr id="6056" name="Google Shape;6056;p79"/>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9"/>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79"/>
              <p:cNvGrpSpPr/>
              <p:nvPr/>
            </p:nvGrpSpPr>
            <p:grpSpPr>
              <a:xfrm>
                <a:off x="3869702" y="3230323"/>
                <a:ext cx="31499" cy="26906"/>
                <a:chOff x="3869702" y="3230323"/>
                <a:chExt cx="31499" cy="26906"/>
              </a:xfrm>
            </p:grpSpPr>
            <p:sp>
              <p:nvSpPr>
                <p:cNvPr id="6059" name="Google Shape;6059;p79"/>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9"/>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1" name="Google Shape;6061;p79"/>
            <p:cNvGrpSpPr/>
            <p:nvPr/>
          </p:nvGrpSpPr>
          <p:grpSpPr>
            <a:xfrm>
              <a:off x="4271383" y="3065882"/>
              <a:ext cx="304556" cy="341663"/>
              <a:chOff x="4271383" y="3065882"/>
              <a:chExt cx="304556" cy="341663"/>
            </a:xfrm>
          </p:grpSpPr>
          <p:grpSp>
            <p:nvGrpSpPr>
              <p:cNvPr id="6062" name="Google Shape;6062;p79"/>
              <p:cNvGrpSpPr/>
              <p:nvPr/>
            </p:nvGrpSpPr>
            <p:grpSpPr>
              <a:xfrm>
                <a:off x="4293838" y="3078639"/>
                <a:ext cx="269353" cy="311973"/>
                <a:chOff x="4293838" y="3078639"/>
                <a:chExt cx="269353" cy="311973"/>
              </a:xfrm>
            </p:grpSpPr>
            <p:sp>
              <p:nvSpPr>
                <p:cNvPr id="6063" name="Google Shape;6063;p79"/>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9"/>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9"/>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9"/>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9"/>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9"/>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9"/>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9"/>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9"/>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9"/>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9"/>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9"/>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9"/>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9"/>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9"/>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9"/>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9"/>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79"/>
              <p:cNvGrpSpPr/>
              <p:nvPr/>
            </p:nvGrpSpPr>
            <p:grpSpPr>
              <a:xfrm>
                <a:off x="4538164" y="3342061"/>
                <a:ext cx="37776" cy="32380"/>
                <a:chOff x="4538164" y="3342061"/>
                <a:chExt cx="37776" cy="32380"/>
              </a:xfrm>
            </p:grpSpPr>
            <p:sp>
              <p:nvSpPr>
                <p:cNvPr id="6081" name="Google Shape;6081;p79"/>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9"/>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79"/>
              <p:cNvGrpSpPr/>
              <p:nvPr/>
            </p:nvGrpSpPr>
            <p:grpSpPr>
              <a:xfrm>
                <a:off x="4271383" y="3194742"/>
                <a:ext cx="37783" cy="32420"/>
                <a:chOff x="4271383" y="3194742"/>
                <a:chExt cx="37783" cy="32420"/>
              </a:xfrm>
            </p:grpSpPr>
            <p:sp>
              <p:nvSpPr>
                <p:cNvPr id="6084" name="Google Shape;6084;p79"/>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9"/>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79"/>
              <p:cNvGrpSpPr/>
              <p:nvPr/>
            </p:nvGrpSpPr>
            <p:grpSpPr>
              <a:xfrm>
                <a:off x="4284416" y="3084058"/>
                <a:ext cx="37783" cy="32357"/>
                <a:chOff x="4284416" y="3084058"/>
                <a:chExt cx="37783" cy="32357"/>
              </a:xfrm>
            </p:grpSpPr>
            <p:sp>
              <p:nvSpPr>
                <p:cNvPr id="6087" name="Google Shape;6087;p79"/>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9"/>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79"/>
              <p:cNvGrpSpPr/>
              <p:nvPr/>
            </p:nvGrpSpPr>
            <p:grpSpPr>
              <a:xfrm>
                <a:off x="4478697" y="3297561"/>
                <a:ext cx="37776" cy="32451"/>
                <a:chOff x="4478697" y="3297561"/>
                <a:chExt cx="37776" cy="32451"/>
              </a:xfrm>
            </p:grpSpPr>
            <p:sp>
              <p:nvSpPr>
                <p:cNvPr id="6090" name="Google Shape;6090;p79"/>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9"/>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2" name="Google Shape;6092;p79"/>
              <p:cNvGrpSpPr/>
              <p:nvPr/>
            </p:nvGrpSpPr>
            <p:grpSpPr>
              <a:xfrm>
                <a:off x="4411813" y="3331711"/>
                <a:ext cx="37776" cy="32451"/>
                <a:chOff x="4411813" y="3331711"/>
                <a:chExt cx="37776" cy="32451"/>
              </a:xfrm>
            </p:grpSpPr>
            <p:sp>
              <p:nvSpPr>
                <p:cNvPr id="6093" name="Google Shape;6093;p79"/>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9"/>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5" name="Google Shape;6095;p79"/>
              <p:cNvGrpSpPr/>
              <p:nvPr/>
            </p:nvGrpSpPr>
            <p:grpSpPr>
              <a:xfrm>
                <a:off x="4337984" y="3375188"/>
                <a:ext cx="37776" cy="32357"/>
                <a:chOff x="4337984" y="3375188"/>
                <a:chExt cx="37776" cy="32357"/>
              </a:xfrm>
            </p:grpSpPr>
            <p:sp>
              <p:nvSpPr>
                <p:cNvPr id="6096" name="Google Shape;6096;p79"/>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9"/>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8" name="Google Shape;6098;p79"/>
              <p:cNvGrpSpPr/>
              <p:nvPr/>
            </p:nvGrpSpPr>
            <p:grpSpPr>
              <a:xfrm>
                <a:off x="4494867" y="3090530"/>
                <a:ext cx="37878" cy="32451"/>
                <a:chOff x="4494867" y="3090530"/>
                <a:chExt cx="37878" cy="32451"/>
              </a:xfrm>
            </p:grpSpPr>
            <p:sp>
              <p:nvSpPr>
                <p:cNvPr id="6099" name="Google Shape;6099;p79"/>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9"/>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79"/>
              <p:cNvGrpSpPr/>
              <p:nvPr/>
            </p:nvGrpSpPr>
            <p:grpSpPr>
              <a:xfrm>
                <a:off x="4525124" y="3207774"/>
                <a:ext cx="37783" cy="32420"/>
                <a:chOff x="4525124" y="3207774"/>
                <a:chExt cx="37783" cy="32420"/>
              </a:xfrm>
            </p:grpSpPr>
            <p:sp>
              <p:nvSpPr>
                <p:cNvPr id="6102" name="Google Shape;6102;p79"/>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9"/>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79"/>
              <p:cNvGrpSpPr/>
              <p:nvPr/>
            </p:nvGrpSpPr>
            <p:grpSpPr>
              <a:xfrm>
                <a:off x="4440544" y="3176479"/>
                <a:ext cx="31499" cy="26898"/>
                <a:chOff x="4440544" y="3176479"/>
                <a:chExt cx="31499" cy="26898"/>
              </a:xfrm>
            </p:grpSpPr>
            <p:sp>
              <p:nvSpPr>
                <p:cNvPr id="6105" name="Google Shape;6105;p79"/>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9"/>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79"/>
              <p:cNvGrpSpPr/>
              <p:nvPr/>
            </p:nvGrpSpPr>
            <p:grpSpPr>
              <a:xfrm>
                <a:off x="4350545" y="3156400"/>
                <a:ext cx="31405" cy="27001"/>
                <a:chOff x="4350545" y="3156400"/>
                <a:chExt cx="31405" cy="27001"/>
              </a:xfrm>
            </p:grpSpPr>
            <p:sp>
              <p:nvSpPr>
                <p:cNvPr id="6108" name="Google Shape;6108;p79"/>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9"/>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0" name="Google Shape;6110;p79"/>
              <p:cNvGrpSpPr/>
              <p:nvPr/>
            </p:nvGrpSpPr>
            <p:grpSpPr>
              <a:xfrm>
                <a:off x="4376703" y="3255058"/>
                <a:ext cx="31405" cy="27001"/>
                <a:chOff x="4376703" y="3255058"/>
                <a:chExt cx="31405" cy="27001"/>
              </a:xfrm>
            </p:grpSpPr>
            <p:sp>
              <p:nvSpPr>
                <p:cNvPr id="6111" name="Google Shape;6111;p79"/>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9"/>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3" name="Google Shape;6113;p79"/>
              <p:cNvGrpSpPr/>
              <p:nvPr/>
            </p:nvGrpSpPr>
            <p:grpSpPr>
              <a:xfrm>
                <a:off x="4331322" y="3283656"/>
                <a:ext cx="31405" cy="26945"/>
                <a:chOff x="4331322" y="3283656"/>
                <a:chExt cx="31405" cy="26945"/>
              </a:xfrm>
            </p:grpSpPr>
            <p:sp>
              <p:nvSpPr>
                <p:cNvPr id="6114" name="Google Shape;6114;p79"/>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9"/>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6" name="Google Shape;6116;p79"/>
              <p:cNvGrpSpPr/>
              <p:nvPr/>
            </p:nvGrpSpPr>
            <p:grpSpPr>
              <a:xfrm>
                <a:off x="4380510" y="3065882"/>
                <a:ext cx="31405" cy="26938"/>
                <a:chOff x="4380510" y="3065882"/>
                <a:chExt cx="31405" cy="26938"/>
              </a:xfrm>
            </p:grpSpPr>
            <p:sp>
              <p:nvSpPr>
                <p:cNvPr id="6117" name="Google Shape;6117;p79"/>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9"/>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19" name="Google Shape;6119;p79"/>
            <p:cNvGrpSpPr/>
            <p:nvPr/>
          </p:nvGrpSpPr>
          <p:grpSpPr>
            <a:xfrm>
              <a:off x="4558998" y="3188237"/>
              <a:ext cx="1280131" cy="1052746"/>
              <a:chOff x="4558998" y="3188237"/>
              <a:chExt cx="1280131" cy="1052746"/>
            </a:xfrm>
          </p:grpSpPr>
          <p:sp>
            <p:nvSpPr>
              <p:cNvPr id="6120" name="Google Shape;6120;p79"/>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1" name="Google Shape;6121;p79"/>
              <p:cNvGrpSpPr/>
              <p:nvPr/>
            </p:nvGrpSpPr>
            <p:grpSpPr>
              <a:xfrm>
                <a:off x="4579164" y="3203653"/>
                <a:ext cx="1244833" cy="1020397"/>
                <a:chOff x="4579164" y="3203653"/>
                <a:chExt cx="1244833" cy="1020397"/>
              </a:xfrm>
            </p:grpSpPr>
            <p:sp>
              <p:nvSpPr>
                <p:cNvPr id="6122" name="Google Shape;6122;p79"/>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9"/>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4" name="Google Shape;6124;p79"/>
                <p:cNvGrpSpPr/>
                <p:nvPr/>
              </p:nvGrpSpPr>
              <p:grpSpPr>
                <a:xfrm>
                  <a:off x="4579164" y="3203653"/>
                  <a:ext cx="1244833" cy="1020397"/>
                  <a:chOff x="4579164" y="3203653"/>
                  <a:chExt cx="1244833" cy="1020397"/>
                </a:xfrm>
              </p:grpSpPr>
              <p:sp>
                <p:nvSpPr>
                  <p:cNvPr id="6125" name="Google Shape;6125;p79"/>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9"/>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7" name="Google Shape;6127;p79"/>
                  <p:cNvGrpSpPr/>
                  <p:nvPr/>
                </p:nvGrpSpPr>
                <p:grpSpPr>
                  <a:xfrm>
                    <a:off x="4579164" y="3203653"/>
                    <a:ext cx="1244833" cy="1020397"/>
                    <a:chOff x="4579164" y="3203653"/>
                    <a:chExt cx="1244833" cy="1020397"/>
                  </a:xfrm>
                </p:grpSpPr>
                <p:sp>
                  <p:nvSpPr>
                    <p:cNvPr id="6128" name="Google Shape;6128;p79"/>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9"/>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9"/>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9"/>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9"/>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9"/>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9"/>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9"/>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6" name="Google Shape;6136;p79"/>
                    <p:cNvGrpSpPr/>
                    <p:nvPr/>
                  </p:nvGrpSpPr>
                  <p:grpSpPr>
                    <a:xfrm>
                      <a:off x="4579164" y="3203653"/>
                      <a:ext cx="1244833" cy="1020397"/>
                      <a:chOff x="4579164" y="3203653"/>
                      <a:chExt cx="1244833" cy="1020397"/>
                    </a:xfrm>
                  </p:grpSpPr>
                  <p:sp>
                    <p:nvSpPr>
                      <p:cNvPr id="6137" name="Google Shape;6137;p79"/>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9"/>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9"/>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9"/>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9"/>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9"/>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9"/>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9"/>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9"/>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9"/>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9"/>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9"/>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9"/>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9"/>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1" name="Google Shape;6151;p79"/>
                      <p:cNvGrpSpPr/>
                      <p:nvPr/>
                    </p:nvGrpSpPr>
                    <p:grpSpPr>
                      <a:xfrm>
                        <a:off x="4579164" y="3203653"/>
                        <a:ext cx="1244833" cy="1020397"/>
                        <a:chOff x="4579164" y="3203653"/>
                        <a:chExt cx="1244833" cy="1020397"/>
                      </a:xfrm>
                    </p:grpSpPr>
                    <p:sp>
                      <p:nvSpPr>
                        <p:cNvPr id="6152" name="Google Shape;6152;p79"/>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9"/>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9"/>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9"/>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9"/>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9"/>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9"/>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9"/>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9"/>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9"/>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9"/>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9"/>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9"/>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9"/>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9"/>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9"/>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9"/>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9"/>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9"/>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9"/>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9"/>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9"/>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9"/>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9"/>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6" name="Google Shape;6176;p79"/>
                        <p:cNvGrpSpPr/>
                        <p:nvPr/>
                      </p:nvGrpSpPr>
                      <p:grpSpPr>
                        <a:xfrm>
                          <a:off x="4579164" y="3203653"/>
                          <a:ext cx="1244833" cy="1020397"/>
                          <a:chOff x="4579164" y="3203653"/>
                          <a:chExt cx="1244833" cy="1020397"/>
                        </a:xfrm>
                      </p:grpSpPr>
                      <p:sp>
                        <p:nvSpPr>
                          <p:cNvPr id="6177" name="Google Shape;6177;p79"/>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8" name="Google Shape;6178;p79"/>
                          <p:cNvGrpSpPr/>
                          <p:nvPr/>
                        </p:nvGrpSpPr>
                        <p:grpSpPr>
                          <a:xfrm>
                            <a:off x="4579164" y="3203653"/>
                            <a:ext cx="1244833" cy="1020397"/>
                            <a:chOff x="4579164" y="3203653"/>
                            <a:chExt cx="1244833" cy="1020397"/>
                          </a:xfrm>
                        </p:grpSpPr>
                        <p:sp>
                          <p:nvSpPr>
                            <p:cNvPr id="6179" name="Google Shape;6179;p79"/>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9"/>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9"/>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9"/>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9"/>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9"/>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9"/>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6" name="Google Shape;6186;p79"/>
                            <p:cNvGrpSpPr/>
                            <p:nvPr/>
                          </p:nvGrpSpPr>
                          <p:grpSpPr>
                            <a:xfrm>
                              <a:off x="4579164" y="3203653"/>
                              <a:ext cx="1244833" cy="1020397"/>
                              <a:chOff x="4579164" y="3203653"/>
                              <a:chExt cx="1244833" cy="1020397"/>
                            </a:xfrm>
                          </p:grpSpPr>
                          <p:sp>
                            <p:nvSpPr>
                              <p:cNvPr id="6187" name="Google Shape;6187;p79"/>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9"/>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9"/>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9"/>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9"/>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9"/>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9"/>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9"/>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9"/>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9"/>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9"/>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9"/>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9"/>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0" name="Google Shape;6200;p79"/>
                              <p:cNvGrpSpPr/>
                              <p:nvPr/>
                            </p:nvGrpSpPr>
                            <p:grpSpPr>
                              <a:xfrm>
                                <a:off x="4579164" y="3203653"/>
                                <a:ext cx="1244833" cy="1020397"/>
                                <a:chOff x="4579164" y="3203653"/>
                                <a:chExt cx="1244833" cy="1020397"/>
                              </a:xfrm>
                            </p:grpSpPr>
                            <p:sp>
                              <p:nvSpPr>
                                <p:cNvPr id="6201" name="Google Shape;6201;p79"/>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9"/>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9"/>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9"/>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9"/>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9"/>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9"/>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8" name="Google Shape;6208;p79"/>
                                <p:cNvGrpSpPr/>
                                <p:nvPr/>
                              </p:nvGrpSpPr>
                              <p:grpSpPr>
                                <a:xfrm>
                                  <a:off x="4579164" y="3203653"/>
                                  <a:ext cx="1244833" cy="1020397"/>
                                  <a:chOff x="4579164" y="3203653"/>
                                  <a:chExt cx="1244833" cy="1020397"/>
                                </a:xfrm>
                              </p:grpSpPr>
                              <p:sp>
                                <p:nvSpPr>
                                  <p:cNvPr id="6209" name="Google Shape;6209;p79"/>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9"/>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9"/>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9"/>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9"/>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4" name="Google Shape;6214;p79"/>
                                  <p:cNvGrpSpPr/>
                                  <p:nvPr/>
                                </p:nvGrpSpPr>
                                <p:grpSpPr>
                                  <a:xfrm>
                                    <a:off x="4579164" y="3203653"/>
                                    <a:ext cx="1244833" cy="1020397"/>
                                    <a:chOff x="4579164" y="3203653"/>
                                    <a:chExt cx="1244833" cy="1020397"/>
                                  </a:xfrm>
                                </p:grpSpPr>
                                <p:sp>
                                  <p:nvSpPr>
                                    <p:cNvPr id="6215" name="Google Shape;6215;p79"/>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9"/>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9"/>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9"/>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219" name="Google Shape;6219;p79"/>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9"/>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9"/>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22" name="Google Shape;6222;p79"/>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223" name="Google Shape;6223;p79"/>
              <p:cNvGrpSpPr/>
              <p:nvPr/>
            </p:nvGrpSpPr>
            <p:grpSpPr>
              <a:xfrm>
                <a:off x="4595437" y="3598775"/>
                <a:ext cx="37776" cy="32451"/>
                <a:chOff x="4595437" y="3598775"/>
                <a:chExt cx="37776" cy="32451"/>
              </a:xfrm>
            </p:grpSpPr>
            <p:sp>
              <p:nvSpPr>
                <p:cNvPr id="6224" name="Google Shape;6224;p79"/>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9"/>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79"/>
              <p:cNvGrpSpPr/>
              <p:nvPr/>
            </p:nvGrpSpPr>
            <p:grpSpPr>
              <a:xfrm>
                <a:off x="4641864" y="3524443"/>
                <a:ext cx="37776" cy="32380"/>
                <a:chOff x="4641864" y="3524443"/>
                <a:chExt cx="37776" cy="32380"/>
              </a:xfrm>
            </p:grpSpPr>
            <p:sp>
              <p:nvSpPr>
                <p:cNvPr id="6227" name="Google Shape;6227;p79"/>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9"/>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79"/>
              <p:cNvGrpSpPr/>
              <p:nvPr/>
            </p:nvGrpSpPr>
            <p:grpSpPr>
              <a:xfrm>
                <a:off x="4648431" y="3893901"/>
                <a:ext cx="37776" cy="32357"/>
                <a:chOff x="4648431" y="3893901"/>
                <a:chExt cx="37776" cy="32357"/>
              </a:xfrm>
            </p:grpSpPr>
            <p:sp>
              <p:nvSpPr>
                <p:cNvPr id="6230" name="Google Shape;6230;p79"/>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9"/>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79"/>
              <p:cNvGrpSpPr/>
              <p:nvPr/>
            </p:nvGrpSpPr>
            <p:grpSpPr>
              <a:xfrm>
                <a:off x="4567752" y="3722908"/>
                <a:ext cx="37870" cy="32380"/>
                <a:chOff x="4567752" y="3722908"/>
                <a:chExt cx="37870" cy="32380"/>
              </a:xfrm>
            </p:grpSpPr>
            <p:sp>
              <p:nvSpPr>
                <p:cNvPr id="6233" name="Google Shape;6233;p79"/>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9"/>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79"/>
              <p:cNvGrpSpPr/>
              <p:nvPr/>
            </p:nvGrpSpPr>
            <p:grpSpPr>
              <a:xfrm>
                <a:off x="4617506" y="3652052"/>
                <a:ext cx="37783" cy="32357"/>
                <a:chOff x="4617506" y="3652052"/>
                <a:chExt cx="37783" cy="32357"/>
              </a:xfrm>
            </p:grpSpPr>
            <p:sp>
              <p:nvSpPr>
                <p:cNvPr id="6236" name="Google Shape;6236;p79"/>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9"/>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79"/>
              <p:cNvGrpSpPr/>
              <p:nvPr/>
            </p:nvGrpSpPr>
            <p:grpSpPr>
              <a:xfrm>
                <a:off x="4739005" y="3554149"/>
                <a:ext cx="37870" cy="32357"/>
                <a:chOff x="4739005" y="3554149"/>
                <a:chExt cx="37870" cy="32357"/>
              </a:xfrm>
            </p:grpSpPr>
            <p:sp>
              <p:nvSpPr>
                <p:cNvPr id="6239" name="Google Shape;6239;p79"/>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9"/>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79"/>
              <p:cNvGrpSpPr/>
              <p:nvPr/>
            </p:nvGrpSpPr>
            <p:grpSpPr>
              <a:xfrm>
                <a:off x="4806557" y="3630258"/>
                <a:ext cx="37776" cy="32364"/>
                <a:chOff x="4806557" y="3630258"/>
                <a:chExt cx="37776" cy="32364"/>
              </a:xfrm>
            </p:grpSpPr>
            <p:sp>
              <p:nvSpPr>
                <p:cNvPr id="6242" name="Google Shape;6242;p79"/>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9"/>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79"/>
              <p:cNvGrpSpPr/>
              <p:nvPr/>
            </p:nvGrpSpPr>
            <p:grpSpPr>
              <a:xfrm>
                <a:off x="4737007" y="4004357"/>
                <a:ext cx="37870" cy="32357"/>
                <a:chOff x="4737007" y="4004357"/>
                <a:chExt cx="37870" cy="32357"/>
              </a:xfrm>
            </p:grpSpPr>
            <p:sp>
              <p:nvSpPr>
                <p:cNvPr id="6245" name="Google Shape;6245;p79"/>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9"/>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79"/>
              <p:cNvGrpSpPr/>
              <p:nvPr/>
            </p:nvGrpSpPr>
            <p:grpSpPr>
              <a:xfrm>
                <a:off x="4773634" y="4208627"/>
                <a:ext cx="37776" cy="32357"/>
                <a:chOff x="4773634" y="4208627"/>
                <a:chExt cx="37776" cy="32357"/>
              </a:xfrm>
            </p:grpSpPr>
            <p:sp>
              <p:nvSpPr>
                <p:cNvPr id="6248" name="Google Shape;6248;p79"/>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9"/>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79"/>
              <p:cNvGrpSpPr/>
              <p:nvPr/>
            </p:nvGrpSpPr>
            <p:grpSpPr>
              <a:xfrm>
                <a:off x="4888282" y="4074764"/>
                <a:ext cx="37776" cy="32451"/>
                <a:chOff x="4888282" y="4074764"/>
                <a:chExt cx="37776" cy="32451"/>
              </a:xfrm>
            </p:grpSpPr>
            <p:sp>
              <p:nvSpPr>
                <p:cNvPr id="6251" name="Google Shape;6251;p79"/>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9"/>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79"/>
              <p:cNvGrpSpPr/>
              <p:nvPr/>
            </p:nvGrpSpPr>
            <p:grpSpPr>
              <a:xfrm>
                <a:off x="4901315" y="3804271"/>
                <a:ext cx="37776" cy="32364"/>
                <a:chOff x="4901315" y="3804271"/>
                <a:chExt cx="37776" cy="32364"/>
              </a:xfrm>
            </p:grpSpPr>
            <p:sp>
              <p:nvSpPr>
                <p:cNvPr id="6254" name="Google Shape;6254;p79"/>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9"/>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79"/>
              <p:cNvGrpSpPr/>
              <p:nvPr/>
            </p:nvGrpSpPr>
            <p:grpSpPr>
              <a:xfrm>
                <a:off x="4866394" y="3715035"/>
                <a:ext cx="37846" cy="32357"/>
                <a:chOff x="4866394" y="3715035"/>
                <a:chExt cx="37846" cy="32357"/>
              </a:xfrm>
            </p:grpSpPr>
            <p:sp>
              <p:nvSpPr>
                <p:cNvPr id="6257" name="Google Shape;6257;p79"/>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9"/>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79"/>
              <p:cNvGrpSpPr/>
              <p:nvPr/>
            </p:nvGrpSpPr>
            <p:grpSpPr>
              <a:xfrm>
                <a:off x="4979233" y="3839798"/>
                <a:ext cx="37878" cy="32420"/>
                <a:chOff x="4979233" y="3839798"/>
                <a:chExt cx="37878" cy="32420"/>
              </a:xfrm>
            </p:grpSpPr>
            <p:sp>
              <p:nvSpPr>
                <p:cNvPr id="6260" name="Google Shape;6260;p79"/>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9"/>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79"/>
              <p:cNvGrpSpPr/>
              <p:nvPr/>
            </p:nvGrpSpPr>
            <p:grpSpPr>
              <a:xfrm>
                <a:off x="4790662" y="3679147"/>
                <a:ext cx="37783" cy="32380"/>
                <a:chOff x="4790662" y="3679147"/>
                <a:chExt cx="37783" cy="32380"/>
              </a:xfrm>
            </p:grpSpPr>
            <p:sp>
              <p:nvSpPr>
                <p:cNvPr id="6263" name="Google Shape;6263;p79"/>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9"/>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79"/>
              <p:cNvGrpSpPr/>
              <p:nvPr/>
            </p:nvGrpSpPr>
            <p:grpSpPr>
              <a:xfrm>
                <a:off x="4857263" y="3557861"/>
                <a:ext cx="37776" cy="32357"/>
                <a:chOff x="4857263" y="3557861"/>
                <a:chExt cx="37776" cy="32357"/>
              </a:xfrm>
            </p:grpSpPr>
            <p:sp>
              <p:nvSpPr>
                <p:cNvPr id="6266" name="Google Shape;6266;p79"/>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9"/>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79"/>
              <p:cNvGrpSpPr/>
              <p:nvPr/>
            </p:nvGrpSpPr>
            <p:grpSpPr>
              <a:xfrm>
                <a:off x="4883902" y="3648033"/>
                <a:ext cx="37783" cy="32380"/>
                <a:chOff x="4883902" y="3648033"/>
                <a:chExt cx="37783" cy="32380"/>
              </a:xfrm>
            </p:grpSpPr>
            <p:sp>
              <p:nvSpPr>
                <p:cNvPr id="6269" name="Google Shape;6269;p79"/>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9"/>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79"/>
              <p:cNvGrpSpPr/>
              <p:nvPr/>
            </p:nvGrpSpPr>
            <p:grpSpPr>
              <a:xfrm>
                <a:off x="4907780" y="3347220"/>
                <a:ext cx="37878" cy="32357"/>
                <a:chOff x="4907780" y="3347220"/>
                <a:chExt cx="37878" cy="32357"/>
              </a:xfrm>
            </p:grpSpPr>
            <p:sp>
              <p:nvSpPr>
                <p:cNvPr id="6272" name="Google Shape;6272;p79"/>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9"/>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79"/>
              <p:cNvGrpSpPr/>
              <p:nvPr/>
            </p:nvGrpSpPr>
            <p:grpSpPr>
              <a:xfrm>
                <a:off x="5065048" y="3738150"/>
                <a:ext cx="37783" cy="32364"/>
                <a:chOff x="5065048" y="3738150"/>
                <a:chExt cx="37783" cy="32364"/>
              </a:xfrm>
            </p:grpSpPr>
            <p:sp>
              <p:nvSpPr>
                <p:cNvPr id="6275" name="Google Shape;6275;p79"/>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9"/>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79"/>
              <p:cNvGrpSpPr/>
              <p:nvPr/>
            </p:nvGrpSpPr>
            <p:grpSpPr>
              <a:xfrm>
                <a:off x="5071616" y="3284615"/>
                <a:ext cx="37783" cy="32357"/>
                <a:chOff x="5071616" y="3284615"/>
                <a:chExt cx="37783" cy="32357"/>
              </a:xfrm>
            </p:grpSpPr>
            <p:sp>
              <p:nvSpPr>
                <p:cNvPr id="6278" name="Google Shape;6278;p79"/>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9"/>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79"/>
              <p:cNvGrpSpPr/>
              <p:nvPr/>
            </p:nvGrpSpPr>
            <p:grpSpPr>
              <a:xfrm>
                <a:off x="5389291" y="3759921"/>
                <a:ext cx="37783" cy="32380"/>
                <a:chOff x="5389291" y="3759921"/>
                <a:chExt cx="37783" cy="32380"/>
              </a:xfrm>
            </p:grpSpPr>
            <p:sp>
              <p:nvSpPr>
                <p:cNvPr id="6281" name="Google Shape;6281;p79"/>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9"/>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79"/>
              <p:cNvGrpSpPr/>
              <p:nvPr/>
            </p:nvGrpSpPr>
            <p:grpSpPr>
              <a:xfrm>
                <a:off x="5431534" y="3632932"/>
                <a:ext cx="37878" cy="32451"/>
                <a:chOff x="5431534" y="3632932"/>
                <a:chExt cx="37878" cy="32451"/>
              </a:xfrm>
            </p:grpSpPr>
            <p:sp>
              <p:nvSpPr>
                <p:cNvPr id="6284" name="Google Shape;6284;p79"/>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9"/>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79"/>
              <p:cNvGrpSpPr/>
              <p:nvPr/>
            </p:nvGrpSpPr>
            <p:grpSpPr>
              <a:xfrm>
                <a:off x="5540755" y="3544829"/>
                <a:ext cx="37783" cy="32357"/>
                <a:chOff x="5540755" y="3544829"/>
                <a:chExt cx="37783" cy="32357"/>
              </a:xfrm>
            </p:grpSpPr>
            <p:sp>
              <p:nvSpPr>
                <p:cNvPr id="6287" name="Google Shape;6287;p79"/>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9"/>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9" name="Google Shape;6289;p79"/>
              <p:cNvGrpSpPr/>
              <p:nvPr/>
            </p:nvGrpSpPr>
            <p:grpSpPr>
              <a:xfrm>
                <a:off x="5579293" y="3412107"/>
                <a:ext cx="37776" cy="32357"/>
                <a:chOff x="5579293" y="3412107"/>
                <a:chExt cx="37776" cy="32357"/>
              </a:xfrm>
            </p:grpSpPr>
            <p:sp>
              <p:nvSpPr>
                <p:cNvPr id="6290" name="Google Shape;6290;p79"/>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9"/>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2" name="Google Shape;6292;p79"/>
              <p:cNvGrpSpPr/>
              <p:nvPr/>
            </p:nvGrpSpPr>
            <p:grpSpPr>
              <a:xfrm>
                <a:off x="5801346" y="3284615"/>
                <a:ext cx="37783" cy="32357"/>
                <a:chOff x="5801346" y="3284615"/>
                <a:chExt cx="37783" cy="32357"/>
              </a:xfrm>
            </p:grpSpPr>
            <p:sp>
              <p:nvSpPr>
                <p:cNvPr id="6293" name="Google Shape;6293;p79"/>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9"/>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5" name="Google Shape;6295;p79"/>
              <p:cNvGrpSpPr/>
              <p:nvPr/>
            </p:nvGrpSpPr>
            <p:grpSpPr>
              <a:xfrm>
                <a:off x="5763578" y="3399067"/>
                <a:ext cx="37776" cy="32364"/>
                <a:chOff x="5763578" y="3399067"/>
                <a:chExt cx="37776" cy="32364"/>
              </a:xfrm>
            </p:grpSpPr>
            <p:sp>
              <p:nvSpPr>
                <p:cNvPr id="6296" name="Google Shape;6296;p79"/>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9"/>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79"/>
              <p:cNvGrpSpPr/>
              <p:nvPr/>
            </p:nvGrpSpPr>
            <p:grpSpPr>
              <a:xfrm>
                <a:off x="5395858" y="3230952"/>
                <a:ext cx="37776" cy="32364"/>
                <a:chOff x="5395858" y="3230952"/>
                <a:chExt cx="37776" cy="32364"/>
              </a:xfrm>
            </p:grpSpPr>
            <p:sp>
              <p:nvSpPr>
                <p:cNvPr id="6299" name="Google Shape;6299;p79"/>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9"/>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79"/>
              <p:cNvGrpSpPr/>
              <p:nvPr/>
            </p:nvGrpSpPr>
            <p:grpSpPr>
              <a:xfrm>
                <a:off x="5264088" y="3188237"/>
                <a:ext cx="37776" cy="32357"/>
                <a:chOff x="5264088" y="3188237"/>
                <a:chExt cx="37776" cy="32357"/>
              </a:xfrm>
            </p:grpSpPr>
            <p:sp>
              <p:nvSpPr>
                <p:cNvPr id="6302" name="Google Shape;6302;p79"/>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9"/>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79"/>
              <p:cNvGrpSpPr/>
              <p:nvPr/>
            </p:nvGrpSpPr>
            <p:grpSpPr>
              <a:xfrm>
                <a:off x="5585758" y="3237425"/>
                <a:ext cx="37878" cy="32357"/>
                <a:chOff x="5585758" y="3237425"/>
                <a:chExt cx="37878" cy="32357"/>
              </a:xfrm>
            </p:grpSpPr>
            <p:sp>
              <p:nvSpPr>
                <p:cNvPr id="6305" name="Google Shape;6305;p79"/>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9"/>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79"/>
              <p:cNvGrpSpPr/>
              <p:nvPr/>
            </p:nvGrpSpPr>
            <p:grpSpPr>
              <a:xfrm>
                <a:off x="4874196" y="3291088"/>
                <a:ext cx="37878" cy="32451"/>
                <a:chOff x="4874196" y="3291088"/>
                <a:chExt cx="37878" cy="32451"/>
              </a:xfrm>
            </p:grpSpPr>
            <p:sp>
              <p:nvSpPr>
                <p:cNvPr id="6308" name="Google Shape;6308;p79"/>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9"/>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79"/>
              <p:cNvGrpSpPr/>
              <p:nvPr/>
            </p:nvGrpSpPr>
            <p:grpSpPr>
              <a:xfrm>
                <a:off x="5197770" y="3785466"/>
                <a:ext cx="37783" cy="32427"/>
                <a:chOff x="5197770" y="3785466"/>
                <a:chExt cx="37783" cy="32427"/>
              </a:xfrm>
            </p:grpSpPr>
            <p:sp>
              <p:nvSpPr>
                <p:cNvPr id="6311" name="Google Shape;6311;p79"/>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9"/>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3" name="Google Shape;6313;p79"/>
              <p:cNvGrpSpPr/>
              <p:nvPr/>
            </p:nvGrpSpPr>
            <p:grpSpPr>
              <a:xfrm>
                <a:off x="5177699" y="3492117"/>
                <a:ext cx="37776" cy="32357"/>
                <a:chOff x="5177699" y="3492117"/>
                <a:chExt cx="37776" cy="32357"/>
              </a:xfrm>
            </p:grpSpPr>
            <p:sp>
              <p:nvSpPr>
                <p:cNvPr id="6314" name="Google Shape;6314;p79"/>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9"/>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79"/>
              <p:cNvGrpSpPr/>
              <p:nvPr/>
            </p:nvGrpSpPr>
            <p:grpSpPr>
              <a:xfrm>
                <a:off x="5349431" y="3622346"/>
                <a:ext cx="37870" cy="32380"/>
                <a:chOff x="5349431" y="3622346"/>
                <a:chExt cx="37870" cy="32380"/>
              </a:xfrm>
            </p:grpSpPr>
            <p:sp>
              <p:nvSpPr>
                <p:cNvPr id="6317" name="Google Shape;6317;p79"/>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9"/>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79"/>
              <p:cNvGrpSpPr/>
              <p:nvPr/>
            </p:nvGrpSpPr>
            <p:grpSpPr>
              <a:xfrm>
                <a:off x="5068855" y="3563980"/>
                <a:ext cx="53954" cy="46223"/>
                <a:chOff x="5068855" y="3563980"/>
                <a:chExt cx="53954" cy="46223"/>
              </a:xfrm>
            </p:grpSpPr>
            <p:sp>
              <p:nvSpPr>
                <p:cNvPr id="6320" name="Google Shape;6320;p79"/>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9"/>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79"/>
              <p:cNvGrpSpPr/>
              <p:nvPr/>
            </p:nvGrpSpPr>
            <p:grpSpPr>
              <a:xfrm>
                <a:off x="5037654" y="3392507"/>
                <a:ext cx="37870" cy="32451"/>
                <a:chOff x="5037654" y="3392507"/>
                <a:chExt cx="37870" cy="32451"/>
              </a:xfrm>
            </p:grpSpPr>
            <p:sp>
              <p:nvSpPr>
                <p:cNvPr id="6323" name="Google Shape;6323;p79"/>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9"/>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79"/>
              <p:cNvGrpSpPr/>
              <p:nvPr/>
            </p:nvGrpSpPr>
            <p:grpSpPr>
              <a:xfrm>
                <a:off x="5456560" y="3368629"/>
                <a:ext cx="37870" cy="32451"/>
                <a:chOff x="5456560" y="3368629"/>
                <a:chExt cx="37870" cy="32451"/>
              </a:xfrm>
            </p:grpSpPr>
            <p:sp>
              <p:nvSpPr>
                <p:cNvPr id="6326" name="Google Shape;6326;p79"/>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9"/>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79"/>
              <p:cNvGrpSpPr/>
              <p:nvPr/>
            </p:nvGrpSpPr>
            <p:grpSpPr>
              <a:xfrm>
                <a:off x="4755749" y="3501516"/>
                <a:ext cx="46246" cy="39608"/>
                <a:chOff x="4755749" y="3501516"/>
                <a:chExt cx="46246" cy="39608"/>
              </a:xfrm>
            </p:grpSpPr>
            <p:sp>
              <p:nvSpPr>
                <p:cNvPr id="6329" name="Google Shape;6329;p79"/>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9"/>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1" name="Google Shape;6331;p79"/>
              <p:cNvGrpSpPr/>
              <p:nvPr/>
            </p:nvGrpSpPr>
            <p:grpSpPr>
              <a:xfrm>
                <a:off x="4681346" y="3485582"/>
                <a:ext cx="37783" cy="32427"/>
                <a:chOff x="4681346" y="3485582"/>
                <a:chExt cx="37783" cy="32427"/>
              </a:xfrm>
            </p:grpSpPr>
            <p:sp>
              <p:nvSpPr>
                <p:cNvPr id="6332" name="Google Shape;6332;p79"/>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9"/>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79"/>
              <p:cNvGrpSpPr/>
              <p:nvPr/>
            </p:nvGrpSpPr>
            <p:grpSpPr>
              <a:xfrm>
                <a:off x="4767067" y="3291088"/>
                <a:ext cx="37878" cy="32451"/>
                <a:chOff x="4767067" y="3291088"/>
                <a:chExt cx="37878" cy="32451"/>
              </a:xfrm>
            </p:grpSpPr>
            <p:sp>
              <p:nvSpPr>
                <p:cNvPr id="6335" name="Google Shape;6335;p79"/>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9"/>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79"/>
              <p:cNvGrpSpPr/>
              <p:nvPr/>
            </p:nvGrpSpPr>
            <p:grpSpPr>
              <a:xfrm>
                <a:off x="4687819" y="3405539"/>
                <a:ext cx="37776" cy="32451"/>
                <a:chOff x="4687819" y="3405539"/>
                <a:chExt cx="37776" cy="32451"/>
              </a:xfrm>
            </p:grpSpPr>
            <p:sp>
              <p:nvSpPr>
                <p:cNvPr id="6338" name="Google Shape;6338;p79"/>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9"/>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0" name="Google Shape;6340;p79"/>
              <p:cNvGrpSpPr/>
              <p:nvPr/>
            </p:nvGrpSpPr>
            <p:grpSpPr>
              <a:xfrm>
                <a:off x="4923101" y="3444809"/>
                <a:ext cx="52813" cy="45318"/>
                <a:chOff x="4923101" y="3444809"/>
                <a:chExt cx="52813" cy="45318"/>
              </a:xfrm>
            </p:grpSpPr>
            <p:sp>
              <p:nvSpPr>
                <p:cNvPr id="6341" name="Google Shape;6341;p79"/>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9"/>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79"/>
              <p:cNvGrpSpPr/>
              <p:nvPr/>
            </p:nvGrpSpPr>
            <p:grpSpPr>
              <a:xfrm>
                <a:off x="4846040" y="3654750"/>
                <a:ext cx="31405" cy="26993"/>
                <a:chOff x="4846040" y="3654750"/>
                <a:chExt cx="31405" cy="26993"/>
              </a:xfrm>
            </p:grpSpPr>
            <p:sp>
              <p:nvSpPr>
                <p:cNvPr id="6344" name="Google Shape;6344;p79"/>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9"/>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79"/>
              <p:cNvGrpSpPr/>
              <p:nvPr/>
            </p:nvGrpSpPr>
            <p:grpSpPr>
              <a:xfrm>
                <a:off x="4925673" y="3691700"/>
                <a:ext cx="40253" cy="34472"/>
                <a:chOff x="4925673" y="3691700"/>
                <a:chExt cx="40253" cy="34472"/>
              </a:xfrm>
            </p:grpSpPr>
            <p:sp>
              <p:nvSpPr>
                <p:cNvPr id="6347" name="Google Shape;6347;p79"/>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9"/>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79"/>
              <p:cNvGrpSpPr/>
              <p:nvPr/>
            </p:nvGrpSpPr>
            <p:grpSpPr>
              <a:xfrm>
                <a:off x="4894653" y="3740848"/>
                <a:ext cx="31405" cy="26906"/>
                <a:chOff x="4894653" y="3740848"/>
                <a:chExt cx="31405" cy="26906"/>
              </a:xfrm>
            </p:grpSpPr>
            <p:sp>
              <p:nvSpPr>
                <p:cNvPr id="6350" name="Google Shape;6350;p79"/>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9"/>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2" name="Google Shape;6352;p79"/>
              <p:cNvGrpSpPr/>
              <p:nvPr/>
            </p:nvGrpSpPr>
            <p:grpSpPr>
              <a:xfrm>
                <a:off x="4962300" y="3696348"/>
                <a:ext cx="38255" cy="32773"/>
                <a:chOff x="4962300" y="3696348"/>
                <a:chExt cx="38255" cy="32773"/>
              </a:xfrm>
            </p:grpSpPr>
            <p:sp>
              <p:nvSpPr>
                <p:cNvPr id="6353" name="Google Shape;6353;p79"/>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9"/>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79"/>
              <p:cNvGrpSpPr/>
              <p:nvPr/>
            </p:nvGrpSpPr>
            <p:grpSpPr>
              <a:xfrm>
                <a:off x="4980185" y="3743349"/>
                <a:ext cx="31499" cy="26969"/>
                <a:chOff x="4980185" y="3743349"/>
                <a:chExt cx="31499" cy="26969"/>
              </a:xfrm>
            </p:grpSpPr>
            <p:sp>
              <p:nvSpPr>
                <p:cNvPr id="6356" name="Google Shape;6356;p79"/>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9"/>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8" name="Google Shape;6358;p79"/>
              <p:cNvGrpSpPr/>
              <p:nvPr/>
            </p:nvGrpSpPr>
            <p:grpSpPr>
              <a:xfrm>
                <a:off x="5013768" y="3734312"/>
                <a:ext cx="31499" cy="26969"/>
                <a:chOff x="5013768" y="3734312"/>
                <a:chExt cx="31499" cy="26969"/>
              </a:xfrm>
            </p:grpSpPr>
            <p:sp>
              <p:nvSpPr>
                <p:cNvPr id="6359" name="Google Shape;6359;p79"/>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9"/>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79"/>
              <p:cNvGrpSpPr/>
              <p:nvPr/>
            </p:nvGrpSpPr>
            <p:grpSpPr>
              <a:xfrm>
                <a:off x="5036703" y="3764545"/>
                <a:ext cx="31499" cy="26898"/>
                <a:chOff x="5036703" y="3764545"/>
                <a:chExt cx="31499" cy="26898"/>
              </a:xfrm>
            </p:grpSpPr>
            <p:sp>
              <p:nvSpPr>
                <p:cNvPr id="6362" name="Google Shape;6362;p79"/>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9"/>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4" name="Google Shape;6364;p79"/>
              <p:cNvGrpSpPr/>
              <p:nvPr/>
            </p:nvGrpSpPr>
            <p:grpSpPr>
              <a:xfrm>
                <a:off x="4953546" y="3768352"/>
                <a:ext cx="31405" cy="26898"/>
                <a:chOff x="4953546" y="3768352"/>
                <a:chExt cx="31405" cy="26898"/>
              </a:xfrm>
            </p:grpSpPr>
            <p:sp>
              <p:nvSpPr>
                <p:cNvPr id="6365" name="Google Shape;6365;p79"/>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9"/>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7" name="Google Shape;6367;p79"/>
              <p:cNvGrpSpPr/>
              <p:nvPr/>
            </p:nvGrpSpPr>
            <p:grpSpPr>
              <a:xfrm>
                <a:off x="4964770" y="3814016"/>
                <a:ext cx="31499" cy="26993"/>
                <a:chOff x="4964770" y="3814016"/>
                <a:chExt cx="31499" cy="26993"/>
              </a:xfrm>
            </p:grpSpPr>
            <p:sp>
              <p:nvSpPr>
                <p:cNvPr id="6368" name="Google Shape;6368;p79"/>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9"/>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79"/>
              <p:cNvGrpSpPr/>
              <p:nvPr/>
            </p:nvGrpSpPr>
            <p:grpSpPr>
              <a:xfrm>
                <a:off x="4923290" y="3800504"/>
                <a:ext cx="31468" cy="26898"/>
                <a:chOff x="4923290" y="3800504"/>
                <a:chExt cx="31468" cy="26898"/>
              </a:xfrm>
            </p:grpSpPr>
            <p:sp>
              <p:nvSpPr>
                <p:cNvPr id="6371" name="Google Shape;6371;p79"/>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9"/>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3" name="Google Shape;6373;p79"/>
              <p:cNvGrpSpPr/>
              <p:nvPr/>
            </p:nvGrpSpPr>
            <p:grpSpPr>
              <a:xfrm>
                <a:off x="5108534" y="3650943"/>
                <a:ext cx="31405" cy="26993"/>
                <a:chOff x="5108534" y="3650943"/>
                <a:chExt cx="31405" cy="26993"/>
              </a:xfrm>
            </p:grpSpPr>
            <p:sp>
              <p:nvSpPr>
                <p:cNvPr id="6374" name="Google Shape;6374;p79"/>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9"/>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6" name="Google Shape;6376;p79"/>
              <p:cNvGrpSpPr/>
              <p:nvPr/>
            </p:nvGrpSpPr>
            <p:grpSpPr>
              <a:xfrm>
                <a:off x="5119380" y="3760739"/>
                <a:ext cx="31499" cy="26993"/>
                <a:chOff x="5119380" y="3760739"/>
                <a:chExt cx="31499" cy="26993"/>
              </a:xfrm>
            </p:grpSpPr>
            <p:sp>
              <p:nvSpPr>
                <p:cNvPr id="6377" name="Google Shape;6377;p79"/>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9"/>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79"/>
              <p:cNvGrpSpPr/>
              <p:nvPr/>
            </p:nvGrpSpPr>
            <p:grpSpPr>
              <a:xfrm>
                <a:off x="5119380" y="3788235"/>
                <a:ext cx="31499" cy="26993"/>
                <a:chOff x="5119380" y="3788235"/>
                <a:chExt cx="31499" cy="26993"/>
              </a:xfrm>
            </p:grpSpPr>
            <p:sp>
              <p:nvSpPr>
                <p:cNvPr id="6380" name="Google Shape;6380;p79"/>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9"/>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79"/>
              <p:cNvGrpSpPr/>
              <p:nvPr/>
            </p:nvGrpSpPr>
            <p:grpSpPr>
              <a:xfrm>
                <a:off x="5158005" y="3875284"/>
                <a:ext cx="31405" cy="27001"/>
                <a:chOff x="5158005" y="3875284"/>
                <a:chExt cx="31405" cy="27001"/>
              </a:xfrm>
            </p:grpSpPr>
            <p:sp>
              <p:nvSpPr>
                <p:cNvPr id="6383" name="Google Shape;6383;p79"/>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9"/>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79"/>
              <p:cNvGrpSpPr/>
              <p:nvPr/>
            </p:nvGrpSpPr>
            <p:grpSpPr>
              <a:xfrm>
                <a:off x="5233163" y="3764545"/>
                <a:ext cx="31499" cy="26898"/>
                <a:chOff x="5233163" y="3764545"/>
                <a:chExt cx="31499" cy="26898"/>
              </a:xfrm>
            </p:grpSpPr>
            <p:sp>
              <p:nvSpPr>
                <p:cNvPr id="6386" name="Google Shape;6386;p79"/>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9"/>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79"/>
              <p:cNvGrpSpPr/>
              <p:nvPr/>
            </p:nvGrpSpPr>
            <p:grpSpPr>
              <a:xfrm>
                <a:off x="5276168" y="3805545"/>
                <a:ext cx="31499" cy="26906"/>
                <a:chOff x="5276168" y="3805545"/>
                <a:chExt cx="31499" cy="26906"/>
              </a:xfrm>
            </p:grpSpPr>
            <p:sp>
              <p:nvSpPr>
                <p:cNvPr id="6389" name="Google Shape;6389;p79"/>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9"/>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79"/>
              <p:cNvGrpSpPr/>
              <p:nvPr/>
            </p:nvGrpSpPr>
            <p:grpSpPr>
              <a:xfrm>
                <a:off x="5294053" y="3851933"/>
                <a:ext cx="31405" cy="26945"/>
                <a:chOff x="5294053" y="3851933"/>
                <a:chExt cx="31405" cy="26945"/>
              </a:xfrm>
            </p:grpSpPr>
            <p:sp>
              <p:nvSpPr>
                <p:cNvPr id="6392" name="Google Shape;6392;p79"/>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9"/>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79"/>
              <p:cNvGrpSpPr/>
              <p:nvPr/>
            </p:nvGrpSpPr>
            <p:grpSpPr>
              <a:xfrm>
                <a:off x="5341723" y="3851902"/>
                <a:ext cx="31405" cy="26977"/>
                <a:chOff x="5341723" y="3851902"/>
                <a:chExt cx="31405" cy="26977"/>
              </a:xfrm>
            </p:grpSpPr>
            <p:sp>
              <p:nvSpPr>
                <p:cNvPr id="6395" name="Google Shape;6395;p79"/>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9"/>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79"/>
              <p:cNvGrpSpPr/>
              <p:nvPr/>
            </p:nvGrpSpPr>
            <p:grpSpPr>
              <a:xfrm>
                <a:off x="5054871" y="3507855"/>
                <a:ext cx="31405" cy="26993"/>
                <a:chOff x="5054871" y="3507855"/>
                <a:chExt cx="31405" cy="26993"/>
              </a:xfrm>
            </p:grpSpPr>
            <p:sp>
              <p:nvSpPr>
                <p:cNvPr id="6398" name="Google Shape;6398;p79"/>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9"/>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0" name="Google Shape;6400;p79"/>
              <p:cNvGrpSpPr/>
              <p:nvPr/>
            </p:nvGrpSpPr>
            <p:grpSpPr>
              <a:xfrm>
                <a:off x="4876579" y="3675325"/>
                <a:ext cx="31405" cy="26969"/>
                <a:chOff x="4876579" y="3675325"/>
                <a:chExt cx="31405" cy="26969"/>
              </a:xfrm>
            </p:grpSpPr>
            <p:sp>
              <p:nvSpPr>
                <p:cNvPr id="6401" name="Google Shape;6401;p79"/>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9"/>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79"/>
              <p:cNvGrpSpPr/>
              <p:nvPr/>
            </p:nvGrpSpPr>
            <p:grpSpPr>
              <a:xfrm>
                <a:off x="4842233" y="3688333"/>
                <a:ext cx="31405" cy="26993"/>
                <a:chOff x="4842233" y="3688333"/>
                <a:chExt cx="31405" cy="26993"/>
              </a:xfrm>
            </p:grpSpPr>
            <p:sp>
              <p:nvSpPr>
                <p:cNvPr id="6404" name="Google Shape;6404;p79"/>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9"/>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79"/>
              <p:cNvGrpSpPr/>
              <p:nvPr/>
            </p:nvGrpSpPr>
            <p:grpSpPr>
              <a:xfrm>
                <a:off x="5187876" y="3608032"/>
                <a:ext cx="31405" cy="27001"/>
                <a:chOff x="5187876" y="3608032"/>
                <a:chExt cx="31405" cy="27001"/>
              </a:xfrm>
            </p:grpSpPr>
            <p:sp>
              <p:nvSpPr>
                <p:cNvPr id="6407" name="Google Shape;6407;p79"/>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9"/>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9" name="Google Shape;6409;p79"/>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9"/>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1" name="Google Shape;6411;p79"/>
              <p:cNvGrpSpPr/>
              <p:nvPr/>
            </p:nvGrpSpPr>
            <p:grpSpPr>
              <a:xfrm>
                <a:off x="5269224" y="3304167"/>
                <a:ext cx="40253" cy="34402"/>
                <a:chOff x="5269224" y="3304167"/>
                <a:chExt cx="40253" cy="34402"/>
              </a:xfrm>
            </p:grpSpPr>
            <p:sp>
              <p:nvSpPr>
                <p:cNvPr id="6412" name="Google Shape;6412;p79"/>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9"/>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79"/>
              <p:cNvGrpSpPr/>
              <p:nvPr/>
            </p:nvGrpSpPr>
            <p:grpSpPr>
              <a:xfrm>
                <a:off x="5327354" y="3476615"/>
                <a:ext cx="49864" cy="42723"/>
                <a:chOff x="5327354" y="3476615"/>
                <a:chExt cx="49864" cy="42723"/>
              </a:xfrm>
            </p:grpSpPr>
            <p:sp>
              <p:nvSpPr>
                <p:cNvPr id="6415" name="Google Shape;6415;p79"/>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9"/>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7" name="Google Shape;6417;p79"/>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9"/>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9" name="Google Shape;6419;p79"/>
              <p:cNvGrpSpPr/>
              <p:nvPr/>
            </p:nvGrpSpPr>
            <p:grpSpPr>
              <a:xfrm>
                <a:off x="5341723" y="3775957"/>
                <a:ext cx="31405" cy="26898"/>
                <a:chOff x="5341723" y="3775957"/>
                <a:chExt cx="31405" cy="26898"/>
              </a:xfrm>
            </p:grpSpPr>
            <p:sp>
              <p:nvSpPr>
                <p:cNvPr id="6420" name="Google Shape;6420;p79"/>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9"/>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79"/>
              <p:cNvGrpSpPr/>
              <p:nvPr/>
            </p:nvGrpSpPr>
            <p:grpSpPr>
              <a:xfrm>
                <a:off x="5439053" y="3699274"/>
                <a:ext cx="31405" cy="26898"/>
                <a:chOff x="5439053" y="3699274"/>
                <a:chExt cx="31405" cy="26898"/>
              </a:xfrm>
            </p:grpSpPr>
            <p:sp>
              <p:nvSpPr>
                <p:cNvPr id="6423" name="Google Shape;6423;p79"/>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9"/>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79"/>
              <p:cNvGrpSpPr/>
              <p:nvPr/>
            </p:nvGrpSpPr>
            <p:grpSpPr>
              <a:xfrm>
                <a:off x="5412414" y="3622307"/>
                <a:ext cx="31499" cy="26993"/>
                <a:chOff x="5412414" y="3622307"/>
                <a:chExt cx="31499" cy="26993"/>
              </a:xfrm>
            </p:grpSpPr>
            <p:sp>
              <p:nvSpPr>
                <p:cNvPr id="6426" name="Google Shape;6426;p79"/>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9"/>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79"/>
              <p:cNvGrpSpPr/>
              <p:nvPr/>
            </p:nvGrpSpPr>
            <p:grpSpPr>
              <a:xfrm>
                <a:off x="5476254" y="3473949"/>
                <a:ext cx="26835" cy="26930"/>
                <a:chOff x="5476254" y="3473949"/>
                <a:chExt cx="26835" cy="26930"/>
              </a:xfrm>
            </p:grpSpPr>
            <p:sp>
              <p:nvSpPr>
                <p:cNvPr id="6429" name="Google Shape;6429;p79"/>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9"/>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79"/>
              <p:cNvGrpSpPr/>
              <p:nvPr/>
            </p:nvGrpSpPr>
            <p:grpSpPr>
              <a:xfrm>
                <a:off x="5564547" y="3481594"/>
                <a:ext cx="31397" cy="26898"/>
                <a:chOff x="5564547" y="3481594"/>
                <a:chExt cx="31397" cy="26898"/>
              </a:xfrm>
            </p:grpSpPr>
            <p:sp>
              <p:nvSpPr>
                <p:cNvPr id="6432" name="Google Shape;6432;p79"/>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9"/>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79"/>
              <p:cNvGrpSpPr/>
              <p:nvPr/>
            </p:nvGrpSpPr>
            <p:grpSpPr>
              <a:xfrm>
                <a:off x="5534101" y="3470174"/>
                <a:ext cx="31397" cy="26906"/>
                <a:chOff x="5534101" y="3470174"/>
                <a:chExt cx="31397" cy="26906"/>
              </a:xfrm>
            </p:grpSpPr>
            <p:sp>
              <p:nvSpPr>
                <p:cNvPr id="6435" name="Google Shape;6435;p79"/>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9"/>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79"/>
              <p:cNvGrpSpPr/>
              <p:nvPr/>
            </p:nvGrpSpPr>
            <p:grpSpPr>
              <a:xfrm>
                <a:off x="5610879" y="3314486"/>
                <a:ext cx="31499" cy="26938"/>
                <a:chOff x="5610879" y="3314486"/>
                <a:chExt cx="31499" cy="26938"/>
              </a:xfrm>
            </p:grpSpPr>
            <p:sp>
              <p:nvSpPr>
                <p:cNvPr id="6438" name="Google Shape;6438;p79"/>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9"/>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79"/>
              <p:cNvGrpSpPr/>
              <p:nvPr/>
            </p:nvGrpSpPr>
            <p:grpSpPr>
              <a:xfrm>
                <a:off x="4834525" y="3501382"/>
                <a:ext cx="31499" cy="26898"/>
                <a:chOff x="4834525" y="3501382"/>
                <a:chExt cx="31499" cy="26898"/>
              </a:xfrm>
            </p:grpSpPr>
            <p:sp>
              <p:nvSpPr>
                <p:cNvPr id="6441" name="Google Shape;6441;p79"/>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9"/>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79"/>
              <p:cNvGrpSpPr/>
              <p:nvPr/>
            </p:nvGrpSpPr>
            <p:grpSpPr>
              <a:xfrm>
                <a:off x="4898460" y="3580158"/>
                <a:ext cx="31405" cy="26898"/>
                <a:chOff x="4898460" y="3580158"/>
                <a:chExt cx="31405" cy="26898"/>
              </a:xfrm>
            </p:grpSpPr>
            <p:sp>
              <p:nvSpPr>
                <p:cNvPr id="6444" name="Google Shape;6444;p79"/>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9"/>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79"/>
              <p:cNvGrpSpPr/>
              <p:nvPr/>
            </p:nvGrpSpPr>
            <p:grpSpPr>
              <a:xfrm>
                <a:off x="4882667" y="3608032"/>
                <a:ext cx="31499" cy="27001"/>
                <a:chOff x="4882667" y="3608032"/>
                <a:chExt cx="31499" cy="27001"/>
              </a:xfrm>
            </p:grpSpPr>
            <p:sp>
              <p:nvSpPr>
                <p:cNvPr id="6447" name="Google Shape;6447;p79"/>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9"/>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79"/>
              <p:cNvGrpSpPr/>
              <p:nvPr/>
            </p:nvGrpSpPr>
            <p:grpSpPr>
              <a:xfrm>
                <a:off x="4843373" y="3631407"/>
                <a:ext cx="16273" cy="16186"/>
                <a:chOff x="4843373" y="3631407"/>
                <a:chExt cx="16273" cy="16186"/>
              </a:xfrm>
            </p:grpSpPr>
            <p:sp>
              <p:nvSpPr>
                <p:cNvPr id="6450" name="Google Shape;6450;p79"/>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9"/>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79"/>
              <p:cNvGrpSpPr/>
              <p:nvPr/>
            </p:nvGrpSpPr>
            <p:grpSpPr>
              <a:xfrm>
                <a:off x="4727773" y="3591578"/>
                <a:ext cx="31499" cy="26898"/>
                <a:chOff x="4727773" y="3591578"/>
                <a:chExt cx="31499" cy="26898"/>
              </a:xfrm>
            </p:grpSpPr>
            <p:sp>
              <p:nvSpPr>
                <p:cNvPr id="6453" name="Google Shape;6453;p79"/>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9"/>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5" name="Google Shape;6455;p79"/>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9"/>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7" name="Google Shape;6457;p79"/>
              <p:cNvGrpSpPr/>
              <p:nvPr/>
            </p:nvGrpSpPr>
            <p:grpSpPr>
              <a:xfrm>
                <a:off x="4609421" y="3577398"/>
                <a:ext cx="31499" cy="27001"/>
                <a:chOff x="4609421" y="3577398"/>
                <a:chExt cx="31499" cy="27001"/>
              </a:xfrm>
            </p:grpSpPr>
            <p:sp>
              <p:nvSpPr>
                <p:cNvPr id="6458" name="Google Shape;6458;p79"/>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9"/>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79"/>
              <p:cNvGrpSpPr/>
              <p:nvPr/>
            </p:nvGrpSpPr>
            <p:grpSpPr>
              <a:xfrm>
                <a:off x="4649289" y="3577398"/>
                <a:ext cx="31499" cy="27001"/>
                <a:chOff x="4649289" y="3577398"/>
                <a:chExt cx="31499" cy="27001"/>
              </a:xfrm>
            </p:grpSpPr>
            <p:sp>
              <p:nvSpPr>
                <p:cNvPr id="6461" name="Google Shape;6461;p79"/>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9"/>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79"/>
              <p:cNvGrpSpPr/>
              <p:nvPr/>
            </p:nvGrpSpPr>
            <p:grpSpPr>
              <a:xfrm>
                <a:off x="4605614" y="3639523"/>
                <a:ext cx="31499" cy="26906"/>
                <a:chOff x="4605614" y="3639523"/>
                <a:chExt cx="31499" cy="26906"/>
              </a:xfrm>
            </p:grpSpPr>
            <p:sp>
              <p:nvSpPr>
                <p:cNvPr id="6464" name="Google Shape;6464;p79"/>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9"/>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79"/>
              <p:cNvGrpSpPr/>
              <p:nvPr/>
            </p:nvGrpSpPr>
            <p:grpSpPr>
              <a:xfrm>
                <a:off x="4785149" y="3618846"/>
                <a:ext cx="26930" cy="26843"/>
                <a:chOff x="4785149" y="3618846"/>
                <a:chExt cx="26930" cy="26843"/>
              </a:xfrm>
            </p:grpSpPr>
            <p:sp>
              <p:nvSpPr>
                <p:cNvPr id="6467" name="Google Shape;6467;p79"/>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9"/>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79"/>
              <p:cNvGrpSpPr/>
              <p:nvPr/>
            </p:nvGrpSpPr>
            <p:grpSpPr>
              <a:xfrm>
                <a:off x="4810167" y="3601567"/>
                <a:ext cx="31405" cy="26898"/>
                <a:chOff x="4810167" y="3601567"/>
                <a:chExt cx="31405" cy="26898"/>
              </a:xfrm>
            </p:grpSpPr>
            <p:sp>
              <p:nvSpPr>
                <p:cNvPr id="6470" name="Google Shape;6470;p79"/>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9"/>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79"/>
              <p:cNvGrpSpPr/>
              <p:nvPr/>
            </p:nvGrpSpPr>
            <p:grpSpPr>
              <a:xfrm>
                <a:off x="4831002" y="3373230"/>
                <a:ext cx="31405" cy="26898"/>
                <a:chOff x="4831002" y="3373230"/>
                <a:chExt cx="31405" cy="26898"/>
              </a:xfrm>
            </p:grpSpPr>
            <p:sp>
              <p:nvSpPr>
                <p:cNvPr id="6473" name="Google Shape;6473;p79"/>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9"/>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5" name="Google Shape;6475;p79"/>
              <p:cNvGrpSpPr/>
              <p:nvPr/>
            </p:nvGrpSpPr>
            <p:grpSpPr>
              <a:xfrm>
                <a:off x="4719311" y="3355054"/>
                <a:ext cx="31499" cy="27001"/>
                <a:chOff x="4719311" y="3355054"/>
                <a:chExt cx="31499" cy="27001"/>
              </a:xfrm>
            </p:grpSpPr>
            <p:sp>
              <p:nvSpPr>
                <p:cNvPr id="6476" name="Google Shape;6476;p79"/>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9"/>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8" name="Google Shape;6478;p79"/>
              <p:cNvGrpSpPr/>
              <p:nvPr/>
            </p:nvGrpSpPr>
            <p:grpSpPr>
              <a:xfrm>
                <a:off x="4798755" y="3450260"/>
                <a:ext cx="26930" cy="26930"/>
                <a:chOff x="4798755" y="3450260"/>
                <a:chExt cx="26930" cy="26930"/>
              </a:xfrm>
            </p:grpSpPr>
            <p:sp>
              <p:nvSpPr>
                <p:cNvPr id="6479" name="Google Shape;6479;p79"/>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9"/>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79"/>
              <p:cNvGrpSpPr/>
              <p:nvPr/>
            </p:nvGrpSpPr>
            <p:grpSpPr>
              <a:xfrm>
                <a:off x="4645576" y="3467555"/>
                <a:ext cx="31405" cy="26953"/>
                <a:chOff x="4645576" y="3467555"/>
                <a:chExt cx="31405" cy="26953"/>
              </a:xfrm>
            </p:grpSpPr>
            <p:sp>
              <p:nvSpPr>
                <p:cNvPr id="6482" name="Google Shape;6482;p79"/>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9"/>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79"/>
              <p:cNvGrpSpPr/>
              <p:nvPr/>
            </p:nvGrpSpPr>
            <p:grpSpPr>
              <a:xfrm>
                <a:off x="4687631" y="3583965"/>
                <a:ext cx="31499" cy="26898"/>
                <a:chOff x="4687631" y="3583965"/>
                <a:chExt cx="31499" cy="26898"/>
              </a:xfrm>
            </p:grpSpPr>
            <p:sp>
              <p:nvSpPr>
                <p:cNvPr id="6485" name="Google Shape;6485;p79"/>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9"/>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79"/>
              <p:cNvGrpSpPr/>
              <p:nvPr/>
            </p:nvGrpSpPr>
            <p:grpSpPr>
              <a:xfrm>
                <a:off x="4719311" y="3471314"/>
                <a:ext cx="31499" cy="27001"/>
                <a:chOff x="4719311" y="3471314"/>
                <a:chExt cx="31499" cy="27001"/>
              </a:xfrm>
            </p:grpSpPr>
            <p:sp>
              <p:nvSpPr>
                <p:cNvPr id="6488" name="Google Shape;6488;p79"/>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9"/>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79"/>
              <p:cNvGrpSpPr/>
              <p:nvPr/>
            </p:nvGrpSpPr>
            <p:grpSpPr>
              <a:xfrm>
                <a:off x="4719311" y="3434404"/>
                <a:ext cx="31499" cy="26898"/>
                <a:chOff x="4719311" y="3434404"/>
                <a:chExt cx="31499" cy="26898"/>
              </a:xfrm>
            </p:grpSpPr>
            <p:sp>
              <p:nvSpPr>
                <p:cNvPr id="6491" name="Google Shape;6491;p79"/>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9"/>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79"/>
              <p:cNvGrpSpPr/>
              <p:nvPr/>
            </p:nvGrpSpPr>
            <p:grpSpPr>
              <a:xfrm>
                <a:off x="4768876" y="3401772"/>
                <a:ext cx="31499" cy="26898"/>
                <a:chOff x="4768876" y="3401772"/>
                <a:chExt cx="31499" cy="26898"/>
              </a:xfrm>
            </p:grpSpPr>
            <p:sp>
              <p:nvSpPr>
                <p:cNvPr id="6494" name="Google Shape;6494;p79"/>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9"/>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79"/>
              <p:cNvGrpSpPr/>
              <p:nvPr/>
            </p:nvGrpSpPr>
            <p:grpSpPr>
              <a:xfrm>
                <a:off x="4762214" y="3471377"/>
                <a:ext cx="26938" cy="26938"/>
                <a:chOff x="4762214" y="3471377"/>
                <a:chExt cx="26938" cy="26938"/>
              </a:xfrm>
            </p:grpSpPr>
            <p:sp>
              <p:nvSpPr>
                <p:cNvPr id="6497" name="Google Shape;6497;p79"/>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9"/>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9" name="Google Shape;6499;p79"/>
              <p:cNvGrpSpPr/>
              <p:nvPr/>
            </p:nvGrpSpPr>
            <p:grpSpPr>
              <a:xfrm>
                <a:off x="4790473" y="3344782"/>
                <a:ext cx="31405" cy="26898"/>
                <a:chOff x="4790473" y="3344782"/>
                <a:chExt cx="31405" cy="26898"/>
              </a:xfrm>
            </p:grpSpPr>
            <p:sp>
              <p:nvSpPr>
                <p:cNvPr id="6500" name="Google Shape;6500;p79"/>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9"/>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79"/>
              <p:cNvGrpSpPr/>
              <p:nvPr/>
            </p:nvGrpSpPr>
            <p:grpSpPr>
              <a:xfrm>
                <a:off x="4823774" y="3950733"/>
                <a:ext cx="37398" cy="32034"/>
                <a:chOff x="4823774" y="3950733"/>
                <a:chExt cx="37398" cy="32034"/>
              </a:xfrm>
            </p:grpSpPr>
            <p:sp>
              <p:nvSpPr>
                <p:cNvPr id="6503" name="Google Shape;6503;p79"/>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9"/>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79"/>
              <p:cNvGrpSpPr/>
              <p:nvPr/>
            </p:nvGrpSpPr>
            <p:grpSpPr>
              <a:xfrm>
                <a:off x="4823396" y="4110566"/>
                <a:ext cx="31405" cy="26906"/>
                <a:chOff x="4823396" y="4110566"/>
                <a:chExt cx="31405" cy="26906"/>
              </a:xfrm>
            </p:grpSpPr>
            <p:sp>
              <p:nvSpPr>
                <p:cNvPr id="6506" name="Google Shape;6506;p79"/>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9"/>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79"/>
              <p:cNvGrpSpPr/>
              <p:nvPr/>
            </p:nvGrpSpPr>
            <p:grpSpPr>
              <a:xfrm>
                <a:off x="4838332" y="3821150"/>
                <a:ext cx="31499" cy="26898"/>
                <a:chOff x="4838332" y="3821150"/>
                <a:chExt cx="31499" cy="26898"/>
              </a:xfrm>
            </p:grpSpPr>
            <p:sp>
              <p:nvSpPr>
                <p:cNvPr id="6509" name="Google Shape;6509;p79"/>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9"/>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79"/>
              <p:cNvGrpSpPr/>
              <p:nvPr/>
            </p:nvGrpSpPr>
            <p:grpSpPr>
              <a:xfrm>
                <a:off x="4661275" y="3815007"/>
                <a:ext cx="36824" cy="31523"/>
                <a:chOff x="4661275" y="3815007"/>
                <a:chExt cx="36824" cy="31523"/>
              </a:xfrm>
            </p:grpSpPr>
            <p:sp>
              <p:nvSpPr>
                <p:cNvPr id="6512" name="Google Shape;6512;p79"/>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9"/>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79"/>
              <p:cNvGrpSpPr/>
              <p:nvPr/>
            </p:nvGrpSpPr>
            <p:grpSpPr>
              <a:xfrm>
                <a:off x="4558998" y="3851037"/>
                <a:ext cx="33591" cy="28699"/>
                <a:chOff x="4558998" y="3851037"/>
                <a:chExt cx="33591" cy="28699"/>
              </a:xfrm>
            </p:grpSpPr>
            <p:sp>
              <p:nvSpPr>
                <p:cNvPr id="6515" name="Google Shape;6515;p79"/>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9"/>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7" name="Google Shape;6517;p79"/>
              <p:cNvGrpSpPr/>
              <p:nvPr/>
            </p:nvGrpSpPr>
            <p:grpSpPr>
              <a:xfrm>
                <a:off x="4696762" y="3638587"/>
                <a:ext cx="33591" cy="28794"/>
                <a:chOff x="4696762" y="3638587"/>
                <a:chExt cx="33591" cy="28794"/>
              </a:xfrm>
            </p:grpSpPr>
            <p:sp>
              <p:nvSpPr>
                <p:cNvPr id="6518" name="Google Shape;6518;p79"/>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9"/>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79"/>
              <p:cNvGrpSpPr/>
              <p:nvPr/>
            </p:nvGrpSpPr>
            <p:grpSpPr>
              <a:xfrm>
                <a:off x="4929479" y="3939140"/>
                <a:ext cx="33497" cy="28692"/>
                <a:chOff x="4929479" y="3939140"/>
                <a:chExt cx="33497" cy="28692"/>
              </a:xfrm>
            </p:grpSpPr>
            <p:sp>
              <p:nvSpPr>
                <p:cNvPr id="6521" name="Google Shape;6521;p79"/>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9"/>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79"/>
              <p:cNvGrpSpPr/>
              <p:nvPr/>
            </p:nvGrpSpPr>
            <p:grpSpPr>
              <a:xfrm>
                <a:off x="4907119" y="3986039"/>
                <a:ext cx="33497" cy="28699"/>
                <a:chOff x="4907119" y="3986039"/>
                <a:chExt cx="33497" cy="28699"/>
              </a:xfrm>
            </p:grpSpPr>
            <p:sp>
              <p:nvSpPr>
                <p:cNvPr id="6524" name="Google Shape;6524;p79"/>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9"/>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6" name="Google Shape;6526;p79"/>
              <p:cNvGrpSpPr/>
              <p:nvPr/>
            </p:nvGrpSpPr>
            <p:grpSpPr>
              <a:xfrm>
                <a:off x="4911783" y="4048102"/>
                <a:ext cx="33591" cy="28762"/>
                <a:chOff x="4911783" y="4048102"/>
                <a:chExt cx="33591" cy="28762"/>
              </a:xfrm>
            </p:grpSpPr>
            <p:sp>
              <p:nvSpPr>
                <p:cNvPr id="6527" name="Google Shape;6527;p79"/>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9"/>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9" name="Google Shape;6529;p79"/>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9"/>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1" name="Google Shape;6531;p79"/>
              <p:cNvGrpSpPr/>
              <p:nvPr/>
            </p:nvGrpSpPr>
            <p:grpSpPr>
              <a:xfrm>
                <a:off x="4762623" y="3837847"/>
                <a:ext cx="42416" cy="36273"/>
                <a:chOff x="4762623" y="3837847"/>
                <a:chExt cx="42416" cy="36273"/>
              </a:xfrm>
            </p:grpSpPr>
            <p:sp>
              <p:nvSpPr>
                <p:cNvPr id="6532" name="Google Shape;6532;p79"/>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9"/>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79"/>
              <p:cNvGrpSpPr/>
              <p:nvPr/>
            </p:nvGrpSpPr>
            <p:grpSpPr>
              <a:xfrm>
                <a:off x="4746044" y="4104966"/>
                <a:ext cx="33497" cy="28699"/>
                <a:chOff x="4746044" y="4104966"/>
                <a:chExt cx="33497" cy="28699"/>
              </a:xfrm>
            </p:grpSpPr>
            <p:sp>
              <p:nvSpPr>
                <p:cNvPr id="6535" name="Google Shape;6535;p79"/>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9"/>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79"/>
              <p:cNvGrpSpPr/>
              <p:nvPr/>
            </p:nvGrpSpPr>
            <p:grpSpPr>
              <a:xfrm>
                <a:off x="4859646" y="4162554"/>
                <a:ext cx="33591" cy="28762"/>
                <a:chOff x="4859646" y="4162554"/>
                <a:chExt cx="33591" cy="28762"/>
              </a:xfrm>
            </p:grpSpPr>
            <p:sp>
              <p:nvSpPr>
                <p:cNvPr id="6538" name="Google Shape;6538;p79"/>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9"/>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0" name="Google Shape;6540;p79"/>
            <p:cNvGrpSpPr/>
            <p:nvPr/>
          </p:nvGrpSpPr>
          <p:grpSpPr>
            <a:xfrm>
              <a:off x="3597785" y="3274438"/>
              <a:ext cx="855610" cy="1122100"/>
              <a:chOff x="3597785" y="3274438"/>
              <a:chExt cx="855610" cy="1122100"/>
            </a:xfrm>
          </p:grpSpPr>
          <p:grpSp>
            <p:nvGrpSpPr>
              <p:cNvPr id="6541" name="Google Shape;6541;p79"/>
              <p:cNvGrpSpPr/>
              <p:nvPr/>
            </p:nvGrpSpPr>
            <p:grpSpPr>
              <a:xfrm>
                <a:off x="3617857" y="3284717"/>
                <a:ext cx="826785" cy="1099165"/>
                <a:chOff x="3617857" y="3284717"/>
                <a:chExt cx="826785" cy="1099165"/>
              </a:xfrm>
            </p:grpSpPr>
            <p:sp>
              <p:nvSpPr>
                <p:cNvPr id="6542" name="Google Shape;6542;p79"/>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9"/>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9"/>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9"/>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9"/>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9"/>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9"/>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9"/>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9"/>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9"/>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9"/>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9"/>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9"/>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9"/>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9"/>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9"/>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9"/>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9"/>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9"/>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9"/>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9"/>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9"/>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9"/>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9"/>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9"/>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9"/>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9"/>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9"/>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9"/>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9"/>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9"/>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9"/>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9"/>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9"/>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9"/>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9"/>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9"/>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9"/>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9"/>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9"/>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9"/>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9"/>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9"/>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9"/>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9"/>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9"/>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9"/>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9"/>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9"/>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9"/>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9"/>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9"/>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9"/>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9"/>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9"/>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9"/>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8" name="Google Shape;6598;p79"/>
              <p:cNvGrpSpPr/>
              <p:nvPr/>
            </p:nvGrpSpPr>
            <p:grpSpPr>
              <a:xfrm>
                <a:off x="4180904" y="4251758"/>
                <a:ext cx="37783" cy="32420"/>
                <a:chOff x="4180904" y="4251758"/>
                <a:chExt cx="37783" cy="32420"/>
              </a:xfrm>
            </p:grpSpPr>
            <p:sp>
              <p:nvSpPr>
                <p:cNvPr id="6599" name="Google Shape;6599;p79"/>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9"/>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79"/>
              <p:cNvGrpSpPr/>
              <p:nvPr/>
            </p:nvGrpSpPr>
            <p:grpSpPr>
              <a:xfrm>
                <a:off x="4201644" y="4081324"/>
                <a:ext cx="37783" cy="32364"/>
                <a:chOff x="4201644" y="4081324"/>
                <a:chExt cx="37783" cy="32364"/>
              </a:xfrm>
            </p:grpSpPr>
            <p:sp>
              <p:nvSpPr>
                <p:cNvPr id="6602" name="Google Shape;6602;p79"/>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9"/>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79"/>
              <p:cNvGrpSpPr/>
              <p:nvPr/>
            </p:nvGrpSpPr>
            <p:grpSpPr>
              <a:xfrm>
                <a:off x="4284416" y="3887428"/>
                <a:ext cx="37783" cy="32451"/>
                <a:chOff x="4284416" y="3887428"/>
                <a:chExt cx="37783" cy="32451"/>
              </a:xfrm>
            </p:grpSpPr>
            <p:sp>
              <p:nvSpPr>
                <p:cNvPr id="6605" name="Google Shape;6605;p79"/>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9"/>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79"/>
              <p:cNvGrpSpPr/>
              <p:nvPr/>
            </p:nvGrpSpPr>
            <p:grpSpPr>
              <a:xfrm>
                <a:off x="4223721" y="3860404"/>
                <a:ext cx="37870" cy="32364"/>
                <a:chOff x="4223721" y="3860404"/>
                <a:chExt cx="37870" cy="32364"/>
              </a:xfrm>
            </p:grpSpPr>
            <p:sp>
              <p:nvSpPr>
                <p:cNvPr id="6608" name="Google Shape;6608;p79"/>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9"/>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79"/>
              <p:cNvGrpSpPr/>
              <p:nvPr/>
            </p:nvGrpSpPr>
            <p:grpSpPr>
              <a:xfrm>
                <a:off x="4104889" y="3699242"/>
                <a:ext cx="37776" cy="32357"/>
                <a:chOff x="4104889" y="3699242"/>
                <a:chExt cx="37776" cy="32357"/>
              </a:xfrm>
            </p:grpSpPr>
            <p:sp>
              <p:nvSpPr>
                <p:cNvPr id="6611" name="Google Shape;6611;p79"/>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9"/>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79"/>
              <p:cNvGrpSpPr/>
              <p:nvPr/>
            </p:nvGrpSpPr>
            <p:grpSpPr>
              <a:xfrm>
                <a:off x="4143608" y="3475121"/>
                <a:ext cx="37878" cy="32420"/>
                <a:chOff x="4143608" y="3475121"/>
                <a:chExt cx="37878" cy="32420"/>
              </a:xfrm>
            </p:grpSpPr>
            <p:sp>
              <p:nvSpPr>
                <p:cNvPr id="6614" name="Google Shape;6614;p79"/>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9"/>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79"/>
              <p:cNvGrpSpPr/>
              <p:nvPr/>
            </p:nvGrpSpPr>
            <p:grpSpPr>
              <a:xfrm>
                <a:off x="4217248" y="3570893"/>
                <a:ext cx="37776" cy="32364"/>
                <a:chOff x="4217248" y="3570893"/>
                <a:chExt cx="37776" cy="32364"/>
              </a:xfrm>
            </p:grpSpPr>
            <p:sp>
              <p:nvSpPr>
                <p:cNvPr id="6617" name="Google Shape;6617;p79"/>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9"/>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79"/>
              <p:cNvGrpSpPr/>
              <p:nvPr/>
            </p:nvGrpSpPr>
            <p:grpSpPr>
              <a:xfrm>
                <a:off x="4255307" y="3431612"/>
                <a:ext cx="37776" cy="32451"/>
                <a:chOff x="4255307" y="3431612"/>
                <a:chExt cx="37776" cy="32451"/>
              </a:xfrm>
            </p:grpSpPr>
            <p:sp>
              <p:nvSpPr>
                <p:cNvPr id="6620" name="Google Shape;6620;p79"/>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9"/>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79"/>
              <p:cNvGrpSpPr/>
              <p:nvPr/>
            </p:nvGrpSpPr>
            <p:grpSpPr>
              <a:xfrm>
                <a:off x="3853052" y="3577398"/>
                <a:ext cx="37776" cy="32420"/>
                <a:chOff x="3853052" y="3577398"/>
                <a:chExt cx="37776" cy="32420"/>
              </a:xfrm>
            </p:grpSpPr>
            <p:sp>
              <p:nvSpPr>
                <p:cNvPr id="6623" name="Google Shape;6623;p79"/>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9"/>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79"/>
              <p:cNvGrpSpPr/>
              <p:nvPr/>
            </p:nvGrpSpPr>
            <p:grpSpPr>
              <a:xfrm>
                <a:off x="4039908" y="3412107"/>
                <a:ext cx="37776" cy="32357"/>
                <a:chOff x="4039908" y="3412107"/>
                <a:chExt cx="37776" cy="32357"/>
              </a:xfrm>
            </p:grpSpPr>
            <p:sp>
              <p:nvSpPr>
                <p:cNvPr id="6626" name="Google Shape;6626;p79"/>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9"/>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79"/>
              <p:cNvGrpSpPr/>
              <p:nvPr/>
            </p:nvGrpSpPr>
            <p:grpSpPr>
              <a:xfrm>
                <a:off x="4017360" y="3342061"/>
                <a:ext cx="37870" cy="32380"/>
                <a:chOff x="4017360" y="3342061"/>
                <a:chExt cx="37870" cy="32380"/>
              </a:xfrm>
            </p:grpSpPr>
            <p:sp>
              <p:nvSpPr>
                <p:cNvPr id="6629" name="Google Shape;6629;p79"/>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9"/>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1" name="Google Shape;6631;p79"/>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9"/>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3" name="Google Shape;6633;p79"/>
              <p:cNvGrpSpPr/>
              <p:nvPr/>
            </p:nvGrpSpPr>
            <p:grpSpPr>
              <a:xfrm>
                <a:off x="3750870" y="3418650"/>
                <a:ext cx="37776" cy="32380"/>
                <a:chOff x="3750870" y="3418650"/>
                <a:chExt cx="37776" cy="32380"/>
              </a:xfrm>
            </p:grpSpPr>
            <p:sp>
              <p:nvSpPr>
                <p:cNvPr id="6634" name="Google Shape;6634;p79"/>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9"/>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79"/>
              <p:cNvGrpSpPr/>
              <p:nvPr/>
            </p:nvGrpSpPr>
            <p:grpSpPr>
              <a:xfrm>
                <a:off x="3632509" y="3274438"/>
                <a:ext cx="37783" cy="32357"/>
                <a:chOff x="3632509" y="3274438"/>
                <a:chExt cx="37783" cy="32357"/>
              </a:xfrm>
            </p:grpSpPr>
            <p:sp>
              <p:nvSpPr>
                <p:cNvPr id="6637" name="Google Shape;6637;p79"/>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9"/>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79"/>
              <p:cNvGrpSpPr/>
              <p:nvPr/>
            </p:nvGrpSpPr>
            <p:grpSpPr>
              <a:xfrm>
                <a:off x="3906424" y="3297561"/>
                <a:ext cx="37776" cy="32451"/>
                <a:chOff x="3906424" y="3297561"/>
                <a:chExt cx="37776" cy="32451"/>
              </a:xfrm>
            </p:grpSpPr>
            <p:sp>
              <p:nvSpPr>
                <p:cNvPr id="6640" name="Google Shape;6640;p79"/>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9"/>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2" name="Google Shape;6642;p79"/>
              <p:cNvGrpSpPr/>
              <p:nvPr/>
            </p:nvGrpSpPr>
            <p:grpSpPr>
              <a:xfrm>
                <a:off x="3866084" y="3412107"/>
                <a:ext cx="37776" cy="32357"/>
                <a:chOff x="3866084" y="3412107"/>
                <a:chExt cx="37776" cy="32357"/>
              </a:xfrm>
            </p:grpSpPr>
            <p:sp>
              <p:nvSpPr>
                <p:cNvPr id="6643" name="Google Shape;6643;p79"/>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9"/>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5" name="Google Shape;6645;p79"/>
              <p:cNvGrpSpPr/>
              <p:nvPr/>
            </p:nvGrpSpPr>
            <p:grpSpPr>
              <a:xfrm>
                <a:off x="4023919" y="3766409"/>
                <a:ext cx="37783" cy="32357"/>
                <a:chOff x="4023919" y="3766409"/>
                <a:chExt cx="37783" cy="32357"/>
              </a:xfrm>
            </p:grpSpPr>
            <p:sp>
              <p:nvSpPr>
                <p:cNvPr id="6646" name="Google Shape;6646;p79"/>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9"/>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8" name="Google Shape;6648;p79"/>
              <p:cNvGrpSpPr/>
              <p:nvPr/>
            </p:nvGrpSpPr>
            <p:grpSpPr>
              <a:xfrm>
                <a:off x="3973882" y="3779449"/>
                <a:ext cx="37776" cy="32357"/>
                <a:chOff x="3973882" y="3779449"/>
                <a:chExt cx="37776" cy="32357"/>
              </a:xfrm>
            </p:grpSpPr>
            <p:sp>
              <p:nvSpPr>
                <p:cNvPr id="6649" name="Google Shape;6649;p79"/>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9"/>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79"/>
              <p:cNvGrpSpPr/>
              <p:nvPr/>
            </p:nvGrpSpPr>
            <p:grpSpPr>
              <a:xfrm>
                <a:off x="4073398" y="3838028"/>
                <a:ext cx="37776" cy="32380"/>
                <a:chOff x="4073398" y="3838028"/>
                <a:chExt cx="37776" cy="32380"/>
              </a:xfrm>
            </p:grpSpPr>
            <p:sp>
              <p:nvSpPr>
                <p:cNvPr id="6652" name="Google Shape;6652;p79"/>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9"/>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4" name="Google Shape;6654;p79"/>
              <p:cNvGrpSpPr/>
              <p:nvPr/>
            </p:nvGrpSpPr>
            <p:grpSpPr>
              <a:xfrm>
                <a:off x="4342672" y="4144496"/>
                <a:ext cx="37752" cy="32364"/>
                <a:chOff x="4342672" y="4144496"/>
                <a:chExt cx="37752" cy="32364"/>
              </a:xfrm>
            </p:grpSpPr>
            <p:sp>
              <p:nvSpPr>
                <p:cNvPr id="6655" name="Google Shape;6655;p79"/>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9"/>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79"/>
              <p:cNvGrpSpPr/>
              <p:nvPr/>
            </p:nvGrpSpPr>
            <p:grpSpPr>
              <a:xfrm>
                <a:off x="4406386" y="4056872"/>
                <a:ext cx="37783" cy="32364"/>
                <a:chOff x="4406386" y="4056872"/>
                <a:chExt cx="37783" cy="32364"/>
              </a:xfrm>
            </p:grpSpPr>
            <p:sp>
              <p:nvSpPr>
                <p:cNvPr id="6658" name="Google Shape;6658;p79"/>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9"/>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79"/>
              <p:cNvGrpSpPr/>
              <p:nvPr/>
            </p:nvGrpSpPr>
            <p:grpSpPr>
              <a:xfrm>
                <a:off x="4284416" y="4245254"/>
                <a:ext cx="37783" cy="32357"/>
                <a:chOff x="4284416" y="4245254"/>
                <a:chExt cx="37783" cy="32357"/>
              </a:xfrm>
            </p:grpSpPr>
            <p:sp>
              <p:nvSpPr>
                <p:cNvPr id="6661" name="Google Shape;6661;p79"/>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9"/>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79"/>
              <p:cNvGrpSpPr/>
              <p:nvPr/>
            </p:nvGrpSpPr>
            <p:grpSpPr>
              <a:xfrm>
                <a:off x="4219057" y="4331258"/>
                <a:ext cx="37776" cy="32364"/>
                <a:chOff x="4219057" y="4331258"/>
                <a:chExt cx="37776" cy="32364"/>
              </a:xfrm>
            </p:grpSpPr>
            <p:sp>
              <p:nvSpPr>
                <p:cNvPr id="6664" name="Google Shape;6664;p79"/>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9"/>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79"/>
              <p:cNvGrpSpPr/>
              <p:nvPr/>
            </p:nvGrpSpPr>
            <p:grpSpPr>
              <a:xfrm>
                <a:off x="4204122" y="4141688"/>
                <a:ext cx="33497" cy="28699"/>
                <a:chOff x="4204122" y="4141688"/>
                <a:chExt cx="33497" cy="28699"/>
              </a:xfrm>
            </p:grpSpPr>
            <p:sp>
              <p:nvSpPr>
                <p:cNvPr id="6667" name="Google Shape;6667;p79"/>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9"/>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79"/>
              <p:cNvGrpSpPr/>
              <p:nvPr/>
            </p:nvGrpSpPr>
            <p:grpSpPr>
              <a:xfrm>
                <a:off x="4301546" y="4003869"/>
                <a:ext cx="38916" cy="33324"/>
                <a:chOff x="4301546" y="4003869"/>
                <a:chExt cx="38916" cy="33324"/>
              </a:xfrm>
            </p:grpSpPr>
            <p:sp>
              <p:nvSpPr>
                <p:cNvPr id="6670" name="Google Shape;6670;p79"/>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9"/>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79"/>
              <p:cNvGrpSpPr/>
              <p:nvPr/>
            </p:nvGrpSpPr>
            <p:grpSpPr>
              <a:xfrm>
                <a:off x="4210681" y="3924669"/>
                <a:ext cx="36549" cy="31366"/>
                <a:chOff x="4210681" y="3924669"/>
                <a:chExt cx="36549" cy="31366"/>
              </a:xfrm>
            </p:grpSpPr>
            <p:sp>
              <p:nvSpPr>
                <p:cNvPr id="6673" name="Google Shape;6673;p79"/>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9"/>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79"/>
              <p:cNvGrpSpPr/>
              <p:nvPr/>
            </p:nvGrpSpPr>
            <p:grpSpPr>
              <a:xfrm>
                <a:off x="3987771" y="3628874"/>
                <a:ext cx="31499" cy="26993"/>
                <a:chOff x="3987771" y="3628874"/>
                <a:chExt cx="31499" cy="26993"/>
              </a:xfrm>
            </p:grpSpPr>
            <p:sp>
              <p:nvSpPr>
                <p:cNvPr id="6676" name="Google Shape;6676;p79"/>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9"/>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79"/>
              <p:cNvGrpSpPr/>
              <p:nvPr/>
            </p:nvGrpSpPr>
            <p:grpSpPr>
              <a:xfrm>
                <a:off x="4087382" y="3775674"/>
                <a:ext cx="31405" cy="26898"/>
                <a:chOff x="4087382" y="3775674"/>
                <a:chExt cx="31405" cy="26898"/>
              </a:xfrm>
            </p:grpSpPr>
            <p:sp>
              <p:nvSpPr>
                <p:cNvPr id="6679" name="Google Shape;6679;p79"/>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9"/>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79"/>
              <p:cNvGrpSpPr/>
              <p:nvPr/>
            </p:nvGrpSpPr>
            <p:grpSpPr>
              <a:xfrm>
                <a:off x="4118873" y="3856637"/>
                <a:ext cx="31405" cy="26906"/>
                <a:chOff x="4118873" y="3856637"/>
                <a:chExt cx="31405" cy="26906"/>
              </a:xfrm>
            </p:grpSpPr>
            <p:sp>
              <p:nvSpPr>
                <p:cNvPr id="6682" name="Google Shape;6682;p79"/>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9"/>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79"/>
              <p:cNvGrpSpPr/>
              <p:nvPr/>
            </p:nvGrpSpPr>
            <p:grpSpPr>
              <a:xfrm>
                <a:off x="4168541" y="3639523"/>
                <a:ext cx="31499" cy="26906"/>
                <a:chOff x="4168541" y="3639523"/>
                <a:chExt cx="31499" cy="26906"/>
              </a:xfrm>
            </p:grpSpPr>
            <p:sp>
              <p:nvSpPr>
                <p:cNvPr id="6685" name="Google Shape;6685;p79"/>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9"/>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7" name="Google Shape;6687;p79"/>
              <p:cNvGrpSpPr/>
              <p:nvPr/>
            </p:nvGrpSpPr>
            <p:grpSpPr>
              <a:xfrm>
                <a:off x="3965789" y="3393545"/>
                <a:ext cx="31405" cy="26945"/>
                <a:chOff x="3965789" y="3393545"/>
                <a:chExt cx="31405" cy="26945"/>
              </a:xfrm>
            </p:grpSpPr>
            <p:sp>
              <p:nvSpPr>
                <p:cNvPr id="6688" name="Google Shape;6688;p79"/>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9"/>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79"/>
              <p:cNvGrpSpPr/>
              <p:nvPr/>
            </p:nvGrpSpPr>
            <p:grpSpPr>
              <a:xfrm>
                <a:off x="3925166" y="3491008"/>
                <a:ext cx="31405" cy="27001"/>
                <a:chOff x="3925166" y="3491008"/>
                <a:chExt cx="31405" cy="27001"/>
              </a:xfrm>
            </p:grpSpPr>
            <p:sp>
              <p:nvSpPr>
                <p:cNvPr id="6691" name="Google Shape;6691;p79"/>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9"/>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79"/>
              <p:cNvGrpSpPr/>
              <p:nvPr/>
            </p:nvGrpSpPr>
            <p:grpSpPr>
              <a:xfrm>
                <a:off x="3682845" y="3340976"/>
                <a:ext cx="31397" cy="26898"/>
                <a:chOff x="3682845" y="3340976"/>
                <a:chExt cx="31397" cy="26898"/>
              </a:xfrm>
            </p:grpSpPr>
            <p:sp>
              <p:nvSpPr>
                <p:cNvPr id="6694" name="Google Shape;6694;p79"/>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9"/>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79"/>
              <p:cNvGrpSpPr/>
              <p:nvPr/>
            </p:nvGrpSpPr>
            <p:grpSpPr>
              <a:xfrm>
                <a:off x="3795393" y="3353725"/>
                <a:ext cx="31499" cy="26993"/>
                <a:chOff x="3795393" y="3353725"/>
                <a:chExt cx="31499" cy="26993"/>
              </a:xfrm>
            </p:grpSpPr>
            <p:sp>
              <p:nvSpPr>
                <p:cNvPr id="6697" name="Google Shape;6697;p79"/>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9"/>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9" name="Google Shape;6699;p79"/>
              <p:cNvGrpSpPr/>
              <p:nvPr/>
            </p:nvGrpSpPr>
            <p:grpSpPr>
              <a:xfrm>
                <a:off x="4176909" y="4363221"/>
                <a:ext cx="38924" cy="33316"/>
                <a:chOff x="4176909" y="4363221"/>
                <a:chExt cx="38924" cy="33316"/>
              </a:xfrm>
            </p:grpSpPr>
            <p:sp>
              <p:nvSpPr>
                <p:cNvPr id="6700" name="Google Shape;6700;p79"/>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9"/>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79"/>
              <p:cNvGrpSpPr/>
              <p:nvPr/>
            </p:nvGrpSpPr>
            <p:grpSpPr>
              <a:xfrm>
                <a:off x="4226191" y="4007660"/>
                <a:ext cx="33560" cy="28770"/>
                <a:chOff x="4226191" y="4007660"/>
                <a:chExt cx="33560" cy="28770"/>
              </a:xfrm>
            </p:grpSpPr>
            <p:sp>
              <p:nvSpPr>
                <p:cNvPr id="6703" name="Google Shape;6703;p79"/>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9"/>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79"/>
              <p:cNvGrpSpPr/>
              <p:nvPr/>
            </p:nvGrpSpPr>
            <p:grpSpPr>
              <a:xfrm>
                <a:off x="3597785" y="3377045"/>
                <a:ext cx="33591" cy="28699"/>
                <a:chOff x="3597785" y="3377045"/>
                <a:chExt cx="33591" cy="28699"/>
              </a:xfrm>
            </p:grpSpPr>
            <p:sp>
              <p:nvSpPr>
                <p:cNvPr id="6706" name="Google Shape;6706;p79"/>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9"/>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79"/>
              <p:cNvGrpSpPr/>
              <p:nvPr/>
            </p:nvGrpSpPr>
            <p:grpSpPr>
              <a:xfrm>
                <a:off x="3887870" y="3669796"/>
                <a:ext cx="33591" cy="28692"/>
                <a:chOff x="3887870" y="3669796"/>
                <a:chExt cx="33591" cy="28692"/>
              </a:xfrm>
            </p:grpSpPr>
            <p:sp>
              <p:nvSpPr>
                <p:cNvPr id="6709" name="Google Shape;6709;p79"/>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9"/>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79"/>
              <p:cNvGrpSpPr/>
              <p:nvPr/>
            </p:nvGrpSpPr>
            <p:grpSpPr>
              <a:xfrm>
                <a:off x="3818320" y="3481625"/>
                <a:ext cx="33497" cy="28770"/>
                <a:chOff x="3818320" y="3481625"/>
                <a:chExt cx="33497" cy="28770"/>
              </a:xfrm>
            </p:grpSpPr>
            <p:sp>
              <p:nvSpPr>
                <p:cNvPr id="6712" name="Google Shape;6712;p79"/>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9"/>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79"/>
              <p:cNvGrpSpPr/>
              <p:nvPr/>
            </p:nvGrpSpPr>
            <p:grpSpPr>
              <a:xfrm>
                <a:off x="4278139" y="4120948"/>
                <a:ext cx="37492" cy="32129"/>
                <a:chOff x="4278139" y="4120948"/>
                <a:chExt cx="37492" cy="32129"/>
              </a:xfrm>
            </p:grpSpPr>
            <p:sp>
              <p:nvSpPr>
                <p:cNvPr id="6715" name="Google Shape;6715;p79"/>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9"/>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79"/>
              <p:cNvGrpSpPr/>
              <p:nvPr/>
            </p:nvGrpSpPr>
            <p:grpSpPr>
              <a:xfrm>
                <a:off x="4419898" y="3977388"/>
                <a:ext cx="33497" cy="28692"/>
                <a:chOff x="4419898" y="3977388"/>
                <a:chExt cx="33497" cy="28692"/>
              </a:xfrm>
            </p:grpSpPr>
            <p:sp>
              <p:nvSpPr>
                <p:cNvPr id="6718" name="Google Shape;6718;p79"/>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9"/>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79"/>
              <p:cNvGrpSpPr/>
              <p:nvPr/>
            </p:nvGrpSpPr>
            <p:grpSpPr>
              <a:xfrm>
                <a:off x="4158930" y="4034684"/>
                <a:ext cx="33497" cy="28762"/>
                <a:chOff x="4158930" y="4034684"/>
                <a:chExt cx="33497" cy="28762"/>
              </a:xfrm>
            </p:grpSpPr>
            <p:sp>
              <p:nvSpPr>
                <p:cNvPr id="6721" name="Google Shape;6721;p79"/>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9"/>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79"/>
              <p:cNvGrpSpPr/>
              <p:nvPr/>
            </p:nvGrpSpPr>
            <p:grpSpPr>
              <a:xfrm>
                <a:off x="4134949" y="3957049"/>
                <a:ext cx="33497" cy="28770"/>
                <a:chOff x="4134949" y="3957049"/>
                <a:chExt cx="33497" cy="28770"/>
              </a:xfrm>
            </p:grpSpPr>
            <p:sp>
              <p:nvSpPr>
                <p:cNvPr id="6724" name="Google Shape;6724;p79"/>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9"/>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79"/>
              <p:cNvGrpSpPr/>
              <p:nvPr/>
            </p:nvGrpSpPr>
            <p:grpSpPr>
              <a:xfrm>
                <a:off x="4193653" y="4184403"/>
                <a:ext cx="43580" cy="37264"/>
                <a:chOff x="4193653" y="4184403"/>
                <a:chExt cx="43580" cy="37264"/>
              </a:xfrm>
            </p:grpSpPr>
            <p:sp>
              <p:nvSpPr>
                <p:cNvPr id="6727" name="Google Shape;6727;p79"/>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9"/>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79"/>
              <p:cNvGrpSpPr/>
              <p:nvPr/>
            </p:nvGrpSpPr>
            <p:grpSpPr>
              <a:xfrm>
                <a:off x="4343600" y="3943844"/>
                <a:ext cx="43580" cy="37312"/>
                <a:chOff x="4343600" y="3943844"/>
                <a:chExt cx="43580" cy="37312"/>
              </a:xfrm>
            </p:grpSpPr>
            <p:sp>
              <p:nvSpPr>
                <p:cNvPr id="6730" name="Google Shape;6730;p79"/>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9"/>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79"/>
              <p:cNvGrpSpPr/>
              <p:nvPr/>
            </p:nvGrpSpPr>
            <p:grpSpPr>
              <a:xfrm>
                <a:off x="4172339" y="3381693"/>
                <a:ext cx="31499" cy="27001"/>
                <a:chOff x="4172339" y="3381693"/>
                <a:chExt cx="31499" cy="27001"/>
              </a:xfrm>
            </p:grpSpPr>
            <p:sp>
              <p:nvSpPr>
                <p:cNvPr id="6733" name="Google Shape;6733;p79"/>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9"/>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36">
          <a:extLst>
            <a:ext uri="{FF2B5EF4-FFF2-40B4-BE49-F238E27FC236}">
              <a16:creationId xmlns:a16="http://schemas.microsoft.com/office/drawing/2014/main" id="{04525285-A9C4-EDF1-784C-0B108903167A}"/>
            </a:ext>
          </a:extLst>
        </p:cNvPr>
        <p:cNvGrpSpPr/>
        <p:nvPr/>
      </p:nvGrpSpPr>
      <p:grpSpPr>
        <a:xfrm>
          <a:off x="0" y="0"/>
          <a:ext cx="0" cy="0"/>
          <a:chOff x="0" y="0"/>
          <a:chExt cx="0" cy="0"/>
        </a:xfrm>
      </p:grpSpPr>
      <p:sp>
        <p:nvSpPr>
          <p:cNvPr id="1239" name="Google Shape;1239;p52">
            <a:extLst>
              <a:ext uri="{FF2B5EF4-FFF2-40B4-BE49-F238E27FC236}">
                <a16:creationId xmlns:a16="http://schemas.microsoft.com/office/drawing/2014/main" id="{B1F310C7-CC0E-D4E0-C607-7B18574136C0}"/>
              </a:ext>
            </a:extLst>
          </p:cNvPr>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400" dirty="0"/>
              <a:t>CIC Basic Principles</a:t>
            </a:r>
          </a:p>
        </p:txBody>
      </p:sp>
      <p:grpSp>
        <p:nvGrpSpPr>
          <p:cNvPr id="1251" name="Google Shape;1251;p52">
            <a:extLst>
              <a:ext uri="{FF2B5EF4-FFF2-40B4-BE49-F238E27FC236}">
                <a16:creationId xmlns:a16="http://schemas.microsoft.com/office/drawing/2014/main" id="{C24835F1-DDAB-B596-67EA-8D34E640207F}"/>
              </a:ext>
            </a:extLst>
          </p:cNvPr>
          <p:cNvGrpSpPr/>
          <p:nvPr/>
        </p:nvGrpSpPr>
        <p:grpSpPr>
          <a:xfrm rot="-1464382">
            <a:off x="8291459" y="4070726"/>
            <a:ext cx="825540" cy="309244"/>
            <a:chOff x="5553275" y="2092625"/>
            <a:chExt cx="387150" cy="145025"/>
          </a:xfrm>
        </p:grpSpPr>
        <p:sp>
          <p:nvSpPr>
            <p:cNvPr id="1252" name="Google Shape;1252;p52">
              <a:extLst>
                <a:ext uri="{FF2B5EF4-FFF2-40B4-BE49-F238E27FC236}">
                  <a16:creationId xmlns:a16="http://schemas.microsoft.com/office/drawing/2014/main" id="{4657BA23-4B14-D3DE-BF4C-1B87066BA2B4}"/>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a:extLst>
                <a:ext uri="{FF2B5EF4-FFF2-40B4-BE49-F238E27FC236}">
                  <a16:creationId xmlns:a16="http://schemas.microsoft.com/office/drawing/2014/main" id="{2C719791-5186-F527-2478-578C79C5AEC6}"/>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a:extLst>
                <a:ext uri="{FF2B5EF4-FFF2-40B4-BE49-F238E27FC236}">
                  <a16:creationId xmlns:a16="http://schemas.microsoft.com/office/drawing/2014/main" id="{888CD6E3-F63A-8F3D-74DA-421DE9FCED58}"/>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a:extLst>
                <a:ext uri="{FF2B5EF4-FFF2-40B4-BE49-F238E27FC236}">
                  <a16:creationId xmlns:a16="http://schemas.microsoft.com/office/drawing/2014/main" id="{2FE108AD-3300-FBA7-E911-1231B36688B6}"/>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a:extLst>
                <a:ext uri="{FF2B5EF4-FFF2-40B4-BE49-F238E27FC236}">
                  <a16:creationId xmlns:a16="http://schemas.microsoft.com/office/drawing/2014/main" id="{87A8CB78-C3A9-60A7-9168-FDB23467CA8B}"/>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a:extLst>
                <a:ext uri="{FF2B5EF4-FFF2-40B4-BE49-F238E27FC236}">
                  <a16:creationId xmlns:a16="http://schemas.microsoft.com/office/drawing/2014/main" id="{AF424A57-859C-2677-AFE2-0C783DCE3A8A}"/>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52">
            <a:extLst>
              <a:ext uri="{FF2B5EF4-FFF2-40B4-BE49-F238E27FC236}">
                <a16:creationId xmlns:a16="http://schemas.microsoft.com/office/drawing/2014/main" id="{764C960D-C2D7-718C-59F5-6AC4281E79B4}"/>
              </a:ext>
            </a:extLst>
          </p:cNvPr>
          <p:cNvGrpSpPr/>
          <p:nvPr/>
        </p:nvGrpSpPr>
        <p:grpSpPr>
          <a:xfrm>
            <a:off x="8458923" y="359216"/>
            <a:ext cx="490612" cy="415445"/>
            <a:chOff x="5278225" y="2418025"/>
            <a:chExt cx="230075" cy="194825"/>
          </a:xfrm>
        </p:grpSpPr>
        <p:sp>
          <p:nvSpPr>
            <p:cNvPr id="1260" name="Google Shape;1260;p52">
              <a:extLst>
                <a:ext uri="{FF2B5EF4-FFF2-40B4-BE49-F238E27FC236}">
                  <a16:creationId xmlns:a16="http://schemas.microsoft.com/office/drawing/2014/main" id="{C9A7B415-77A0-6A18-F27F-CA407C577907}"/>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a:extLst>
                <a:ext uri="{FF2B5EF4-FFF2-40B4-BE49-F238E27FC236}">
                  <a16:creationId xmlns:a16="http://schemas.microsoft.com/office/drawing/2014/main" id="{3999EBD0-51E7-1A9D-3444-9FDE8C0937A6}"/>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a:extLst>
                <a:ext uri="{FF2B5EF4-FFF2-40B4-BE49-F238E27FC236}">
                  <a16:creationId xmlns:a16="http://schemas.microsoft.com/office/drawing/2014/main" id="{886CB60B-6CD2-542D-FB08-CE45824F40B8}"/>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a:extLst>
                <a:ext uri="{FF2B5EF4-FFF2-40B4-BE49-F238E27FC236}">
                  <a16:creationId xmlns:a16="http://schemas.microsoft.com/office/drawing/2014/main" id="{853E5C75-FD3B-B08F-0FA0-E61DBF28C581}"/>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a:extLst>
                <a:ext uri="{FF2B5EF4-FFF2-40B4-BE49-F238E27FC236}">
                  <a16:creationId xmlns:a16="http://schemas.microsoft.com/office/drawing/2014/main" id="{8CF261CC-666E-10D2-DF09-653A0123FBD9}"/>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a:extLst>
                <a:ext uri="{FF2B5EF4-FFF2-40B4-BE49-F238E27FC236}">
                  <a16:creationId xmlns:a16="http://schemas.microsoft.com/office/drawing/2014/main" id="{E59F7287-C8EE-999D-0D7D-B43507636AD0}"/>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a:extLst>
              <a:ext uri="{FF2B5EF4-FFF2-40B4-BE49-F238E27FC236}">
                <a16:creationId xmlns:a16="http://schemas.microsoft.com/office/drawing/2014/main" id="{E5A40872-75B1-07E1-0CA7-4E91890FBB77}"/>
              </a:ext>
            </a:extLst>
          </p:cNvPr>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a:extLst>
              <a:ext uri="{FF2B5EF4-FFF2-40B4-BE49-F238E27FC236}">
                <a16:creationId xmlns:a16="http://schemas.microsoft.com/office/drawing/2014/main" id="{91A87012-7F24-5D17-A198-51684EAF239F}"/>
              </a:ext>
            </a:extLst>
          </p:cNvPr>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Immagine 2">
            <a:extLst>
              <a:ext uri="{FF2B5EF4-FFF2-40B4-BE49-F238E27FC236}">
                <a16:creationId xmlns:a16="http://schemas.microsoft.com/office/drawing/2014/main" id="{E5AD4920-A6DB-B08A-7521-1EE57158F210}"/>
              </a:ext>
            </a:extLst>
          </p:cNvPr>
          <p:cNvPicPr>
            <a:picLocks noChangeAspect="1"/>
          </p:cNvPicPr>
          <p:nvPr/>
        </p:nvPicPr>
        <p:blipFill>
          <a:blip r:embed="rId3"/>
          <a:stretch>
            <a:fillRect/>
          </a:stretch>
        </p:blipFill>
        <p:spPr>
          <a:xfrm>
            <a:off x="977351" y="1679341"/>
            <a:ext cx="2546628" cy="2114145"/>
          </a:xfrm>
          <a:prstGeom prst="rect">
            <a:avLst/>
          </a:prstGeom>
        </p:spPr>
      </p:pic>
      <p:sp>
        <p:nvSpPr>
          <p:cNvPr id="4" name="Freccia a destra 3">
            <a:extLst>
              <a:ext uri="{FF2B5EF4-FFF2-40B4-BE49-F238E27FC236}">
                <a16:creationId xmlns:a16="http://schemas.microsoft.com/office/drawing/2014/main" id="{4FAA8C98-E672-D7C1-D942-C7A19D04A60A}"/>
              </a:ext>
            </a:extLst>
          </p:cNvPr>
          <p:cNvSpPr/>
          <p:nvPr/>
        </p:nvSpPr>
        <p:spPr>
          <a:xfrm>
            <a:off x="4132990" y="2295728"/>
            <a:ext cx="1394298" cy="800911"/>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6" name="Immagine 5">
            <a:extLst>
              <a:ext uri="{FF2B5EF4-FFF2-40B4-BE49-F238E27FC236}">
                <a16:creationId xmlns:a16="http://schemas.microsoft.com/office/drawing/2014/main" id="{15570D43-4203-516C-5FB3-9C348E16EE60}"/>
              </a:ext>
            </a:extLst>
          </p:cNvPr>
          <p:cNvPicPr>
            <a:picLocks noChangeAspect="1"/>
          </p:cNvPicPr>
          <p:nvPr/>
        </p:nvPicPr>
        <p:blipFill>
          <a:blip r:embed="rId4"/>
          <a:stretch>
            <a:fillRect/>
          </a:stretch>
        </p:blipFill>
        <p:spPr>
          <a:xfrm>
            <a:off x="5928288" y="1679341"/>
            <a:ext cx="2546628" cy="2126895"/>
          </a:xfrm>
          <a:prstGeom prst="rect">
            <a:avLst/>
          </a:prstGeom>
        </p:spPr>
      </p:pic>
      <p:sp>
        <p:nvSpPr>
          <p:cNvPr id="8" name="Google Shape;1240;p52">
            <a:extLst>
              <a:ext uri="{FF2B5EF4-FFF2-40B4-BE49-F238E27FC236}">
                <a16:creationId xmlns:a16="http://schemas.microsoft.com/office/drawing/2014/main" id="{32DD0975-4B23-0CE9-5F17-9433FC97C746}"/>
              </a:ext>
            </a:extLst>
          </p:cNvPr>
          <p:cNvSpPr txBox="1"/>
          <p:nvPr/>
        </p:nvSpPr>
        <p:spPr>
          <a:xfrm>
            <a:off x="3560323" y="1422863"/>
            <a:ext cx="2240605" cy="891900"/>
          </a:xfrm>
          <a:prstGeom prst="rect">
            <a:avLst/>
          </a:prstGeom>
          <a:noFill/>
          <a:ln>
            <a:noFill/>
          </a:ln>
        </p:spPr>
        <p:txBody>
          <a:bodyPr spcFirstLastPara="1" wrap="square" lIns="91425" tIns="91425" rIns="91425" bIns="91425" anchor="t" anchorCtr="0">
            <a:noAutofit/>
          </a:bodyPr>
          <a:lstStyle/>
          <a:p>
            <a:pPr marL="127000" lvl="0" algn="ctr" rtl="0">
              <a:lnSpc>
                <a:spcPct val="115000"/>
              </a:lnSpc>
              <a:spcBef>
                <a:spcPts val="0"/>
              </a:spcBef>
              <a:spcAft>
                <a:spcPts val="0"/>
              </a:spcAft>
              <a:buClr>
                <a:schemeClr val="dk1"/>
              </a:buClr>
              <a:buSzPts val="1600"/>
            </a:pPr>
            <a:r>
              <a:rPr lang="it-IT" sz="1100" dirty="0">
                <a:solidFill>
                  <a:schemeClr val="dk1"/>
                </a:solidFill>
                <a:latin typeface="Open Sans SemiBold"/>
                <a:ea typeface="Open Sans SemiBold"/>
                <a:cs typeface="Open Sans SemiBold"/>
                <a:sym typeface="Open Sans SemiBold"/>
              </a:rPr>
              <a:t>PC of </a:t>
            </a:r>
            <a:r>
              <a:rPr lang="it-IT" sz="1100" dirty="0" err="1">
                <a:solidFill>
                  <a:schemeClr val="dk1"/>
                </a:solidFill>
                <a:latin typeface="Open Sans SemiBold"/>
                <a:ea typeface="Open Sans SemiBold"/>
                <a:cs typeface="Open Sans SemiBold"/>
                <a:sym typeface="Open Sans SemiBold"/>
              </a:rPr>
              <a:t>Cloudy</a:t>
            </a:r>
            <a:r>
              <a:rPr lang="it-IT" sz="1100" dirty="0">
                <a:solidFill>
                  <a:schemeClr val="dk1"/>
                </a:solidFill>
                <a:latin typeface="Open Sans SemiBold"/>
                <a:ea typeface="Open Sans SemiBold"/>
                <a:cs typeface="Open Sans SemiBold"/>
                <a:sym typeface="Open Sans SemiBold"/>
              </a:rPr>
              <a:t> Sky </a:t>
            </a:r>
            <a:r>
              <a:rPr lang="it-IT" sz="1100" dirty="0" err="1">
                <a:solidFill>
                  <a:schemeClr val="dk1"/>
                </a:solidFill>
                <a:latin typeface="Open Sans SemiBold"/>
                <a:ea typeface="Open Sans SemiBold"/>
                <a:cs typeface="Open Sans SemiBold"/>
                <a:sym typeface="Open Sans SemiBold"/>
              </a:rPr>
              <a:t>distribution</a:t>
            </a:r>
            <a:r>
              <a:rPr lang="it-IT" sz="1100" dirty="0">
                <a:solidFill>
                  <a:schemeClr val="dk1"/>
                </a:solidFill>
                <a:latin typeface="Open Sans SemiBold"/>
                <a:ea typeface="Open Sans SemiBold"/>
                <a:cs typeface="Open Sans SemiBold"/>
                <a:sym typeface="Open Sans SemiBold"/>
              </a:rPr>
              <a:t> after </a:t>
            </a:r>
            <a:r>
              <a:rPr lang="it-IT" sz="1100" dirty="0" err="1">
                <a:solidFill>
                  <a:schemeClr val="dk1"/>
                </a:solidFill>
                <a:latin typeface="Open Sans SemiBold"/>
                <a:ea typeface="Open Sans SemiBold"/>
                <a:cs typeface="Open Sans SemiBold"/>
                <a:sym typeface="Open Sans SemiBold"/>
              </a:rPr>
              <a:t>adding</a:t>
            </a:r>
            <a:r>
              <a:rPr lang="it-IT" sz="1100" dirty="0">
                <a:solidFill>
                  <a:schemeClr val="dk1"/>
                </a:solidFill>
                <a:latin typeface="Open Sans SemiBold"/>
                <a:ea typeface="Open Sans SemiBold"/>
                <a:cs typeface="Open Sans SemiBold"/>
                <a:sym typeface="Open Sans SemiBold"/>
              </a:rPr>
              <a:t> one Clear Sky sample</a:t>
            </a:r>
            <a:endParaRPr sz="1100" dirty="0">
              <a:solidFill>
                <a:schemeClr val="dk1"/>
              </a:solidFill>
              <a:latin typeface="Open Sans SemiBold"/>
              <a:ea typeface="Open Sans SemiBold"/>
              <a:cs typeface="Open Sans SemiBold"/>
              <a:sym typeface="Open Sans SemiBold"/>
            </a:endParaRPr>
          </a:p>
        </p:txBody>
      </p:sp>
    </p:spTree>
    <p:extLst>
      <p:ext uri="{BB962C8B-B14F-4D97-AF65-F5344CB8AC3E}">
        <p14:creationId xmlns:p14="http://schemas.microsoft.com/office/powerpoint/2010/main" val="219547483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Shape 6738"/>
        <p:cNvGrpSpPr/>
        <p:nvPr/>
      </p:nvGrpSpPr>
      <p:grpSpPr>
        <a:xfrm>
          <a:off x="0" y="0"/>
          <a:ext cx="0" cy="0"/>
          <a:chOff x="0" y="0"/>
          <a:chExt cx="0" cy="0"/>
        </a:xfrm>
      </p:grpSpPr>
      <p:grpSp>
        <p:nvGrpSpPr>
          <p:cNvPr id="6739" name="Google Shape;6739;p80"/>
          <p:cNvGrpSpPr/>
          <p:nvPr/>
        </p:nvGrpSpPr>
        <p:grpSpPr>
          <a:xfrm>
            <a:off x="725424" y="969759"/>
            <a:ext cx="2507799" cy="206239"/>
            <a:chOff x="106648" y="895722"/>
            <a:chExt cx="4481413" cy="374300"/>
          </a:xfrm>
        </p:grpSpPr>
        <p:grpSp>
          <p:nvGrpSpPr>
            <p:cNvPr id="6740" name="Google Shape;6740;p80"/>
            <p:cNvGrpSpPr/>
            <p:nvPr/>
          </p:nvGrpSpPr>
          <p:grpSpPr>
            <a:xfrm>
              <a:off x="2233276" y="895722"/>
              <a:ext cx="1082667" cy="223591"/>
              <a:chOff x="4808316" y="2800065"/>
              <a:chExt cx="1999386" cy="412910"/>
            </a:xfrm>
          </p:grpSpPr>
          <p:sp>
            <p:nvSpPr>
              <p:cNvPr id="6741" name="Google Shape;6741;p8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2" name="Google Shape;6742;p80"/>
              <p:cNvGrpSpPr/>
              <p:nvPr/>
            </p:nvGrpSpPr>
            <p:grpSpPr>
              <a:xfrm>
                <a:off x="4808316" y="2800065"/>
                <a:ext cx="92400" cy="411825"/>
                <a:chOff x="845575" y="2563700"/>
                <a:chExt cx="92400" cy="411825"/>
              </a:xfrm>
            </p:grpSpPr>
            <p:cxnSp>
              <p:nvCxnSpPr>
                <p:cNvPr id="6743" name="Google Shape;6743;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744" name="Google Shape;6744;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5" name="Google Shape;6745;p80"/>
            <p:cNvGrpSpPr/>
            <p:nvPr/>
          </p:nvGrpSpPr>
          <p:grpSpPr>
            <a:xfrm>
              <a:off x="106648" y="895722"/>
              <a:ext cx="1088401" cy="223591"/>
              <a:chOff x="881025" y="2800065"/>
              <a:chExt cx="2009975" cy="412910"/>
            </a:xfrm>
          </p:grpSpPr>
          <p:sp>
            <p:nvSpPr>
              <p:cNvPr id="6746" name="Google Shape;6746;p8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7" name="Google Shape;6747;p80"/>
              <p:cNvGrpSpPr/>
              <p:nvPr/>
            </p:nvGrpSpPr>
            <p:grpSpPr>
              <a:xfrm>
                <a:off x="881025" y="2800065"/>
                <a:ext cx="92400" cy="411825"/>
                <a:chOff x="845575" y="2563700"/>
                <a:chExt cx="92400" cy="411825"/>
              </a:xfrm>
            </p:grpSpPr>
            <p:cxnSp>
              <p:nvCxnSpPr>
                <p:cNvPr id="6748" name="Google Shape;6748;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749" name="Google Shape;6749;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0" name="Google Shape;6750;p80"/>
            <p:cNvGrpSpPr/>
            <p:nvPr/>
          </p:nvGrpSpPr>
          <p:grpSpPr>
            <a:xfrm>
              <a:off x="1172346" y="1047018"/>
              <a:ext cx="1083151" cy="223003"/>
              <a:chOff x="2849073" y="3079467"/>
              <a:chExt cx="2000279" cy="411825"/>
            </a:xfrm>
          </p:grpSpPr>
          <p:sp>
            <p:nvSpPr>
              <p:cNvPr id="6751" name="Google Shape;6751;p8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2" name="Google Shape;6752;p80"/>
              <p:cNvGrpSpPr/>
              <p:nvPr/>
            </p:nvGrpSpPr>
            <p:grpSpPr>
              <a:xfrm rot="10800000">
                <a:off x="2849073" y="3079467"/>
                <a:ext cx="92400" cy="411825"/>
                <a:chOff x="2070100" y="2563700"/>
                <a:chExt cx="92400" cy="411825"/>
              </a:xfrm>
            </p:grpSpPr>
            <p:cxnSp>
              <p:nvCxnSpPr>
                <p:cNvPr id="6753" name="Google Shape;6753;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754" name="Google Shape;6754;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5" name="Google Shape;6755;p80"/>
            <p:cNvGrpSpPr/>
            <p:nvPr/>
          </p:nvGrpSpPr>
          <p:grpSpPr>
            <a:xfrm>
              <a:off x="3290132" y="1047018"/>
              <a:ext cx="1297929" cy="223003"/>
              <a:chOff x="6760035" y="3079467"/>
              <a:chExt cx="2396914" cy="411825"/>
            </a:xfrm>
          </p:grpSpPr>
          <p:sp>
            <p:nvSpPr>
              <p:cNvPr id="6756" name="Google Shape;6756;p8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7" name="Google Shape;6757;p80"/>
              <p:cNvGrpSpPr/>
              <p:nvPr/>
            </p:nvGrpSpPr>
            <p:grpSpPr>
              <a:xfrm rot="10800000">
                <a:off x="6760035" y="3079467"/>
                <a:ext cx="92400" cy="411825"/>
                <a:chOff x="2070100" y="2563700"/>
                <a:chExt cx="92400" cy="411825"/>
              </a:xfrm>
            </p:grpSpPr>
            <p:cxnSp>
              <p:nvCxnSpPr>
                <p:cNvPr id="6758" name="Google Shape;6758;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759" name="Google Shape;6759;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60" name="Google Shape;6760;p80"/>
          <p:cNvGrpSpPr/>
          <p:nvPr/>
        </p:nvGrpSpPr>
        <p:grpSpPr>
          <a:xfrm>
            <a:off x="2143186" y="3369130"/>
            <a:ext cx="1086701" cy="799429"/>
            <a:chOff x="2183288" y="3555572"/>
            <a:chExt cx="1136241" cy="835873"/>
          </a:xfrm>
        </p:grpSpPr>
        <p:sp>
          <p:nvSpPr>
            <p:cNvPr id="6761" name="Google Shape;6761;p8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80"/>
            <p:cNvGrpSpPr/>
            <p:nvPr/>
          </p:nvGrpSpPr>
          <p:grpSpPr>
            <a:xfrm>
              <a:off x="2205895" y="3637269"/>
              <a:ext cx="1089848" cy="724993"/>
              <a:chOff x="2205895" y="3637269"/>
              <a:chExt cx="1089848" cy="724993"/>
            </a:xfrm>
          </p:grpSpPr>
          <p:sp>
            <p:nvSpPr>
              <p:cNvPr id="6763" name="Google Shape;6763;p8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9" name="Google Shape;6769;p8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70" name="Google Shape;6770;p8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771" name="Google Shape;6771;p80"/>
            <p:cNvGrpSpPr/>
            <p:nvPr/>
          </p:nvGrpSpPr>
          <p:grpSpPr>
            <a:xfrm>
              <a:off x="3173850" y="3779426"/>
              <a:ext cx="145679" cy="70048"/>
              <a:chOff x="3173850" y="3779426"/>
              <a:chExt cx="145679" cy="70048"/>
            </a:xfrm>
          </p:grpSpPr>
          <p:cxnSp>
            <p:nvCxnSpPr>
              <p:cNvPr id="6772" name="Google Shape;6772;p8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773" name="Google Shape;6773;p8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80"/>
            <p:cNvGrpSpPr/>
            <p:nvPr/>
          </p:nvGrpSpPr>
          <p:grpSpPr>
            <a:xfrm>
              <a:off x="2183288" y="4139483"/>
              <a:ext cx="145133" cy="70048"/>
              <a:chOff x="2183288" y="4139483"/>
              <a:chExt cx="145133" cy="70048"/>
            </a:xfrm>
          </p:grpSpPr>
          <p:cxnSp>
            <p:nvCxnSpPr>
              <p:cNvPr id="6775" name="Google Shape;6775;p8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776" name="Google Shape;6776;p8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7" name="Google Shape;6777;p8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78" name="Google Shape;6778;p8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779" name="Google Shape;6779;p80"/>
            <p:cNvGrpSpPr/>
            <p:nvPr/>
          </p:nvGrpSpPr>
          <p:grpSpPr>
            <a:xfrm>
              <a:off x="2943836" y="4268886"/>
              <a:ext cx="60717" cy="122559"/>
              <a:chOff x="2943836" y="4268886"/>
              <a:chExt cx="60717" cy="122559"/>
            </a:xfrm>
          </p:grpSpPr>
          <p:sp>
            <p:nvSpPr>
              <p:cNvPr id="6780" name="Google Shape;6780;p8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1" name="Google Shape;6781;p8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782" name="Google Shape;6782;p80"/>
          <p:cNvGrpSpPr/>
          <p:nvPr/>
        </p:nvGrpSpPr>
        <p:grpSpPr>
          <a:xfrm>
            <a:off x="3406131" y="1290129"/>
            <a:ext cx="1675870" cy="758251"/>
            <a:chOff x="3530532" y="1496185"/>
            <a:chExt cx="1562000" cy="706730"/>
          </a:xfrm>
        </p:grpSpPr>
        <p:cxnSp>
          <p:nvCxnSpPr>
            <p:cNvPr id="6783" name="Google Shape;6783;p8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784" name="Google Shape;6784;p80"/>
            <p:cNvGrpSpPr/>
            <p:nvPr/>
          </p:nvGrpSpPr>
          <p:grpSpPr>
            <a:xfrm>
              <a:off x="3530532" y="1496185"/>
              <a:ext cx="323430" cy="463587"/>
              <a:chOff x="3530532" y="1496185"/>
              <a:chExt cx="323430" cy="463587"/>
            </a:xfrm>
          </p:grpSpPr>
          <p:grpSp>
            <p:nvGrpSpPr>
              <p:cNvPr id="6785" name="Google Shape;6785;p80"/>
              <p:cNvGrpSpPr/>
              <p:nvPr/>
            </p:nvGrpSpPr>
            <p:grpSpPr>
              <a:xfrm>
                <a:off x="3567462" y="1496185"/>
                <a:ext cx="286500" cy="361376"/>
                <a:chOff x="3567462" y="1496185"/>
                <a:chExt cx="286500" cy="361376"/>
              </a:xfrm>
            </p:grpSpPr>
            <p:cxnSp>
              <p:nvCxnSpPr>
                <p:cNvPr id="6786" name="Google Shape;6786;p8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787" name="Google Shape;6787;p8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8" name="Google Shape;6788;p8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80"/>
            <p:cNvGrpSpPr/>
            <p:nvPr/>
          </p:nvGrpSpPr>
          <p:grpSpPr>
            <a:xfrm>
              <a:off x="3891569" y="1779209"/>
              <a:ext cx="323945" cy="423706"/>
              <a:chOff x="3891569" y="1779209"/>
              <a:chExt cx="323945" cy="423706"/>
            </a:xfrm>
          </p:grpSpPr>
          <p:grpSp>
            <p:nvGrpSpPr>
              <p:cNvPr id="6790" name="Google Shape;6790;p80"/>
              <p:cNvGrpSpPr/>
              <p:nvPr/>
            </p:nvGrpSpPr>
            <p:grpSpPr>
              <a:xfrm>
                <a:off x="3929014" y="1881638"/>
                <a:ext cx="286500" cy="321278"/>
                <a:chOff x="3929014" y="1881638"/>
                <a:chExt cx="286500" cy="321278"/>
              </a:xfrm>
            </p:grpSpPr>
            <p:cxnSp>
              <p:nvCxnSpPr>
                <p:cNvPr id="6791" name="Google Shape;6791;p8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792" name="Google Shape;6792;p8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3" name="Google Shape;6793;p8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80"/>
            <p:cNvGrpSpPr/>
            <p:nvPr/>
          </p:nvGrpSpPr>
          <p:grpSpPr>
            <a:xfrm>
              <a:off x="4252606" y="1496185"/>
              <a:ext cx="324721" cy="463587"/>
              <a:chOff x="4252606" y="1496185"/>
              <a:chExt cx="324721" cy="463587"/>
            </a:xfrm>
          </p:grpSpPr>
          <p:grpSp>
            <p:nvGrpSpPr>
              <p:cNvPr id="6795" name="Google Shape;6795;p80"/>
              <p:cNvGrpSpPr/>
              <p:nvPr/>
            </p:nvGrpSpPr>
            <p:grpSpPr>
              <a:xfrm>
                <a:off x="4290828" y="1496185"/>
                <a:ext cx="286500" cy="361376"/>
                <a:chOff x="4290828" y="1496185"/>
                <a:chExt cx="286500" cy="361376"/>
              </a:xfrm>
            </p:grpSpPr>
            <p:cxnSp>
              <p:nvCxnSpPr>
                <p:cNvPr id="6796" name="Google Shape;6796;p8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797" name="Google Shape;6797;p8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8" name="Google Shape;6798;p8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80"/>
            <p:cNvGrpSpPr/>
            <p:nvPr/>
          </p:nvGrpSpPr>
          <p:grpSpPr>
            <a:xfrm>
              <a:off x="4613643" y="1763716"/>
              <a:ext cx="325308" cy="439200"/>
              <a:chOff x="4613643" y="1763716"/>
              <a:chExt cx="325308" cy="439200"/>
            </a:xfrm>
          </p:grpSpPr>
          <p:grpSp>
            <p:nvGrpSpPr>
              <p:cNvPr id="6800" name="Google Shape;6800;p80"/>
              <p:cNvGrpSpPr/>
              <p:nvPr/>
            </p:nvGrpSpPr>
            <p:grpSpPr>
              <a:xfrm>
                <a:off x="4652451" y="1879538"/>
                <a:ext cx="286500" cy="323378"/>
                <a:chOff x="4652451" y="1879538"/>
                <a:chExt cx="286500" cy="323378"/>
              </a:xfrm>
            </p:grpSpPr>
            <p:cxnSp>
              <p:nvCxnSpPr>
                <p:cNvPr id="6801" name="Google Shape;6801;p8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802" name="Google Shape;6802;p8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3" name="Google Shape;6803;p8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4" name="Google Shape;6804;p80"/>
          <p:cNvGrpSpPr/>
          <p:nvPr/>
        </p:nvGrpSpPr>
        <p:grpSpPr>
          <a:xfrm>
            <a:off x="3417991" y="2143755"/>
            <a:ext cx="1652173" cy="391517"/>
            <a:chOff x="3512551" y="2358270"/>
            <a:chExt cx="1597383" cy="378533"/>
          </a:xfrm>
        </p:grpSpPr>
        <p:cxnSp>
          <p:nvCxnSpPr>
            <p:cNvPr id="6805" name="Google Shape;6805;p80"/>
            <p:cNvCxnSpPr>
              <a:stCxn id="6806" idx="6"/>
              <a:endCxn id="680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808" name="Google Shape;6808;p80"/>
            <p:cNvGrpSpPr/>
            <p:nvPr/>
          </p:nvGrpSpPr>
          <p:grpSpPr>
            <a:xfrm>
              <a:off x="3512551" y="2358270"/>
              <a:ext cx="225647" cy="307714"/>
              <a:chOff x="2182679" y="2004714"/>
              <a:chExt cx="792300" cy="1080458"/>
            </a:xfrm>
          </p:grpSpPr>
          <p:cxnSp>
            <p:nvCxnSpPr>
              <p:cNvPr id="6809" name="Google Shape;6809;p80"/>
              <p:cNvCxnSpPr>
                <a:stCxn id="681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806" name="Google Shape;6806;p8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80"/>
            <p:cNvGrpSpPr/>
            <p:nvPr/>
          </p:nvGrpSpPr>
          <p:grpSpPr>
            <a:xfrm>
              <a:off x="3969644" y="2440153"/>
              <a:ext cx="225853" cy="296651"/>
              <a:chOff x="3775710" y="1729289"/>
              <a:chExt cx="136500" cy="179289"/>
            </a:xfrm>
          </p:grpSpPr>
          <p:cxnSp>
            <p:nvCxnSpPr>
              <p:cNvPr id="6812" name="Google Shape;6812;p8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813" name="Google Shape;6813;p8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80"/>
            <p:cNvGrpSpPr/>
            <p:nvPr/>
          </p:nvGrpSpPr>
          <p:grpSpPr>
            <a:xfrm>
              <a:off x="4427051" y="2358270"/>
              <a:ext cx="225647" cy="307714"/>
              <a:chOff x="5393704" y="2004714"/>
              <a:chExt cx="792300" cy="1080458"/>
            </a:xfrm>
          </p:grpSpPr>
          <p:cxnSp>
            <p:nvCxnSpPr>
              <p:cNvPr id="6816" name="Google Shape;6816;p80"/>
              <p:cNvCxnSpPr>
                <a:stCxn id="681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818" name="Google Shape;6818;p8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80"/>
            <p:cNvGrpSpPr/>
            <p:nvPr/>
          </p:nvGrpSpPr>
          <p:grpSpPr>
            <a:xfrm>
              <a:off x="4884287" y="2440252"/>
              <a:ext cx="225647" cy="296532"/>
              <a:chOff x="6999166" y="2292572"/>
              <a:chExt cx="792300" cy="1041192"/>
            </a:xfrm>
          </p:grpSpPr>
          <p:cxnSp>
            <p:nvCxnSpPr>
              <p:cNvPr id="6820" name="Google Shape;6820;p8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807" name="Google Shape;6807;p8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2" name="Google Shape;6822;p80"/>
          <p:cNvGrpSpPr/>
          <p:nvPr/>
        </p:nvGrpSpPr>
        <p:grpSpPr>
          <a:xfrm>
            <a:off x="6838799" y="979955"/>
            <a:ext cx="1581844" cy="732818"/>
            <a:chOff x="634175" y="2986275"/>
            <a:chExt cx="3147949" cy="1458344"/>
          </a:xfrm>
        </p:grpSpPr>
        <p:cxnSp>
          <p:nvCxnSpPr>
            <p:cNvPr id="6823" name="Google Shape;6823;p80"/>
            <p:cNvCxnSpPr>
              <a:stCxn id="6824" idx="4"/>
              <a:endCxn id="682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826" name="Google Shape;6826;p80"/>
            <p:cNvCxnSpPr>
              <a:stCxn id="6825" idx="0"/>
              <a:endCxn id="682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828" name="Google Shape;6828;p80"/>
            <p:cNvCxnSpPr>
              <a:stCxn id="6827" idx="4"/>
              <a:endCxn id="682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830" name="Google Shape;6830;p80"/>
            <p:cNvCxnSpPr>
              <a:stCxn id="6829" idx="0"/>
              <a:endCxn id="683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831" name="Google Shape;6831;p8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27" name="Google Shape;6827;p8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24" name="Google Shape;6824;p8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29" name="Google Shape;6829;p8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25" name="Google Shape;6825;p8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832" name="Google Shape;6832;p80"/>
          <p:cNvGrpSpPr/>
          <p:nvPr/>
        </p:nvGrpSpPr>
        <p:grpSpPr>
          <a:xfrm>
            <a:off x="3406514" y="2674265"/>
            <a:ext cx="1675128" cy="313674"/>
            <a:chOff x="998425" y="1182125"/>
            <a:chExt cx="1065400" cy="199500"/>
          </a:xfrm>
        </p:grpSpPr>
        <p:sp>
          <p:nvSpPr>
            <p:cNvPr id="6833" name="Google Shape;6833;p8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80"/>
          <p:cNvGrpSpPr/>
          <p:nvPr/>
        </p:nvGrpSpPr>
        <p:grpSpPr>
          <a:xfrm>
            <a:off x="3406513" y="3630231"/>
            <a:ext cx="1675129" cy="525345"/>
            <a:chOff x="5194708" y="3484366"/>
            <a:chExt cx="3148148" cy="987304"/>
          </a:xfrm>
        </p:grpSpPr>
        <p:grpSp>
          <p:nvGrpSpPr>
            <p:cNvPr id="6839" name="Google Shape;6839;p80"/>
            <p:cNvGrpSpPr/>
            <p:nvPr/>
          </p:nvGrpSpPr>
          <p:grpSpPr>
            <a:xfrm>
              <a:off x="7531521" y="3484366"/>
              <a:ext cx="811335" cy="987304"/>
              <a:chOff x="3379425" y="1617275"/>
              <a:chExt cx="1090650" cy="1327200"/>
            </a:xfrm>
          </p:grpSpPr>
          <p:sp>
            <p:nvSpPr>
              <p:cNvPr id="6840" name="Google Shape;6840;p8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80"/>
            <p:cNvGrpSpPr/>
            <p:nvPr/>
          </p:nvGrpSpPr>
          <p:grpSpPr>
            <a:xfrm>
              <a:off x="6752546" y="3484366"/>
              <a:ext cx="811428" cy="987304"/>
              <a:chOff x="2332275" y="1617275"/>
              <a:chExt cx="1090775" cy="1327200"/>
            </a:xfrm>
          </p:grpSpPr>
          <p:sp>
            <p:nvSpPr>
              <p:cNvPr id="6844" name="Google Shape;6844;p8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80"/>
            <p:cNvGrpSpPr/>
            <p:nvPr/>
          </p:nvGrpSpPr>
          <p:grpSpPr>
            <a:xfrm>
              <a:off x="5973664" y="3484366"/>
              <a:ext cx="811335" cy="987304"/>
              <a:chOff x="1285250" y="1617275"/>
              <a:chExt cx="1090650" cy="1327200"/>
            </a:xfrm>
          </p:grpSpPr>
          <p:sp>
            <p:nvSpPr>
              <p:cNvPr id="6848" name="Google Shape;6848;p8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1" name="Google Shape;6851;p80"/>
            <p:cNvGrpSpPr/>
            <p:nvPr/>
          </p:nvGrpSpPr>
          <p:grpSpPr>
            <a:xfrm>
              <a:off x="5194708" y="3484366"/>
              <a:ext cx="811409" cy="987304"/>
              <a:chOff x="238125" y="1617275"/>
              <a:chExt cx="1090750" cy="1327200"/>
            </a:xfrm>
          </p:grpSpPr>
          <p:sp>
            <p:nvSpPr>
              <p:cNvPr id="6852" name="Google Shape;6852;p8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5" name="Google Shape;6855;p80"/>
          <p:cNvGrpSpPr/>
          <p:nvPr/>
        </p:nvGrpSpPr>
        <p:grpSpPr>
          <a:xfrm>
            <a:off x="6840198" y="2276120"/>
            <a:ext cx="1579046" cy="522230"/>
            <a:chOff x="6853641" y="2534077"/>
            <a:chExt cx="1515545" cy="501229"/>
          </a:xfrm>
        </p:grpSpPr>
        <p:grpSp>
          <p:nvGrpSpPr>
            <p:cNvPr id="6856" name="Google Shape;6856;p80"/>
            <p:cNvGrpSpPr/>
            <p:nvPr/>
          </p:nvGrpSpPr>
          <p:grpSpPr>
            <a:xfrm>
              <a:off x="6853641" y="2618923"/>
              <a:ext cx="1515545" cy="324556"/>
              <a:chOff x="6853641" y="2618923"/>
              <a:chExt cx="1515545" cy="324556"/>
            </a:xfrm>
          </p:grpSpPr>
          <p:sp>
            <p:nvSpPr>
              <p:cNvPr id="6857" name="Google Shape;6857;p8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2" name="Google Shape;6862;p8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80"/>
          <p:cNvGrpSpPr/>
          <p:nvPr/>
        </p:nvGrpSpPr>
        <p:grpSpPr>
          <a:xfrm>
            <a:off x="3435090" y="3151161"/>
            <a:ext cx="1617976" cy="346616"/>
            <a:chOff x="1808063" y="4294338"/>
            <a:chExt cx="3370782" cy="721817"/>
          </a:xfrm>
        </p:grpSpPr>
        <p:sp>
          <p:nvSpPr>
            <p:cNvPr id="6868" name="Google Shape;6868;p8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8" name="Google Shape;6878;p80"/>
          <p:cNvGrpSpPr/>
          <p:nvPr/>
        </p:nvGrpSpPr>
        <p:grpSpPr>
          <a:xfrm>
            <a:off x="5261086" y="3817911"/>
            <a:ext cx="1417067" cy="350605"/>
            <a:chOff x="4234950" y="2101012"/>
            <a:chExt cx="4219974" cy="1044090"/>
          </a:xfrm>
        </p:grpSpPr>
        <p:sp>
          <p:nvSpPr>
            <p:cNvPr id="6879" name="Google Shape;6879;p8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80"/>
          <p:cNvGrpSpPr/>
          <p:nvPr/>
        </p:nvGrpSpPr>
        <p:grpSpPr>
          <a:xfrm>
            <a:off x="6836558" y="1808668"/>
            <a:ext cx="1586327" cy="371557"/>
            <a:chOff x="1247650" y="2075423"/>
            <a:chExt cx="6648477" cy="1557238"/>
          </a:xfrm>
        </p:grpSpPr>
        <p:sp>
          <p:nvSpPr>
            <p:cNvPr id="6896" name="Google Shape;6896;p8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80"/>
          <p:cNvGrpSpPr/>
          <p:nvPr/>
        </p:nvGrpSpPr>
        <p:grpSpPr>
          <a:xfrm>
            <a:off x="5267828" y="961858"/>
            <a:ext cx="1415601" cy="1648533"/>
            <a:chOff x="1839112" y="2209163"/>
            <a:chExt cx="1918159" cy="2233784"/>
          </a:xfrm>
        </p:grpSpPr>
        <p:sp>
          <p:nvSpPr>
            <p:cNvPr id="6903" name="Google Shape;6903;p8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06" name="Google Shape;6906;p80"/>
            <p:cNvCxnSpPr>
              <a:stCxn id="6903" idx="6"/>
              <a:endCxn id="690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907" name="Google Shape;6907;p80"/>
            <p:cNvCxnSpPr>
              <a:stCxn id="6904" idx="4"/>
              <a:endCxn id="690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909" name="Google Shape;6909;p80"/>
            <p:cNvCxnSpPr>
              <a:stCxn id="6908" idx="6"/>
              <a:endCxn id="690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910" name="Google Shape;6910;p80"/>
            <p:cNvCxnSpPr>
              <a:stCxn id="6905" idx="4"/>
              <a:endCxn id="691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908" name="Google Shape;6908;p8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13" name="Google Shape;6913;p80"/>
            <p:cNvCxnSpPr>
              <a:endCxn id="691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914" name="Google Shape;6914;p80"/>
          <p:cNvGrpSpPr/>
          <p:nvPr/>
        </p:nvGrpSpPr>
        <p:grpSpPr>
          <a:xfrm>
            <a:off x="3425094" y="979942"/>
            <a:ext cx="1637968" cy="154942"/>
            <a:chOff x="238125" y="2506075"/>
            <a:chExt cx="7115411" cy="673075"/>
          </a:xfrm>
        </p:grpSpPr>
        <p:sp>
          <p:nvSpPr>
            <p:cNvPr id="6915" name="Google Shape;6915;p8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80"/>
          <p:cNvGrpSpPr/>
          <p:nvPr/>
        </p:nvGrpSpPr>
        <p:grpSpPr>
          <a:xfrm>
            <a:off x="1965830" y="1294660"/>
            <a:ext cx="1262932" cy="785408"/>
            <a:chOff x="548861" y="389676"/>
            <a:chExt cx="3843371" cy="2390163"/>
          </a:xfrm>
        </p:grpSpPr>
        <p:cxnSp>
          <p:nvCxnSpPr>
            <p:cNvPr id="6921" name="Google Shape;6921;p8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922" name="Google Shape;6922;p8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923" name="Google Shape;6923;p8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924" name="Google Shape;6924;p8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925" name="Google Shape;6925;p8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926" name="Google Shape;6926;p8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27" name="Google Shape;6927;p8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928" name="Google Shape;6928;p8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80"/>
          <p:cNvGrpSpPr/>
          <p:nvPr/>
        </p:nvGrpSpPr>
        <p:grpSpPr>
          <a:xfrm>
            <a:off x="753962" y="2401537"/>
            <a:ext cx="1412054" cy="633562"/>
            <a:chOff x="1187400" y="2529299"/>
            <a:chExt cx="6769193" cy="2241903"/>
          </a:xfrm>
        </p:grpSpPr>
        <p:sp>
          <p:nvSpPr>
            <p:cNvPr id="6935" name="Google Shape;6935;p8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936" name="Google Shape;6936;p8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37" name="Google Shape;6937;p8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38" name="Google Shape;6938;p8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39" name="Google Shape;6939;p8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40" name="Google Shape;6940;p8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41" name="Google Shape;6941;p8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942" name="Google Shape;6942;p80"/>
            <p:cNvCxnSpPr>
              <a:stCxn id="6935" idx="2"/>
              <a:endCxn id="693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43" name="Google Shape;6943;p80"/>
            <p:cNvCxnSpPr>
              <a:stCxn id="6937" idx="0"/>
              <a:endCxn id="693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44" name="Google Shape;6944;p80"/>
            <p:cNvCxnSpPr>
              <a:stCxn id="6937" idx="2"/>
              <a:endCxn id="693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45" name="Google Shape;6945;p80"/>
            <p:cNvCxnSpPr>
              <a:stCxn id="6938" idx="0"/>
              <a:endCxn id="693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46" name="Google Shape;6946;p80"/>
            <p:cNvCxnSpPr>
              <a:stCxn id="6936" idx="2"/>
              <a:endCxn id="694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47" name="Google Shape;6947;p80"/>
            <p:cNvCxnSpPr>
              <a:stCxn id="6940" idx="0"/>
              <a:endCxn id="693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948" name="Google Shape;6948;p80"/>
          <p:cNvGrpSpPr/>
          <p:nvPr/>
        </p:nvGrpSpPr>
        <p:grpSpPr>
          <a:xfrm>
            <a:off x="6840208" y="2894246"/>
            <a:ext cx="1579035" cy="540873"/>
            <a:chOff x="6895650" y="3126697"/>
            <a:chExt cx="1436662" cy="492105"/>
          </a:xfrm>
        </p:grpSpPr>
        <p:sp>
          <p:nvSpPr>
            <p:cNvPr id="6949" name="Google Shape;6949;p8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4" name="Google Shape;6954;p80"/>
            <p:cNvGrpSpPr/>
            <p:nvPr/>
          </p:nvGrpSpPr>
          <p:grpSpPr>
            <a:xfrm>
              <a:off x="6995957" y="3335810"/>
              <a:ext cx="1230393" cy="71754"/>
              <a:chOff x="6995957" y="3287964"/>
              <a:chExt cx="1230393" cy="71754"/>
            </a:xfrm>
          </p:grpSpPr>
          <p:sp>
            <p:nvSpPr>
              <p:cNvPr id="6955" name="Google Shape;6955;p8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0" name="Google Shape;6960;p80"/>
          <p:cNvGrpSpPr/>
          <p:nvPr/>
        </p:nvGrpSpPr>
        <p:grpSpPr>
          <a:xfrm>
            <a:off x="6838790" y="3531009"/>
            <a:ext cx="1581862" cy="650625"/>
            <a:chOff x="6777990" y="3710194"/>
            <a:chExt cx="1646915" cy="677382"/>
          </a:xfrm>
        </p:grpSpPr>
        <p:grpSp>
          <p:nvGrpSpPr>
            <p:cNvPr id="6961" name="Google Shape;6961;p80"/>
            <p:cNvGrpSpPr/>
            <p:nvPr/>
          </p:nvGrpSpPr>
          <p:grpSpPr>
            <a:xfrm>
              <a:off x="6777990" y="3874492"/>
              <a:ext cx="411129" cy="513083"/>
              <a:chOff x="6777990" y="3874492"/>
              <a:chExt cx="411129" cy="513083"/>
            </a:xfrm>
          </p:grpSpPr>
          <p:cxnSp>
            <p:nvCxnSpPr>
              <p:cNvPr id="6962" name="Google Shape;6962;p8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963" name="Google Shape;6963;p8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80"/>
            <p:cNvGrpSpPr/>
            <p:nvPr/>
          </p:nvGrpSpPr>
          <p:grpSpPr>
            <a:xfrm>
              <a:off x="7188425" y="3710194"/>
              <a:ext cx="411123" cy="520535"/>
              <a:chOff x="7188425" y="3710194"/>
              <a:chExt cx="411123" cy="520535"/>
            </a:xfrm>
          </p:grpSpPr>
          <p:cxnSp>
            <p:nvCxnSpPr>
              <p:cNvPr id="6965" name="Google Shape;6965;p8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966" name="Google Shape;6966;p8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80"/>
            <p:cNvGrpSpPr/>
            <p:nvPr/>
          </p:nvGrpSpPr>
          <p:grpSpPr>
            <a:xfrm>
              <a:off x="7603341" y="3874492"/>
              <a:ext cx="411474" cy="513083"/>
              <a:chOff x="7603341" y="3874492"/>
              <a:chExt cx="411474" cy="513083"/>
            </a:xfrm>
          </p:grpSpPr>
          <p:cxnSp>
            <p:nvCxnSpPr>
              <p:cNvPr id="6968" name="Google Shape;6968;p8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969" name="Google Shape;6969;p8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80"/>
            <p:cNvGrpSpPr/>
            <p:nvPr/>
          </p:nvGrpSpPr>
          <p:grpSpPr>
            <a:xfrm>
              <a:off x="8013776" y="3722847"/>
              <a:ext cx="411129" cy="507881"/>
              <a:chOff x="8013776" y="3722847"/>
              <a:chExt cx="411129" cy="507881"/>
            </a:xfrm>
          </p:grpSpPr>
          <p:cxnSp>
            <p:nvCxnSpPr>
              <p:cNvPr id="6971" name="Google Shape;6971;p8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972" name="Google Shape;6972;p8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3" name="Google Shape;6973;p80"/>
          <p:cNvGrpSpPr/>
          <p:nvPr/>
        </p:nvGrpSpPr>
        <p:grpSpPr>
          <a:xfrm>
            <a:off x="5258305" y="2703849"/>
            <a:ext cx="1421889" cy="1020603"/>
            <a:chOff x="5190863" y="2824811"/>
            <a:chExt cx="1544860" cy="1108869"/>
          </a:xfrm>
        </p:grpSpPr>
        <p:grpSp>
          <p:nvGrpSpPr>
            <p:cNvPr id="6974" name="Google Shape;6974;p80"/>
            <p:cNvGrpSpPr/>
            <p:nvPr/>
          </p:nvGrpSpPr>
          <p:grpSpPr>
            <a:xfrm>
              <a:off x="5938695" y="3176919"/>
              <a:ext cx="685761" cy="404739"/>
              <a:chOff x="5938695" y="3176919"/>
              <a:chExt cx="685761" cy="404739"/>
            </a:xfrm>
          </p:grpSpPr>
          <p:grpSp>
            <p:nvGrpSpPr>
              <p:cNvPr id="6975" name="Google Shape;6975;p80"/>
              <p:cNvGrpSpPr/>
              <p:nvPr/>
            </p:nvGrpSpPr>
            <p:grpSpPr>
              <a:xfrm>
                <a:off x="5938695" y="3176919"/>
                <a:ext cx="685761" cy="404739"/>
                <a:chOff x="5938695" y="3176919"/>
                <a:chExt cx="685761" cy="404739"/>
              </a:xfrm>
            </p:grpSpPr>
            <p:sp>
              <p:nvSpPr>
                <p:cNvPr id="6976" name="Google Shape;6976;p8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8" name="Google Shape;6978;p8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80"/>
            <p:cNvGrpSpPr/>
            <p:nvPr/>
          </p:nvGrpSpPr>
          <p:grpSpPr>
            <a:xfrm>
              <a:off x="5305233" y="3176835"/>
              <a:ext cx="685971" cy="404655"/>
              <a:chOff x="5305233" y="3176835"/>
              <a:chExt cx="685971" cy="404655"/>
            </a:xfrm>
          </p:grpSpPr>
          <p:grpSp>
            <p:nvGrpSpPr>
              <p:cNvPr id="6980" name="Google Shape;6980;p80"/>
              <p:cNvGrpSpPr/>
              <p:nvPr/>
            </p:nvGrpSpPr>
            <p:grpSpPr>
              <a:xfrm>
                <a:off x="5305233" y="3176835"/>
                <a:ext cx="685971" cy="404655"/>
                <a:chOff x="5305233" y="3176835"/>
                <a:chExt cx="685971" cy="404655"/>
              </a:xfrm>
            </p:grpSpPr>
            <p:sp>
              <p:nvSpPr>
                <p:cNvPr id="6981" name="Google Shape;6981;p8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3" name="Google Shape;6983;p8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4" name="Google Shape;6984;p8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5" name="Google Shape;6985;p80"/>
            <p:cNvGrpSpPr/>
            <p:nvPr/>
          </p:nvGrpSpPr>
          <p:grpSpPr>
            <a:xfrm>
              <a:off x="5657361" y="2824811"/>
              <a:ext cx="1078361" cy="404655"/>
              <a:chOff x="5657361" y="2824811"/>
              <a:chExt cx="1078361" cy="404655"/>
            </a:xfrm>
          </p:grpSpPr>
          <p:grpSp>
            <p:nvGrpSpPr>
              <p:cNvPr id="6986" name="Google Shape;6986;p80"/>
              <p:cNvGrpSpPr/>
              <p:nvPr/>
            </p:nvGrpSpPr>
            <p:grpSpPr>
              <a:xfrm>
                <a:off x="5657361" y="2824811"/>
                <a:ext cx="1078361" cy="404655"/>
                <a:chOff x="5657361" y="2824811"/>
                <a:chExt cx="1078361" cy="404655"/>
              </a:xfrm>
            </p:grpSpPr>
            <p:grpSp>
              <p:nvGrpSpPr>
                <p:cNvPr id="6987" name="Google Shape;6987;p80"/>
                <p:cNvGrpSpPr/>
                <p:nvPr/>
              </p:nvGrpSpPr>
              <p:grpSpPr>
                <a:xfrm>
                  <a:off x="5938485" y="2824811"/>
                  <a:ext cx="797237" cy="404655"/>
                  <a:chOff x="5938485" y="2824811"/>
                  <a:chExt cx="797237" cy="404655"/>
                </a:xfrm>
              </p:grpSpPr>
              <p:sp>
                <p:nvSpPr>
                  <p:cNvPr id="6988" name="Google Shape;6988;p8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0" name="Google Shape;6990;p8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1" name="Google Shape;6991;p8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80"/>
            <p:cNvGrpSpPr/>
            <p:nvPr/>
          </p:nvGrpSpPr>
          <p:grpSpPr>
            <a:xfrm>
              <a:off x="5190863" y="3528942"/>
              <a:ext cx="1078026" cy="404739"/>
              <a:chOff x="5190863" y="3528942"/>
              <a:chExt cx="1078026" cy="404739"/>
            </a:xfrm>
          </p:grpSpPr>
          <p:sp>
            <p:nvSpPr>
              <p:cNvPr id="6993" name="Google Shape;6993;p8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4" name="Google Shape;6994;p80"/>
              <p:cNvGrpSpPr/>
              <p:nvPr/>
            </p:nvGrpSpPr>
            <p:grpSpPr>
              <a:xfrm>
                <a:off x="5190863" y="3528942"/>
                <a:ext cx="1078026" cy="404739"/>
                <a:chOff x="5190863" y="3528942"/>
                <a:chExt cx="1078026" cy="404739"/>
              </a:xfrm>
            </p:grpSpPr>
            <p:sp>
              <p:nvSpPr>
                <p:cNvPr id="6995" name="Google Shape;6995;p8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97" name="Google Shape;6997;p80"/>
          <p:cNvGrpSpPr/>
          <p:nvPr/>
        </p:nvGrpSpPr>
        <p:grpSpPr>
          <a:xfrm>
            <a:off x="724312" y="1268317"/>
            <a:ext cx="1086719" cy="879487"/>
            <a:chOff x="803162" y="1474292"/>
            <a:chExt cx="1086719" cy="879487"/>
          </a:xfrm>
        </p:grpSpPr>
        <p:grpSp>
          <p:nvGrpSpPr>
            <p:cNvPr id="6998" name="Google Shape;6998;p80"/>
            <p:cNvGrpSpPr/>
            <p:nvPr/>
          </p:nvGrpSpPr>
          <p:grpSpPr>
            <a:xfrm>
              <a:off x="803162" y="1625948"/>
              <a:ext cx="445856" cy="576579"/>
              <a:chOff x="803162" y="1625948"/>
              <a:chExt cx="445856" cy="576579"/>
            </a:xfrm>
          </p:grpSpPr>
          <p:sp>
            <p:nvSpPr>
              <p:cNvPr id="6999" name="Google Shape;6999;p8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0" name="Google Shape;7000;p80"/>
              <p:cNvGrpSpPr/>
              <p:nvPr/>
            </p:nvGrpSpPr>
            <p:grpSpPr>
              <a:xfrm>
                <a:off x="1056023" y="1625948"/>
                <a:ext cx="192995" cy="576579"/>
                <a:chOff x="1056023" y="1625948"/>
                <a:chExt cx="192995" cy="576579"/>
              </a:xfrm>
            </p:grpSpPr>
            <p:sp>
              <p:nvSpPr>
                <p:cNvPr id="7001" name="Google Shape;7001;p8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6" name="Google Shape;7006;p80"/>
            <p:cNvGrpSpPr/>
            <p:nvPr/>
          </p:nvGrpSpPr>
          <p:grpSpPr>
            <a:xfrm>
              <a:off x="1371406" y="1474292"/>
              <a:ext cx="518475" cy="879487"/>
              <a:chOff x="1398231" y="1474292"/>
              <a:chExt cx="518475" cy="879487"/>
            </a:xfrm>
          </p:grpSpPr>
          <p:grpSp>
            <p:nvGrpSpPr>
              <p:cNvPr id="7007" name="Google Shape;7007;p80"/>
              <p:cNvGrpSpPr/>
              <p:nvPr/>
            </p:nvGrpSpPr>
            <p:grpSpPr>
              <a:xfrm>
                <a:off x="1398231" y="1474292"/>
                <a:ext cx="518475" cy="341643"/>
                <a:chOff x="1398231" y="1474292"/>
                <a:chExt cx="518475" cy="341643"/>
              </a:xfrm>
            </p:grpSpPr>
            <p:sp>
              <p:nvSpPr>
                <p:cNvPr id="7008" name="Google Shape;7008;p8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9" name="Google Shape;7009;p80"/>
                <p:cNvGrpSpPr/>
                <p:nvPr/>
              </p:nvGrpSpPr>
              <p:grpSpPr>
                <a:xfrm>
                  <a:off x="1616453" y="1474292"/>
                  <a:ext cx="300253" cy="341643"/>
                  <a:chOff x="1616453" y="1475379"/>
                  <a:chExt cx="300253" cy="341643"/>
                </a:xfrm>
              </p:grpSpPr>
              <p:sp>
                <p:nvSpPr>
                  <p:cNvPr id="7010" name="Google Shape;7010;p8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7" name="Google Shape;7017;p80"/>
                  <p:cNvGrpSpPr/>
                  <p:nvPr/>
                </p:nvGrpSpPr>
                <p:grpSpPr>
                  <a:xfrm>
                    <a:off x="1839639" y="1475379"/>
                    <a:ext cx="77067" cy="341643"/>
                    <a:chOff x="1839639" y="1475379"/>
                    <a:chExt cx="77067" cy="341643"/>
                  </a:xfrm>
                </p:grpSpPr>
                <p:sp>
                  <p:nvSpPr>
                    <p:cNvPr id="7018" name="Google Shape;7018;p8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20" name="Google Shape;7020;p80"/>
              <p:cNvGrpSpPr/>
              <p:nvPr/>
            </p:nvGrpSpPr>
            <p:grpSpPr>
              <a:xfrm>
                <a:off x="1398451" y="2012951"/>
                <a:ext cx="518255" cy="340828"/>
                <a:chOff x="1398451" y="2012951"/>
                <a:chExt cx="518255" cy="340828"/>
              </a:xfrm>
            </p:grpSpPr>
            <p:sp>
              <p:nvSpPr>
                <p:cNvPr id="7021" name="Google Shape;7021;p8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2" name="Google Shape;7022;p80"/>
                <p:cNvGrpSpPr/>
                <p:nvPr/>
              </p:nvGrpSpPr>
              <p:grpSpPr>
                <a:xfrm>
                  <a:off x="1616453" y="2012951"/>
                  <a:ext cx="300253" cy="340828"/>
                  <a:chOff x="1616453" y="2013538"/>
                  <a:chExt cx="300253" cy="340828"/>
                </a:xfrm>
              </p:grpSpPr>
              <p:sp>
                <p:nvSpPr>
                  <p:cNvPr id="7023" name="Google Shape;7023;p8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0" name="Google Shape;7030;p80"/>
                  <p:cNvGrpSpPr/>
                  <p:nvPr/>
                </p:nvGrpSpPr>
                <p:grpSpPr>
                  <a:xfrm>
                    <a:off x="1839639" y="2013538"/>
                    <a:ext cx="77067" cy="340828"/>
                    <a:chOff x="1839639" y="2013538"/>
                    <a:chExt cx="77067" cy="340828"/>
                  </a:xfrm>
                </p:grpSpPr>
                <p:sp>
                  <p:nvSpPr>
                    <p:cNvPr id="7031" name="Google Shape;7031;p8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033" name="Google Shape;7033;p80"/>
          <p:cNvGrpSpPr/>
          <p:nvPr/>
        </p:nvGrpSpPr>
        <p:grpSpPr>
          <a:xfrm>
            <a:off x="721136" y="3399503"/>
            <a:ext cx="1368681" cy="682918"/>
            <a:chOff x="724986" y="3605478"/>
            <a:chExt cx="1368681" cy="682918"/>
          </a:xfrm>
        </p:grpSpPr>
        <p:grpSp>
          <p:nvGrpSpPr>
            <p:cNvPr id="7034" name="Google Shape;7034;p80"/>
            <p:cNvGrpSpPr/>
            <p:nvPr/>
          </p:nvGrpSpPr>
          <p:grpSpPr>
            <a:xfrm>
              <a:off x="1289102" y="3823629"/>
              <a:ext cx="240442" cy="250435"/>
              <a:chOff x="-165066" y="3843615"/>
              <a:chExt cx="221259" cy="230455"/>
            </a:xfrm>
          </p:grpSpPr>
          <p:sp>
            <p:nvSpPr>
              <p:cNvPr id="7035" name="Google Shape;7035;p8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80"/>
            <p:cNvGrpSpPr/>
            <p:nvPr/>
          </p:nvGrpSpPr>
          <p:grpSpPr>
            <a:xfrm>
              <a:off x="724986" y="3605478"/>
              <a:ext cx="1368681" cy="682918"/>
              <a:chOff x="724986" y="3605478"/>
              <a:chExt cx="1368681" cy="682918"/>
            </a:xfrm>
          </p:grpSpPr>
          <p:grpSp>
            <p:nvGrpSpPr>
              <p:cNvPr id="7056" name="Google Shape;7056;p80"/>
              <p:cNvGrpSpPr/>
              <p:nvPr/>
            </p:nvGrpSpPr>
            <p:grpSpPr>
              <a:xfrm>
                <a:off x="1498221" y="4047614"/>
                <a:ext cx="529172" cy="240783"/>
                <a:chOff x="1498221" y="4047614"/>
                <a:chExt cx="529172" cy="240783"/>
              </a:xfrm>
            </p:grpSpPr>
            <p:grpSp>
              <p:nvGrpSpPr>
                <p:cNvPr id="7057" name="Google Shape;7057;p80"/>
                <p:cNvGrpSpPr/>
                <p:nvPr/>
              </p:nvGrpSpPr>
              <p:grpSpPr>
                <a:xfrm>
                  <a:off x="1826655" y="4224370"/>
                  <a:ext cx="200738" cy="25631"/>
                  <a:chOff x="1826655" y="4224370"/>
                  <a:chExt cx="200738" cy="25631"/>
                </a:xfrm>
              </p:grpSpPr>
              <p:sp>
                <p:nvSpPr>
                  <p:cNvPr id="7058" name="Google Shape;7058;p8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80"/>
                <p:cNvGrpSpPr/>
                <p:nvPr/>
              </p:nvGrpSpPr>
              <p:grpSpPr>
                <a:xfrm>
                  <a:off x="1498221" y="4047614"/>
                  <a:ext cx="328444" cy="240783"/>
                  <a:chOff x="1498221" y="4047614"/>
                  <a:chExt cx="328444" cy="240783"/>
                </a:xfrm>
              </p:grpSpPr>
              <p:sp>
                <p:nvSpPr>
                  <p:cNvPr id="7061" name="Google Shape;7061;p8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2" name="Google Shape;7062;p80"/>
                  <p:cNvGrpSpPr/>
                  <p:nvPr/>
                </p:nvGrpSpPr>
                <p:grpSpPr>
                  <a:xfrm>
                    <a:off x="1498221" y="4047614"/>
                    <a:ext cx="150566" cy="190416"/>
                    <a:chOff x="1498221" y="4047614"/>
                    <a:chExt cx="150566" cy="190416"/>
                  </a:xfrm>
                </p:grpSpPr>
                <p:sp>
                  <p:nvSpPr>
                    <p:cNvPr id="7063" name="Google Shape;7063;p8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65" name="Google Shape;7065;p80"/>
              <p:cNvGrpSpPr/>
              <p:nvPr/>
            </p:nvGrpSpPr>
            <p:grpSpPr>
              <a:xfrm>
                <a:off x="1560718" y="3800594"/>
                <a:ext cx="532948" cy="302090"/>
                <a:chOff x="1560718" y="3800594"/>
                <a:chExt cx="532948" cy="302090"/>
              </a:xfrm>
            </p:grpSpPr>
            <p:grpSp>
              <p:nvGrpSpPr>
                <p:cNvPr id="7066" name="Google Shape;7066;p80"/>
                <p:cNvGrpSpPr/>
                <p:nvPr/>
              </p:nvGrpSpPr>
              <p:grpSpPr>
                <a:xfrm>
                  <a:off x="1912179" y="3827344"/>
                  <a:ext cx="181487" cy="25631"/>
                  <a:chOff x="1912179" y="3827344"/>
                  <a:chExt cx="181487" cy="25631"/>
                </a:xfrm>
              </p:grpSpPr>
              <p:sp>
                <p:nvSpPr>
                  <p:cNvPr id="7067" name="Google Shape;7067;p8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80"/>
                <p:cNvGrpSpPr/>
                <p:nvPr/>
              </p:nvGrpSpPr>
              <p:grpSpPr>
                <a:xfrm>
                  <a:off x="1912179" y="4044505"/>
                  <a:ext cx="181487" cy="25622"/>
                  <a:chOff x="1912179" y="4044506"/>
                  <a:chExt cx="181487" cy="25622"/>
                </a:xfrm>
              </p:grpSpPr>
              <p:sp>
                <p:nvSpPr>
                  <p:cNvPr id="7070" name="Google Shape;7070;p8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80"/>
                <p:cNvGrpSpPr/>
                <p:nvPr/>
              </p:nvGrpSpPr>
              <p:grpSpPr>
                <a:xfrm>
                  <a:off x="1560718" y="3800594"/>
                  <a:ext cx="351472" cy="302090"/>
                  <a:chOff x="1560718" y="3800594"/>
                  <a:chExt cx="351472" cy="302090"/>
                </a:xfrm>
              </p:grpSpPr>
              <p:grpSp>
                <p:nvGrpSpPr>
                  <p:cNvPr id="7073" name="Google Shape;7073;p80"/>
                  <p:cNvGrpSpPr/>
                  <p:nvPr/>
                </p:nvGrpSpPr>
                <p:grpSpPr>
                  <a:xfrm>
                    <a:off x="1560718" y="3842857"/>
                    <a:ext cx="173586" cy="217131"/>
                    <a:chOff x="1560718" y="3842857"/>
                    <a:chExt cx="173586" cy="217131"/>
                  </a:xfrm>
                </p:grpSpPr>
                <p:sp>
                  <p:nvSpPr>
                    <p:cNvPr id="7074" name="Google Shape;7074;p8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7" name="Google Shape;7077;p8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79" name="Google Shape;7079;p8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0" name="Google Shape;7080;p80"/>
              <p:cNvGrpSpPr/>
              <p:nvPr/>
            </p:nvGrpSpPr>
            <p:grpSpPr>
              <a:xfrm>
                <a:off x="785350" y="3605478"/>
                <a:ext cx="535311" cy="249245"/>
                <a:chOff x="785350" y="3605478"/>
                <a:chExt cx="535311" cy="249245"/>
              </a:xfrm>
            </p:grpSpPr>
            <p:grpSp>
              <p:nvGrpSpPr>
                <p:cNvPr id="7081" name="Google Shape;7081;p80"/>
                <p:cNvGrpSpPr/>
                <p:nvPr/>
              </p:nvGrpSpPr>
              <p:grpSpPr>
                <a:xfrm>
                  <a:off x="785350" y="3605478"/>
                  <a:ext cx="376191" cy="102736"/>
                  <a:chOff x="785350" y="3605478"/>
                  <a:chExt cx="376191" cy="102736"/>
                </a:xfrm>
              </p:grpSpPr>
              <p:sp>
                <p:nvSpPr>
                  <p:cNvPr id="7082" name="Google Shape;7082;p8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80"/>
                <p:cNvGrpSpPr/>
                <p:nvPr/>
              </p:nvGrpSpPr>
              <p:grpSpPr>
                <a:xfrm>
                  <a:off x="1161530" y="3655851"/>
                  <a:ext cx="159131" cy="198872"/>
                  <a:chOff x="1161530" y="3655851"/>
                  <a:chExt cx="159131" cy="198872"/>
                </a:xfrm>
              </p:grpSpPr>
              <p:sp>
                <p:nvSpPr>
                  <p:cNvPr id="7086" name="Google Shape;7086;p8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8" name="Google Shape;7088;p80"/>
              <p:cNvGrpSpPr/>
              <p:nvPr/>
            </p:nvGrpSpPr>
            <p:grpSpPr>
              <a:xfrm>
                <a:off x="785350" y="4047614"/>
                <a:ext cx="535311" cy="240783"/>
                <a:chOff x="785350" y="4047614"/>
                <a:chExt cx="535311" cy="240783"/>
              </a:xfrm>
            </p:grpSpPr>
            <p:grpSp>
              <p:nvGrpSpPr>
                <p:cNvPr id="7089" name="Google Shape;7089;p80"/>
                <p:cNvGrpSpPr/>
                <p:nvPr/>
              </p:nvGrpSpPr>
              <p:grpSpPr>
                <a:xfrm>
                  <a:off x="1161636" y="4047614"/>
                  <a:ext cx="159025" cy="190415"/>
                  <a:chOff x="1161636" y="4047614"/>
                  <a:chExt cx="159025" cy="190415"/>
                </a:xfrm>
              </p:grpSpPr>
              <p:sp>
                <p:nvSpPr>
                  <p:cNvPr id="7090" name="Google Shape;7090;p8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80"/>
                <p:cNvGrpSpPr/>
                <p:nvPr/>
              </p:nvGrpSpPr>
              <p:grpSpPr>
                <a:xfrm>
                  <a:off x="785350" y="4185661"/>
                  <a:ext cx="376191" cy="102736"/>
                  <a:chOff x="785350" y="4185661"/>
                  <a:chExt cx="376191" cy="102736"/>
                </a:xfrm>
              </p:grpSpPr>
              <p:sp>
                <p:nvSpPr>
                  <p:cNvPr id="7093" name="Google Shape;7093;p8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6" name="Google Shape;7096;p80"/>
              <p:cNvGrpSpPr/>
              <p:nvPr/>
            </p:nvGrpSpPr>
            <p:grpSpPr>
              <a:xfrm>
                <a:off x="1501054" y="3605478"/>
                <a:ext cx="526340" cy="249240"/>
                <a:chOff x="1501054" y="3605478"/>
                <a:chExt cx="526340" cy="249240"/>
              </a:xfrm>
            </p:grpSpPr>
            <p:grpSp>
              <p:nvGrpSpPr>
                <p:cNvPr id="7097" name="Google Shape;7097;p80"/>
                <p:cNvGrpSpPr/>
                <p:nvPr/>
              </p:nvGrpSpPr>
              <p:grpSpPr>
                <a:xfrm>
                  <a:off x="1834208" y="3643867"/>
                  <a:ext cx="193185" cy="25622"/>
                  <a:chOff x="1834208" y="3643867"/>
                  <a:chExt cx="193185" cy="25622"/>
                </a:xfrm>
              </p:grpSpPr>
              <p:sp>
                <p:nvSpPr>
                  <p:cNvPr id="7098" name="Google Shape;7098;p8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80"/>
                <p:cNvGrpSpPr/>
                <p:nvPr/>
              </p:nvGrpSpPr>
              <p:grpSpPr>
                <a:xfrm>
                  <a:off x="1501054" y="3605478"/>
                  <a:ext cx="333165" cy="249240"/>
                  <a:chOff x="1501054" y="3605478"/>
                  <a:chExt cx="333165" cy="249240"/>
                </a:xfrm>
              </p:grpSpPr>
              <p:sp>
                <p:nvSpPr>
                  <p:cNvPr id="7101" name="Google Shape;7101;p8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2" name="Google Shape;7102;p80"/>
                  <p:cNvGrpSpPr/>
                  <p:nvPr/>
                </p:nvGrpSpPr>
                <p:grpSpPr>
                  <a:xfrm>
                    <a:off x="1501054" y="3655851"/>
                    <a:ext cx="155286" cy="198867"/>
                    <a:chOff x="1501054" y="3655851"/>
                    <a:chExt cx="155286" cy="198867"/>
                  </a:xfrm>
                </p:grpSpPr>
                <p:sp>
                  <p:nvSpPr>
                    <p:cNvPr id="7103" name="Google Shape;7103;p8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05" name="Google Shape;7105;p80"/>
              <p:cNvGrpSpPr/>
              <p:nvPr/>
            </p:nvGrpSpPr>
            <p:grpSpPr>
              <a:xfrm>
                <a:off x="724986" y="3800594"/>
                <a:ext cx="532950" cy="302090"/>
                <a:chOff x="724986" y="3800594"/>
                <a:chExt cx="532950" cy="302090"/>
              </a:xfrm>
            </p:grpSpPr>
            <p:grpSp>
              <p:nvGrpSpPr>
                <p:cNvPr id="7106" name="Google Shape;7106;p80"/>
                <p:cNvGrpSpPr/>
                <p:nvPr/>
              </p:nvGrpSpPr>
              <p:grpSpPr>
                <a:xfrm>
                  <a:off x="724986" y="4044367"/>
                  <a:ext cx="181314" cy="25626"/>
                  <a:chOff x="724986" y="4044367"/>
                  <a:chExt cx="181314" cy="25626"/>
                </a:xfrm>
              </p:grpSpPr>
              <p:sp>
                <p:nvSpPr>
                  <p:cNvPr id="7107" name="Google Shape;7107;p8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80"/>
                <p:cNvGrpSpPr/>
                <p:nvPr/>
              </p:nvGrpSpPr>
              <p:grpSpPr>
                <a:xfrm>
                  <a:off x="906290" y="3800594"/>
                  <a:ext cx="351646" cy="302090"/>
                  <a:chOff x="906290" y="3800594"/>
                  <a:chExt cx="351646" cy="302090"/>
                </a:xfrm>
              </p:grpSpPr>
              <p:grpSp>
                <p:nvGrpSpPr>
                  <p:cNvPr id="7110" name="Google Shape;7110;p80"/>
                  <p:cNvGrpSpPr/>
                  <p:nvPr/>
                </p:nvGrpSpPr>
                <p:grpSpPr>
                  <a:xfrm>
                    <a:off x="1084172" y="3842857"/>
                    <a:ext cx="173764" cy="217131"/>
                    <a:chOff x="1084172" y="3842857"/>
                    <a:chExt cx="173764" cy="217131"/>
                  </a:xfrm>
                </p:grpSpPr>
                <p:grpSp>
                  <p:nvGrpSpPr>
                    <p:cNvPr id="7111" name="Google Shape;7111;p80"/>
                    <p:cNvGrpSpPr/>
                    <p:nvPr/>
                  </p:nvGrpSpPr>
                  <p:grpSpPr>
                    <a:xfrm>
                      <a:off x="1156862" y="3936509"/>
                      <a:ext cx="101073" cy="25622"/>
                      <a:chOff x="1156862" y="3936509"/>
                      <a:chExt cx="101073" cy="25622"/>
                    </a:xfrm>
                  </p:grpSpPr>
                  <p:sp>
                    <p:nvSpPr>
                      <p:cNvPr id="7112" name="Google Shape;7112;p8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4" name="Google Shape;7114;p8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5" name="Google Shape;7115;p8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80"/>
                <p:cNvGrpSpPr/>
                <p:nvPr/>
              </p:nvGrpSpPr>
              <p:grpSpPr>
                <a:xfrm>
                  <a:off x="724986" y="3830189"/>
                  <a:ext cx="189533" cy="25626"/>
                  <a:chOff x="724986" y="3830189"/>
                  <a:chExt cx="189533" cy="25626"/>
                </a:xfrm>
              </p:grpSpPr>
              <p:sp>
                <p:nvSpPr>
                  <p:cNvPr id="7118" name="Google Shape;7118;p8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120" name="Google Shape;7120;p80"/>
          <p:cNvGrpSpPr/>
          <p:nvPr/>
        </p:nvGrpSpPr>
        <p:grpSpPr>
          <a:xfrm>
            <a:off x="2249448" y="2249665"/>
            <a:ext cx="948701" cy="935378"/>
            <a:chOff x="2253298" y="2428317"/>
            <a:chExt cx="948701" cy="935378"/>
          </a:xfrm>
        </p:grpSpPr>
        <p:sp>
          <p:nvSpPr>
            <p:cNvPr id="7121" name="Google Shape;7121;p8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Shape 7157"/>
        <p:cNvGrpSpPr/>
        <p:nvPr/>
      </p:nvGrpSpPr>
      <p:grpSpPr>
        <a:xfrm>
          <a:off x="0" y="0"/>
          <a:ext cx="0" cy="0"/>
          <a:chOff x="0" y="0"/>
          <a:chExt cx="0" cy="0"/>
        </a:xfrm>
      </p:grpSpPr>
      <p:grpSp>
        <p:nvGrpSpPr>
          <p:cNvPr id="7158" name="Google Shape;7158;p81"/>
          <p:cNvGrpSpPr/>
          <p:nvPr/>
        </p:nvGrpSpPr>
        <p:grpSpPr>
          <a:xfrm>
            <a:off x="3339744" y="952989"/>
            <a:ext cx="2363393" cy="1017867"/>
            <a:chOff x="3292400" y="1219146"/>
            <a:chExt cx="2615240" cy="1110239"/>
          </a:xfrm>
        </p:grpSpPr>
        <p:sp>
          <p:nvSpPr>
            <p:cNvPr id="7159" name="Google Shape;7159;p8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160" name="Google Shape;7160;p8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61" name="Google Shape;7161;p8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162" name="Google Shape;7162;p8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163" name="Google Shape;7163;p8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164" name="Google Shape;7164;p8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165" name="Google Shape;7165;p8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166" name="Google Shape;7166;p8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167" name="Google Shape;7167;p8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168" name="Google Shape;7168;p8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169" name="Google Shape;7169;p8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170" name="Google Shape;7170;p8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171" name="Google Shape;7171;p8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172" name="Google Shape;7172;p8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173" name="Google Shape;7173;p81"/>
            <p:cNvGrpSpPr/>
            <p:nvPr/>
          </p:nvGrpSpPr>
          <p:grpSpPr>
            <a:xfrm>
              <a:off x="3748438" y="1378608"/>
              <a:ext cx="2159202" cy="903971"/>
              <a:chOff x="1683525" y="2179850"/>
              <a:chExt cx="4519050" cy="2134525"/>
            </a:xfrm>
          </p:grpSpPr>
          <p:sp>
            <p:nvSpPr>
              <p:cNvPr id="7174" name="Google Shape;7174;p8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75" name="Google Shape;7175;p8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76" name="Google Shape;7176;p8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77" name="Google Shape;7177;p8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78" name="Google Shape;7178;p8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79" name="Google Shape;7179;p8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80" name="Google Shape;7180;p8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81" name="Google Shape;7181;p8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82" name="Google Shape;7182;p8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83" name="Google Shape;7183;p8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84" name="Google Shape;7184;p8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85" name="Google Shape;7185;p8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186" name="Google Shape;7186;p81"/>
          <p:cNvGraphicFramePr/>
          <p:nvPr/>
        </p:nvGraphicFramePr>
        <p:xfrm>
          <a:off x="5935838" y="2130462"/>
          <a:ext cx="2491300" cy="868600"/>
        </p:xfrm>
        <a:graphic>
          <a:graphicData uri="http://schemas.openxmlformats.org/drawingml/2006/table">
            <a:tbl>
              <a:tblPr>
                <a:noFill/>
                <a:tableStyleId>{D05970FB-5539-4497-8209-E86A818B2547}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187" name="Google Shape;7187;p81"/>
          <p:cNvGrpSpPr/>
          <p:nvPr/>
        </p:nvGrpSpPr>
        <p:grpSpPr>
          <a:xfrm>
            <a:off x="5913087" y="3189059"/>
            <a:ext cx="2519825" cy="1001454"/>
            <a:chOff x="1906114" y="789980"/>
            <a:chExt cx="1487676" cy="606868"/>
          </a:xfrm>
        </p:grpSpPr>
        <p:cxnSp>
          <p:nvCxnSpPr>
            <p:cNvPr id="7188" name="Google Shape;7188;p8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189" name="Google Shape;7189;p8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190" name="Google Shape;7190;p8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191" name="Google Shape;7191;p8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192" name="Google Shape;7192;p8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193" name="Google Shape;7193;p8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194" name="Google Shape;7194;p8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195" name="Google Shape;7195;p8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202" name="Google Shape;7202;p8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203" name="Google Shape;7203;p8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204" name="Google Shape;7204;p8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81"/>
          <p:cNvGrpSpPr/>
          <p:nvPr/>
        </p:nvGrpSpPr>
        <p:grpSpPr>
          <a:xfrm>
            <a:off x="712562" y="998018"/>
            <a:ext cx="2394370" cy="976502"/>
            <a:chOff x="749309" y="1112739"/>
            <a:chExt cx="2371603" cy="976502"/>
          </a:xfrm>
        </p:grpSpPr>
        <p:sp>
          <p:nvSpPr>
            <p:cNvPr id="7206" name="Google Shape;7206;p8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238" name="Google Shape;7238;p81"/>
          <p:cNvGraphicFramePr/>
          <p:nvPr/>
        </p:nvGraphicFramePr>
        <p:xfrm>
          <a:off x="5935863" y="996312"/>
          <a:ext cx="2491300" cy="976425"/>
        </p:xfrm>
        <a:graphic>
          <a:graphicData uri="http://schemas.openxmlformats.org/drawingml/2006/table">
            <a:tbl>
              <a:tblPr>
                <a:noFill/>
                <a:tableStyleId>{D05970FB-5539-4497-8209-E86A818B2547}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239" name="Google Shape;7239;p81"/>
          <p:cNvGraphicFramePr/>
          <p:nvPr/>
        </p:nvGraphicFramePr>
        <p:xfrm>
          <a:off x="3342575" y="2130462"/>
          <a:ext cx="2363400" cy="868575"/>
        </p:xfrm>
        <a:graphic>
          <a:graphicData uri="http://schemas.openxmlformats.org/drawingml/2006/table">
            <a:tbl>
              <a:tblPr>
                <a:noFill/>
                <a:tableStyleId>{D05970FB-5539-4497-8209-E86A818B2547}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240" name="Google Shape;7240;p81"/>
          <p:cNvGrpSpPr/>
          <p:nvPr/>
        </p:nvGrpSpPr>
        <p:grpSpPr>
          <a:xfrm>
            <a:off x="4086504" y="2517105"/>
            <a:ext cx="1517436" cy="74460"/>
            <a:chOff x="3980086" y="2804397"/>
            <a:chExt cx="1227600" cy="66900"/>
          </a:xfrm>
        </p:grpSpPr>
        <p:sp>
          <p:nvSpPr>
            <p:cNvPr id="7241" name="Google Shape;7241;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81"/>
          <p:cNvGrpSpPr/>
          <p:nvPr/>
        </p:nvGrpSpPr>
        <p:grpSpPr>
          <a:xfrm>
            <a:off x="4711569" y="2809693"/>
            <a:ext cx="892956" cy="74460"/>
            <a:chOff x="3980086" y="2804397"/>
            <a:chExt cx="1227600" cy="66900"/>
          </a:xfrm>
        </p:grpSpPr>
        <p:sp>
          <p:nvSpPr>
            <p:cNvPr id="7244" name="Google Shape;7244;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81"/>
          <p:cNvGrpSpPr/>
          <p:nvPr/>
        </p:nvGrpSpPr>
        <p:grpSpPr>
          <a:xfrm>
            <a:off x="3344661" y="3168576"/>
            <a:ext cx="2363244" cy="1005943"/>
            <a:chOff x="3358415" y="3361302"/>
            <a:chExt cx="2363244" cy="1024695"/>
          </a:xfrm>
        </p:grpSpPr>
        <p:grpSp>
          <p:nvGrpSpPr>
            <p:cNvPr id="7247" name="Google Shape;7247;p81"/>
            <p:cNvGrpSpPr/>
            <p:nvPr/>
          </p:nvGrpSpPr>
          <p:grpSpPr>
            <a:xfrm>
              <a:off x="3358415" y="3361302"/>
              <a:ext cx="441300" cy="1024695"/>
              <a:chOff x="3358415" y="3361302"/>
              <a:chExt cx="441300" cy="1024695"/>
            </a:xfrm>
          </p:grpSpPr>
          <p:sp>
            <p:nvSpPr>
              <p:cNvPr id="7248" name="Google Shape;7248;p8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81"/>
            <p:cNvGrpSpPr/>
            <p:nvPr/>
          </p:nvGrpSpPr>
          <p:grpSpPr>
            <a:xfrm>
              <a:off x="3838901" y="3361302"/>
              <a:ext cx="441300" cy="1024695"/>
              <a:chOff x="3838901" y="3361302"/>
              <a:chExt cx="441300" cy="1024695"/>
            </a:xfrm>
          </p:grpSpPr>
          <p:sp>
            <p:nvSpPr>
              <p:cNvPr id="7255" name="Google Shape;7255;p8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81"/>
            <p:cNvGrpSpPr/>
            <p:nvPr/>
          </p:nvGrpSpPr>
          <p:grpSpPr>
            <a:xfrm>
              <a:off x="4319387" y="3361302"/>
              <a:ext cx="441300" cy="1024695"/>
              <a:chOff x="4319387" y="3361302"/>
              <a:chExt cx="441300" cy="1024695"/>
            </a:xfrm>
          </p:grpSpPr>
          <p:sp>
            <p:nvSpPr>
              <p:cNvPr id="7262" name="Google Shape;7262;p8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81"/>
            <p:cNvGrpSpPr/>
            <p:nvPr/>
          </p:nvGrpSpPr>
          <p:grpSpPr>
            <a:xfrm>
              <a:off x="4799873" y="3361302"/>
              <a:ext cx="441300" cy="1024695"/>
              <a:chOff x="4799873" y="3361302"/>
              <a:chExt cx="441300" cy="1024695"/>
            </a:xfrm>
          </p:grpSpPr>
          <p:sp>
            <p:nvSpPr>
              <p:cNvPr id="7269" name="Google Shape;7269;p8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81"/>
            <p:cNvGrpSpPr/>
            <p:nvPr/>
          </p:nvGrpSpPr>
          <p:grpSpPr>
            <a:xfrm>
              <a:off x="5280360" y="3361302"/>
              <a:ext cx="441300" cy="1024695"/>
              <a:chOff x="5280360" y="3361302"/>
              <a:chExt cx="441300" cy="1024695"/>
            </a:xfrm>
          </p:grpSpPr>
          <p:sp>
            <p:nvSpPr>
              <p:cNvPr id="7276" name="Google Shape;7276;p8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282" name="Google Shape;7282;p81"/>
          <p:cNvGraphicFramePr/>
          <p:nvPr/>
        </p:nvGraphicFramePr>
        <p:xfrm>
          <a:off x="711088" y="2130462"/>
          <a:ext cx="2403600" cy="881400"/>
        </p:xfrm>
        <a:graphic>
          <a:graphicData uri="http://schemas.openxmlformats.org/drawingml/2006/table">
            <a:tbl>
              <a:tblPr>
                <a:noFill/>
                <a:tableStyleId>{D05970FB-5539-4497-8209-E86A818B2547}</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283" name="Google Shape;7283;p81"/>
          <p:cNvGrpSpPr/>
          <p:nvPr/>
        </p:nvGrpSpPr>
        <p:grpSpPr>
          <a:xfrm>
            <a:off x="712613" y="3180187"/>
            <a:ext cx="2403614" cy="1005900"/>
            <a:chOff x="726450" y="3372825"/>
            <a:chExt cx="2403614" cy="1005900"/>
          </a:xfrm>
        </p:grpSpPr>
        <p:grpSp>
          <p:nvGrpSpPr>
            <p:cNvPr id="7284" name="Google Shape;7284;p81"/>
            <p:cNvGrpSpPr/>
            <p:nvPr/>
          </p:nvGrpSpPr>
          <p:grpSpPr>
            <a:xfrm>
              <a:off x="726450" y="3696000"/>
              <a:ext cx="2403614" cy="500898"/>
              <a:chOff x="726450" y="3696000"/>
              <a:chExt cx="2403614" cy="500898"/>
            </a:xfrm>
          </p:grpSpPr>
          <p:sp>
            <p:nvSpPr>
              <p:cNvPr id="7285" name="Google Shape;7285;p8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86" name="Google Shape;7286;p8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287" name="Google Shape;7287;p81"/>
            <p:cNvGrpSpPr/>
            <p:nvPr/>
          </p:nvGrpSpPr>
          <p:grpSpPr>
            <a:xfrm>
              <a:off x="1348050" y="3372825"/>
              <a:ext cx="1720425" cy="1005900"/>
              <a:chOff x="1348050" y="3372825"/>
              <a:chExt cx="1720425" cy="1005900"/>
            </a:xfrm>
          </p:grpSpPr>
          <p:sp>
            <p:nvSpPr>
              <p:cNvPr id="7288" name="Google Shape;7288;p8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89" name="Google Shape;7289;p8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90" name="Google Shape;7290;p8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91" name="Google Shape;7291;p8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92" name="Google Shape;7292;p8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293" name="Google Shape;7293;p81"/>
            <p:cNvGrpSpPr/>
            <p:nvPr/>
          </p:nvGrpSpPr>
          <p:grpSpPr>
            <a:xfrm>
              <a:off x="1455707" y="3731058"/>
              <a:ext cx="1491150" cy="417657"/>
              <a:chOff x="1455707" y="3731058"/>
              <a:chExt cx="1491150" cy="417657"/>
            </a:xfrm>
          </p:grpSpPr>
          <p:grpSp>
            <p:nvGrpSpPr>
              <p:cNvPr id="7294" name="Google Shape;7294;p81"/>
              <p:cNvGrpSpPr/>
              <p:nvPr/>
            </p:nvGrpSpPr>
            <p:grpSpPr>
              <a:xfrm>
                <a:off x="1472938" y="3745828"/>
                <a:ext cx="72126" cy="53788"/>
                <a:chOff x="1472938" y="3745828"/>
                <a:chExt cx="72126" cy="53788"/>
              </a:xfrm>
            </p:grpSpPr>
            <p:sp>
              <p:nvSpPr>
                <p:cNvPr id="7295" name="Google Shape;7295;p8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81"/>
              <p:cNvGrpSpPr/>
              <p:nvPr/>
            </p:nvGrpSpPr>
            <p:grpSpPr>
              <a:xfrm>
                <a:off x="1819181" y="4089633"/>
                <a:ext cx="72126" cy="53788"/>
                <a:chOff x="1819181" y="4089633"/>
                <a:chExt cx="72126" cy="53788"/>
              </a:xfrm>
            </p:grpSpPr>
            <p:sp>
              <p:nvSpPr>
                <p:cNvPr id="7298" name="Google Shape;7298;p8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81"/>
              <p:cNvGrpSpPr/>
              <p:nvPr/>
            </p:nvGrpSpPr>
            <p:grpSpPr>
              <a:xfrm>
                <a:off x="1455707" y="4084171"/>
                <a:ext cx="64321" cy="64544"/>
                <a:chOff x="1455707" y="4084171"/>
                <a:chExt cx="64321" cy="64544"/>
              </a:xfrm>
            </p:grpSpPr>
            <p:sp>
              <p:nvSpPr>
                <p:cNvPr id="7301" name="Google Shape;7301;p8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81"/>
              <p:cNvGrpSpPr/>
              <p:nvPr/>
            </p:nvGrpSpPr>
            <p:grpSpPr>
              <a:xfrm>
                <a:off x="1818610" y="3731058"/>
                <a:ext cx="64321" cy="64544"/>
                <a:chOff x="1818610" y="3731058"/>
                <a:chExt cx="64321" cy="64544"/>
              </a:xfrm>
            </p:grpSpPr>
            <p:sp>
              <p:nvSpPr>
                <p:cNvPr id="7304" name="Google Shape;7304;p8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81"/>
              <p:cNvGrpSpPr/>
              <p:nvPr/>
            </p:nvGrpSpPr>
            <p:grpSpPr>
              <a:xfrm>
                <a:off x="2172491" y="4089633"/>
                <a:ext cx="72126" cy="53788"/>
                <a:chOff x="2172491" y="4089633"/>
                <a:chExt cx="72126" cy="53788"/>
              </a:xfrm>
            </p:grpSpPr>
            <p:sp>
              <p:nvSpPr>
                <p:cNvPr id="7307" name="Google Shape;7307;p8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81"/>
              <p:cNvGrpSpPr/>
              <p:nvPr/>
            </p:nvGrpSpPr>
            <p:grpSpPr>
              <a:xfrm>
                <a:off x="2171920" y="3731058"/>
                <a:ext cx="64321" cy="64544"/>
                <a:chOff x="2171920" y="3731058"/>
                <a:chExt cx="64321" cy="64544"/>
              </a:xfrm>
            </p:grpSpPr>
            <p:sp>
              <p:nvSpPr>
                <p:cNvPr id="7310" name="Google Shape;7310;p8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81"/>
              <p:cNvGrpSpPr/>
              <p:nvPr/>
            </p:nvGrpSpPr>
            <p:grpSpPr>
              <a:xfrm>
                <a:off x="2874730" y="3745828"/>
                <a:ext cx="72126" cy="53788"/>
                <a:chOff x="2874730" y="3745828"/>
                <a:chExt cx="72126" cy="53788"/>
              </a:xfrm>
            </p:grpSpPr>
            <p:sp>
              <p:nvSpPr>
                <p:cNvPr id="7313" name="Google Shape;7313;p8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81"/>
              <p:cNvGrpSpPr/>
              <p:nvPr/>
            </p:nvGrpSpPr>
            <p:grpSpPr>
              <a:xfrm>
                <a:off x="2878589" y="4081481"/>
                <a:ext cx="64321" cy="64544"/>
                <a:chOff x="2878589" y="4081481"/>
                <a:chExt cx="64321" cy="64544"/>
              </a:xfrm>
            </p:grpSpPr>
            <p:sp>
              <p:nvSpPr>
                <p:cNvPr id="7316" name="Google Shape;7316;p8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81"/>
              <p:cNvGrpSpPr/>
              <p:nvPr/>
            </p:nvGrpSpPr>
            <p:grpSpPr>
              <a:xfrm>
                <a:off x="2525796" y="4089633"/>
                <a:ext cx="72126" cy="53788"/>
                <a:chOff x="2525796" y="4089633"/>
                <a:chExt cx="72126" cy="53788"/>
              </a:xfrm>
            </p:grpSpPr>
            <p:sp>
              <p:nvSpPr>
                <p:cNvPr id="7319" name="Google Shape;7319;p8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81"/>
              <p:cNvGrpSpPr/>
              <p:nvPr/>
            </p:nvGrpSpPr>
            <p:grpSpPr>
              <a:xfrm>
                <a:off x="2525225" y="3731058"/>
                <a:ext cx="64321" cy="64544"/>
                <a:chOff x="2525225" y="3731058"/>
                <a:chExt cx="64321" cy="64544"/>
              </a:xfrm>
            </p:grpSpPr>
            <p:sp>
              <p:nvSpPr>
                <p:cNvPr id="7322" name="Google Shape;7322;p8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Shape 7327"/>
        <p:cNvGrpSpPr/>
        <p:nvPr/>
      </p:nvGrpSpPr>
      <p:grpSpPr>
        <a:xfrm>
          <a:off x="0" y="0"/>
          <a:ext cx="0" cy="0"/>
          <a:chOff x="0" y="0"/>
          <a:chExt cx="0" cy="0"/>
        </a:xfrm>
      </p:grpSpPr>
      <p:grpSp>
        <p:nvGrpSpPr>
          <p:cNvPr id="7328" name="Google Shape;7328;p82"/>
          <p:cNvGrpSpPr/>
          <p:nvPr/>
        </p:nvGrpSpPr>
        <p:grpSpPr>
          <a:xfrm>
            <a:off x="717003" y="971306"/>
            <a:ext cx="845921" cy="690752"/>
            <a:chOff x="732428" y="1198513"/>
            <a:chExt cx="845921" cy="690752"/>
          </a:xfrm>
        </p:grpSpPr>
        <p:grpSp>
          <p:nvGrpSpPr>
            <p:cNvPr id="7329" name="Google Shape;7329;p82"/>
            <p:cNvGrpSpPr/>
            <p:nvPr/>
          </p:nvGrpSpPr>
          <p:grpSpPr>
            <a:xfrm>
              <a:off x="823030" y="1198513"/>
              <a:ext cx="755319" cy="690752"/>
              <a:chOff x="823030" y="1198513"/>
              <a:chExt cx="755319" cy="690752"/>
            </a:xfrm>
          </p:grpSpPr>
          <p:sp>
            <p:nvSpPr>
              <p:cNvPr id="7330" name="Google Shape;7330;p8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82"/>
            <p:cNvGrpSpPr/>
            <p:nvPr/>
          </p:nvGrpSpPr>
          <p:grpSpPr>
            <a:xfrm>
              <a:off x="732428" y="1239937"/>
              <a:ext cx="739912" cy="607886"/>
              <a:chOff x="732428" y="1239937"/>
              <a:chExt cx="739912" cy="607886"/>
            </a:xfrm>
          </p:grpSpPr>
          <p:sp>
            <p:nvSpPr>
              <p:cNvPr id="7333" name="Google Shape;7333;p8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82"/>
            <p:cNvGrpSpPr/>
            <p:nvPr/>
          </p:nvGrpSpPr>
          <p:grpSpPr>
            <a:xfrm>
              <a:off x="732428" y="1277018"/>
              <a:ext cx="702832" cy="533758"/>
              <a:chOff x="732428" y="1277018"/>
              <a:chExt cx="702832" cy="533758"/>
            </a:xfrm>
          </p:grpSpPr>
          <p:sp>
            <p:nvSpPr>
              <p:cNvPr id="7336" name="Google Shape;7336;p8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82"/>
            <p:cNvGrpSpPr/>
            <p:nvPr/>
          </p:nvGrpSpPr>
          <p:grpSpPr>
            <a:xfrm>
              <a:off x="931170" y="1306653"/>
              <a:ext cx="647179" cy="474455"/>
              <a:chOff x="931170" y="1306653"/>
              <a:chExt cx="647179" cy="474455"/>
            </a:xfrm>
          </p:grpSpPr>
          <p:sp>
            <p:nvSpPr>
              <p:cNvPr id="7339" name="Google Shape;7339;p8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1" name="Google Shape;7341;p8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82"/>
          <p:cNvGrpSpPr/>
          <p:nvPr/>
        </p:nvGrpSpPr>
        <p:grpSpPr>
          <a:xfrm>
            <a:off x="3948612" y="971313"/>
            <a:ext cx="634656" cy="699982"/>
            <a:chOff x="5985650" y="2860025"/>
            <a:chExt cx="1396075" cy="1539775"/>
          </a:xfrm>
        </p:grpSpPr>
        <p:sp>
          <p:nvSpPr>
            <p:cNvPr id="7343" name="Google Shape;7343;p8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82"/>
          <p:cNvGrpSpPr/>
          <p:nvPr/>
        </p:nvGrpSpPr>
        <p:grpSpPr>
          <a:xfrm>
            <a:off x="4704262" y="971306"/>
            <a:ext cx="725845" cy="699975"/>
            <a:chOff x="4249973" y="1201875"/>
            <a:chExt cx="1958568" cy="1888762"/>
          </a:xfrm>
        </p:grpSpPr>
        <p:sp>
          <p:nvSpPr>
            <p:cNvPr id="7376" name="Google Shape;7376;p8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7" name="Google Shape;7377;p82"/>
            <p:cNvGrpSpPr/>
            <p:nvPr/>
          </p:nvGrpSpPr>
          <p:grpSpPr>
            <a:xfrm>
              <a:off x="5853086" y="1789142"/>
              <a:ext cx="355454" cy="1048099"/>
              <a:chOff x="5576108" y="2016725"/>
              <a:chExt cx="565200" cy="1666560"/>
            </a:xfrm>
          </p:grpSpPr>
          <p:sp>
            <p:nvSpPr>
              <p:cNvPr id="7378" name="Google Shape;7378;p8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79" name="Google Shape;7379;p8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82"/>
            <p:cNvGrpSpPr/>
            <p:nvPr/>
          </p:nvGrpSpPr>
          <p:grpSpPr>
            <a:xfrm>
              <a:off x="4869455" y="2691676"/>
              <a:ext cx="1013897" cy="398961"/>
              <a:chOff x="4012057" y="3451825"/>
              <a:chExt cx="1612175" cy="634379"/>
            </a:xfrm>
          </p:grpSpPr>
          <p:sp>
            <p:nvSpPr>
              <p:cNvPr id="7381" name="Google Shape;7381;p8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82" name="Google Shape;7382;p8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82"/>
            <p:cNvGrpSpPr/>
            <p:nvPr/>
          </p:nvGrpSpPr>
          <p:grpSpPr>
            <a:xfrm>
              <a:off x="4276937" y="2155961"/>
              <a:ext cx="651965" cy="891358"/>
              <a:chOff x="3069908" y="2599997"/>
              <a:chExt cx="1036675" cy="1417328"/>
            </a:xfrm>
          </p:grpSpPr>
          <p:sp>
            <p:nvSpPr>
              <p:cNvPr id="7384" name="Google Shape;7384;p8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85" name="Google Shape;7385;p8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82"/>
            <p:cNvGrpSpPr/>
            <p:nvPr/>
          </p:nvGrpSpPr>
          <p:grpSpPr>
            <a:xfrm>
              <a:off x="5054918" y="1201875"/>
              <a:ext cx="999548" cy="602711"/>
              <a:chOff x="4306958" y="1082925"/>
              <a:chExt cx="1589359" cy="958358"/>
            </a:xfrm>
          </p:grpSpPr>
          <p:sp>
            <p:nvSpPr>
              <p:cNvPr id="7387" name="Google Shape;7387;p8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88" name="Google Shape;7388;p8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82"/>
            <p:cNvGrpSpPr/>
            <p:nvPr/>
          </p:nvGrpSpPr>
          <p:grpSpPr>
            <a:xfrm>
              <a:off x="4249973" y="1303451"/>
              <a:ext cx="799317" cy="841334"/>
              <a:chOff x="3027033" y="1244439"/>
              <a:chExt cx="1270977" cy="1337786"/>
            </a:xfrm>
          </p:grpSpPr>
          <p:sp>
            <p:nvSpPr>
              <p:cNvPr id="7390" name="Google Shape;7390;p8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91" name="Google Shape;7391;p8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2" name="Google Shape;7392;p82"/>
          <p:cNvGrpSpPr/>
          <p:nvPr/>
        </p:nvGrpSpPr>
        <p:grpSpPr>
          <a:xfrm>
            <a:off x="4057126" y="1858087"/>
            <a:ext cx="750769" cy="683784"/>
            <a:chOff x="4204684" y="2104422"/>
            <a:chExt cx="699822" cy="637382"/>
          </a:xfrm>
        </p:grpSpPr>
        <p:grpSp>
          <p:nvGrpSpPr>
            <p:cNvPr id="7393" name="Google Shape;7393;p82"/>
            <p:cNvGrpSpPr/>
            <p:nvPr/>
          </p:nvGrpSpPr>
          <p:grpSpPr>
            <a:xfrm>
              <a:off x="4204684" y="2430067"/>
              <a:ext cx="342957" cy="311738"/>
              <a:chOff x="4204684" y="2430067"/>
              <a:chExt cx="342957" cy="311738"/>
            </a:xfrm>
          </p:grpSpPr>
          <p:sp>
            <p:nvSpPr>
              <p:cNvPr id="7394" name="Google Shape;7394;p8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82"/>
            <p:cNvGrpSpPr/>
            <p:nvPr/>
          </p:nvGrpSpPr>
          <p:grpSpPr>
            <a:xfrm>
              <a:off x="4561586" y="2430067"/>
              <a:ext cx="342920" cy="311738"/>
              <a:chOff x="4561586" y="2430067"/>
              <a:chExt cx="342920" cy="311738"/>
            </a:xfrm>
          </p:grpSpPr>
          <p:sp>
            <p:nvSpPr>
              <p:cNvPr id="7397" name="Google Shape;7397;p8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82"/>
            <p:cNvGrpSpPr/>
            <p:nvPr/>
          </p:nvGrpSpPr>
          <p:grpSpPr>
            <a:xfrm>
              <a:off x="4561586" y="2104422"/>
              <a:ext cx="342920" cy="311738"/>
              <a:chOff x="4561586" y="2104422"/>
              <a:chExt cx="342920" cy="311738"/>
            </a:xfrm>
          </p:grpSpPr>
          <p:sp>
            <p:nvSpPr>
              <p:cNvPr id="7400" name="Google Shape;7400;p8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82"/>
            <p:cNvGrpSpPr/>
            <p:nvPr/>
          </p:nvGrpSpPr>
          <p:grpSpPr>
            <a:xfrm>
              <a:off x="4204684" y="2104422"/>
              <a:ext cx="342957" cy="311664"/>
              <a:chOff x="4204684" y="2104422"/>
              <a:chExt cx="342957" cy="311664"/>
            </a:xfrm>
          </p:grpSpPr>
          <p:sp>
            <p:nvSpPr>
              <p:cNvPr id="7403" name="Google Shape;7403;p8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05" name="Google Shape;7405;p82"/>
          <p:cNvGrpSpPr/>
          <p:nvPr/>
        </p:nvGrpSpPr>
        <p:grpSpPr>
          <a:xfrm>
            <a:off x="5521559" y="971301"/>
            <a:ext cx="660591" cy="688867"/>
            <a:chOff x="5830645" y="1267368"/>
            <a:chExt cx="530340" cy="553040"/>
          </a:xfrm>
        </p:grpSpPr>
        <p:sp>
          <p:nvSpPr>
            <p:cNvPr id="7406" name="Google Shape;7406;p8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7" name="Google Shape;7407;p82"/>
            <p:cNvGrpSpPr/>
            <p:nvPr/>
          </p:nvGrpSpPr>
          <p:grpSpPr>
            <a:xfrm>
              <a:off x="5830645" y="1267368"/>
              <a:ext cx="259743" cy="269909"/>
              <a:chOff x="5830645" y="1267368"/>
              <a:chExt cx="259743" cy="269909"/>
            </a:xfrm>
          </p:grpSpPr>
          <p:sp>
            <p:nvSpPr>
              <p:cNvPr id="7408" name="Google Shape;7408;p8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82"/>
            <p:cNvGrpSpPr/>
            <p:nvPr/>
          </p:nvGrpSpPr>
          <p:grpSpPr>
            <a:xfrm>
              <a:off x="6101293" y="1267368"/>
              <a:ext cx="259692" cy="269909"/>
              <a:chOff x="6101293" y="1267368"/>
              <a:chExt cx="259692" cy="269909"/>
            </a:xfrm>
          </p:grpSpPr>
          <p:sp>
            <p:nvSpPr>
              <p:cNvPr id="7411" name="Google Shape;7411;p8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82"/>
            <p:cNvGrpSpPr/>
            <p:nvPr/>
          </p:nvGrpSpPr>
          <p:grpSpPr>
            <a:xfrm>
              <a:off x="5830645" y="1550500"/>
              <a:ext cx="259692" cy="269909"/>
              <a:chOff x="5830645" y="1550500"/>
              <a:chExt cx="259692" cy="269909"/>
            </a:xfrm>
          </p:grpSpPr>
          <p:sp>
            <p:nvSpPr>
              <p:cNvPr id="7414" name="Google Shape;7414;p8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82"/>
            <p:cNvGrpSpPr/>
            <p:nvPr/>
          </p:nvGrpSpPr>
          <p:grpSpPr>
            <a:xfrm>
              <a:off x="6101293" y="1550500"/>
              <a:ext cx="259692" cy="269909"/>
              <a:chOff x="6101293" y="1550500"/>
              <a:chExt cx="259692" cy="269909"/>
            </a:xfrm>
          </p:grpSpPr>
          <p:sp>
            <p:nvSpPr>
              <p:cNvPr id="7417" name="Google Shape;7417;p8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9" name="Google Shape;7419;p82"/>
          <p:cNvGrpSpPr/>
          <p:nvPr/>
        </p:nvGrpSpPr>
        <p:grpSpPr>
          <a:xfrm>
            <a:off x="723713" y="1861760"/>
            <a:ext cx="697154" cy="679574"/>
            <a:chOff x="2679875" y="2361475"/>
            <a:chExt cx="780425" cy="760575"/>
          </a:xfrm>
        </p:grpSpPr>
        <p:sp>
          <p:nvSpPr>
            <p:cNvPr id="7420" name="Google Shape;7420;p8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82"/>
          <p:cNvGrpSpPr/>
          <p:nvPr/>
        </p:nvGrpSpPr>
        <p:grpSpPr>
          <a:xfrm>
            <a:off x="3122872" y="971352"/>
            <a:ext cx="735829" cy="684547"/>
            <a:chOff x="3351965" y="1148808"/>
            <a:chExt cx="750770" cy="698375"/>
          </a:xfrm>
        </p:grpSpPr>
        <p:grpSp>
          <p:nvGrpSpPr>
            <p:cNvPr id="7427" name="Google Shape;7427;p82"/>
            <p:cNvGrpSpPr/>
            <p:nvPr/>
          </p:nvGrpSpPr>
          <p:grpSpPr>
            <a:xfrm>
              <a:off x="3586796" y="1148808"/>
              <a:ext cx="294857" cy="286830"/>
              <a:chOff x="3750225" y="1774000"/>
              <a:chExt cx="149575" cy="145525"/>
            </a:xfrm>
          </p:grpSpPr>
          <p:sp>
            <p:nvSpPr>
              <p:cNvPr id="7428" name="Google Shape;7428;p8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82"/>
            <p:cNvGrpSpPr/>
            <p:nvPr/>
          </p:nvGrpSpPr>
          <p:grpSpPr>
            <a:xfrm>
              <a:off x="3779245" y="1375768"/>
              <a:ext cx="323490" cy="286978"/>
              <a:chOff x="3847850" y="1889150"/>
              <a:chExt cx="164100" cy="145600"/>
            </a:xfrm>
          </p:grpSpPr>
          <p:sp>
            <p:nvSpPr>
              <p:cNvPr id="7431" name="Google Shape;7431;p8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82"/>
            <p:cNvGrpSpPr/>
            <p:nvPr/>
          </p:nvGrpSpPr>
          <p:grpSpPr>
            <a:xfrm>
              <a:off x="3351965" y="1330435"/>
              <a:ext cx="295449" cy="285401"/>
              <a:chOff x="3631100" y="1866150"/>
              <a:chExt cx="149875" cy="144800"/>
            </a:xfrm>
          </p:grpSpPr>
          <p:sp>
            <p:nvSpPr>
              <p:cNvPr id="7434" name="Google Shape;7434;p8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82"/>
            <p:cNvGrpSpPr/>
            <p:nvPr/>
          </p:nvGrpSpPr>
          <p:grpSpPr>
            <a:xfrm>
              <a:off x="3548208" y="1560352"/>
              <a:ext cx="294808" cy="286830"/>
              <a:chOff x="3730650" y="1982800"/>
              <a:chExt cx="149550" cy="145525"/>
            </a:xfrm>
          </p:grpSpPr>
          <p:sp>
            <p:nvSpPr>
              <p:cNvPr id="7437" name="Google Shape;7437;p8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9" name="Google Shape;7439;p82"/>
          <p:cNvGrpSpPr/>
          <p:nvPr/>
        </p:nvGrpSpPr>
        <p:grpSpPr>
          <a:xfrm>
            <a:off x="7624524" y="971306"/>
            <a:ext cx="804565" cy="677795"/>
            <a:chOff x="7636443" y="1204988"/>
            <a:chExt cx="804565" cy="677795"/>
          </a:xfrm>
        </p:grpSpPr>
        <p:grpSp>
          <p:nvGrpSpPr>
            <p:cNvPr id="7440" name="Google Shape;7440;p82"/>
            <p:cNvGrpSpPr/>
            <p:nvPr/>
          </p:nvGrpSpPr>
          <p:grpSpPr>
            <a:xfrm>
              <a:off x="7636443" y="1509705"/>
              <a:ext cx="804565" cy="373078"/>
              <a:chOff x="7636443" y="1509705"/>
              <a:chExt cx="804565" cy="373078"/>
            </a:xfrm>
          </p:grpSpPr>
          <p:sp>
            <p:nvSpPr>
              <p:cNvPr id="7441" name="Google Shape;7441;p8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82"/>
            <p:cNvGrpSpPr/>
            <p:nvPr/>
          </p:nvGrpSpPr>
          <p:grpSpPr>
            <a:xfrm>
              <a:off x="7636443" y="1408133"/>
              <a:ext cx="804565" cy="373078"/>
              <a:chOff x="7636443" y="1408133"/>
              <a:chExt cx="804565" cy="373078"/>
            </a:xfrm>
          </p:grpSpPr>
          <p:sp>
            <p:nvSpPr>
              <p:cNvPr id="7444" name="Google Shape;7444;p8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82"/>
            <p:cNvGrpSpPr/>
            <p:nvPr/>
          </p:nvGrpSpPr>
          <p:grpSpPr>
            <a:xfrm>
              <a:off x="7636443" y="1306560"/>
              <a:ext cx="804565" cy="373078"/>
              <a:chOff x="7636443" y="1306560"/>
              <a:chExt cx="804565" cy="373078"/>
            </a:xfrm>
          </p:grpSpPr>
          <p:sp>
            <p:nvSpPr>
              <p:cNvPr id="7447" name="Google Shape;7447;p8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82"/>
            <p:cNvGrpSpPr/>
            <p:nvPr/>
          </p:nvGrpSpPr>
          <p:grpSpPr>
            <a:xfrm>
              <a:off x="7636443" y="1204988"/>
              <a:ext cx="804565" cy="373078"/>
              <a:chOff x="7636443" y="1204988"/>
              <a:chExt cx="804565" cy="373078"/>
            </a:xfrm>
          </p:grpSpPr>
          <p:sp>
            <p:nvSpPr>
              <p:cNvPr id="7450" name="Google Shape;7450;p8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2" name="Google Shape;7452;p82"/>
          <p:cNvGrpSpPr/>
          <p:nvPr/>
        </p:nvGrpSpPr>
        <p:grpSpPr>
          <a:xfrm>
            <a:off x="4963371" y="1878721"/>
            <a:ext cx="661339" cy="661188"/>
            <a:chOff x="3990000" y="975400"/>
            <a:chExt cx="3934200" cy="3933300"/>
          </a:xfrm>
        </p:grpSpPr>
        <p:sp>
          <p:nvSpPr>
            <p:cNvPr id="7453" name="Google Shape;7453;p8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82"/>
          <p:cNvGrpSpPr/>
          <p:nvPr/>
        </p:nvGrpSpPr>
        <p:grpSpPr>
          <a:xfrm>
            <a:off x="6607019" y="1857359"/>
            <a:ext cx="868881" cy="684241"/>
            <a:chOff x="6598259" y="2078634"/>
            <a:chExt cx="868881" cy="684241"/>
          </a:xfrm>
        </p:grpSpPr>
        <p:sp>
          <p:nvSpPr>
            <p:cNvPr id="7458" name="Google Shape;7458;p8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4" name="Google Shape;7464;p82"/>
            <p:cNvGrpSpPr/>
            <p:nvPr/>
          </p:nvGrpSpPr>
          <p:grpSpPr>
            <a:xfrm>
              <a:off x="6808175" y="2078634"/>
              <a:ext cx="452229" cy="684241"/>
              <a:chOff x="6808175" y="2078634"/>
              <a:chExt cx="452229" cy="684241"/>
            </a:xfrm>
          </p:grpSpPr>
          <p:sp>
            <p:nvSpPr>
              <p:cNvPr id="7465" name="Google Shape;7465;p8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1" name="Google Shape;7471;p82"/>
              <p:cNvGrpSpPr/>
              <p:nvPr/>
            </p:nvGrpSpPr>
            <p:grpSpPr>
              <a:xfrm>
                <a:off x="6821586" y="2078634"/>
                <a:ext cx="426871" cy="684241"/>
                <a:chOff x="6821586" y="2078634"/>
                <a:chExt cx="426871" cy="684241"/>
              </a:xfrm>
            </p:grpSpPr>
            <p:grpSp>
              <p:nvGrpSpPr>
                <p:cNvPr id="7472" name="Google Shape;7472;p82"/>
                <p:cNvGrpSpPr/>
                <p:nvPr/>
              </p:nvGrpSpPr>
              <p:grpSpPr>
                <a:xfrm>
                  <a:off x="6821586" y="2078634"/>
                  <a:ext cx="426871" cy="684241"/>
                  <a:chOff x="6821586" y="2078634"/>
                  <a:chExt cx="426871" cy="684241"/>
                </a:xfrm>
              </p:grpSpPr>
              <p:sp>
                <p:nvSpPr>
                  <p:cNvPr id="7473" name="Google Shape;7473;p8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2" name="Google Shape;7492;p8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98" name="Google Shape;7498;p82"/>
          <p:cNvGrpSpPr/>
          <p:nvPr/>
        </p:nvGrpSpPr>
        <p:grpSpPr>
          <a:xfrm>
            <a:off x="5780185" y="1862968"/>
            <a:ext cx="671358" cy="671358"/>
            <a:chOff x="6535625" y="760425"/>
            <a:chExt cx="1665900" cy="1665900"/>
          </a:xfrm>
        </p:grpSpPr>
        <p:sp>
          <p:nvSpPr>
            <p:cNvPr id="7499" name="Google Shape;7499;p8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82"/>
          <p:cNvGrpSpPr/>
          <p:nvPr/>
        </p:nvGrpSpPr>
        <p:grpSpPr>
          <a:xfrm>
            <a:off x="717002" y="3531368"/>
            <a:ext cx="1340789" cy="640830"/>
            <a:chOff x="238125" y="1151100"/>
            <a:chExt cx="7139450" cy="3412300"/>
          </a:xfrm>
        </p:grpSpPr>
        <p:sp>
          <p:nvSpPr>
            <p:cNvPr id="7504" name="Google Shape;7504;p8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82"/>
          <p:cNvGrpSpPr/>
          <p:nvPr/>
        </p:nvGrpSpPr>
        <p:grpSpPr>
          <a:xfrm>
            <a:off x="5584225" y="2734649"/>
            <a:ext cx="985357" cy="585764"/>
            <a:chOff x="5145061" y="2881789"/>
            <a:chExt cx="1107641" cy="658458"/>
          </a:xfrm>
        </p:grpSpPr>
        <p:grpSp>
          <p:nvGrpSpPr>
            <p:cNvPr id="7517" name="Google Shape;7517;p82"/>
            <p:cNvGrpSpPr/>
            <p:nvPr/>
          </p:nvGrpSpPr>
          <p:grpSpPr>
            <a:xfrm>
              <a:off x="5722989" y="3244587"/>
              <a:ext cx="529713" cy="295659"/>
              <a:chOff x="5722989" y="3244587"/>
              <a:chExt cx="529713" cy="295659"/>
            </a:xfrm>
          </p:grpSpPr>
          <p:sp>
            <p:nvSpPr>
              <p:cNvPr id="7518" name="Google Shape;7518;p8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519" name="Google Shape;7519;p8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520" name="Google Shape;7520;p82"/>
            <p:cNvGrpSpPr/>
            <p:nvPr/>
          </p:nvGrpSpPr>
          <p:grpSpPr>
            <a:xfrm>
              <a:off x="5145061" y="3244587"/>
              <a:ext cx="536807" cy="295659"/>
              <a:chOff x="5145061" y="3244587"/>
              <a:chExt cx="536807" cy="295659"/>
            </a:xfrm>
          </p:grpSpPr>
          <p:sp>
            <p:nvSpPr>
              <p:cNvPr id="7521" name="Google Shape;7521;p8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522" name="Google Shape;7522;p8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523" name="Google Shape;7523;p82"/>
            <p:cNvGrpSpPr/>
            <p:nvPr/>
          </p:nvGrpSpPr>
          <p:grpSpPr>
            <a:xfrm>
              <a:off x="5341327" y="2898245"/>
              <a:ext cx="532309" cy="614891"/>
              <a:chOff x="5341327" y="2898245"/>
              <a:chExt cx="532309" cy="614891"/>
            </a:xfrm>
          </p:grpSpPr>
          <p:sp>
            <p:nvSpPr>
              <p:cNvPr id="7524" name="Google Shape;7524;p8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525" name="Google Shape;7525;p8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526" name="Google Shape;7526;p82"/>
            <p:cNvGrpSpPr/>
            <p:nvPr/>
          </p:nvGrpSpPr>
          <p:grpSpPr>
            <a:xfrm>
              <a:off x="5532290" y="2881789"/>
              <a:ext cx="620516" cy="305456"/>
              <a:chOff x="5532290" y="2881789"/>
              <a:chExt cx="620516" cy="305456"/>
            </a:xfrm>
          </p:grpSpPr>
          <p:sp>
            <p:nvSpPr>
              <p:cNvPr id="7527" name="Google Shape;7527;p8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528" name="Google Shape;7528;p8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529" name="Google Shape;7529;p82"/>
          <p:cNvGrpSpPr/>
          <p:nvPr/>
        </p:nvGrpSpPr>
        <p:grpSpPr>
          <a:xfrm>
            <a:off x="8163148" y="3526707"/>
            <a:ext cx="269068" cy="645491"/>
            <a:chOff x="7026852" y="3311869"/>
            <a:chExt cx="434331" cy="1041954"/>
          </a:xfrm>
        </p:grpSpPr>
        <p:sp>
          <p:nvSpPr>
            <p:cNvPr id="7530" name="Google Shape;7530;p8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82"/>
          <p:cNvGrpSpPr/>
          <p:nvPr/>
        </p:nvGrpSpPr>
        <p:grpSpPr>
          <a:xfrm>
            <a:off x="6179729" y="3565945"/>
            <a:ext cx="293882" cy="293836"/>
            <a:chOff x="4873519" y="3311869"/>
            <a:chExt cx="499374" cy="499296"/>
          </a:xfrm>
        </p:grpSpPr>
        <p:sp>
          <p:nvSpPr>
            <p:cNvPr id="7534" name="Google Shape;7534;p8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82"/>
          <p:cNvGrpSpPr/>
          <p:nvPr/>
        </p:nvGrpSpPr>
        <p:grpSpPr>
          <a:xfrm>
            <a:off x="6179729" y="3878316"/>
            <a:ext cx="293882" cy="293882"/>
            <a:chOff x="4873519" y="3875839"/>
            <a:chExt cx="499374" cy="499374"/>
          </a:xfrm>
        </p:grpSpPr>
        <p:sp>
          <p:nvSpPr>
            <p:cNvPr id="7537" name="Google Shape;7537;p8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82"/>
          <p:cNvGrpSpPr/>
          <p:nvPr/>
        </p:nvGrpSpPr>
        <p:grpSpPr>
          <a:xfrm>
            <a:off x="2410256" y="1850269"/>
            <a:ext cx="698104" cy="698208"/>
            <a:chOff x="2565073" y="2075876"/>
            <a:chExt cx="672482" cy="672518"/>
          </a:xfrm>
        </p:grpSpPr>
        <p:sp>
          <p:nvSpPr>
            <p:cNvPr id="7540" name="Google Shape;7540;p8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82"/>
          <p:cNvGrpSpPr/>
          <p:nvPr/>
        </p:nvGrpSpPr>
        <p:grpSpPr>
          <a:xfrm>
            <a:off x="5633667" y="3534869"/>
            <a:ext cx="438354" cy="637329"/>
            <a:chOff x="1697726" y="3244179"/>
            <a:chExt cx="788124" cy="1146069"/>
          </a:xfrm>
        </p:grpSpPr>
        <p:sp>
          <p:nvSpPr>
            <p:cNvPr id="7547" name="Google Shape;7547;p8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9" name="Google Shape;7549;p82"/>
          <p:cNvSpPr/>
          <p:nvPr/>
        </p:nvSpPr>
        <p:spPr>
          <a:xfrm>
            <a:off x="8130926"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0" name="Google Shape;7550;p82"/>
          <p:cNvGrpSpPr/>
          <p:nvPr/>
        </p:nvGrpSpPr>
        <p:grpSpPr>
          <a:xfrm>
            <a:off x="7634881" y="1863232"/>
            <a:ext cx="799565" cy="670282"/>
            <a:chOff x="7617850" y="2063282"/>
            <a:chExt cx="799565" cy="670282"/>
          </a:xfrm>
        </p:grpSpPr>
        <p:cxnSp>
          <p:nvCxnSpPr>
            <p:cNvPr id="7551" name="Google Shape;7551;p8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552" name="Google Shape;7552;p8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553" name="Google Shape;7553;p8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554" name="Google Shape;7554;p8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555" name="Google Shape;7555;p8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556" name="Google Shape;7556;p8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557" name="Google Shape;7557;p82"/>
            <p:cNvGrpSpPr/>
            <p:nvPr/>
          </p:nvGrpSpPr>
          <p:grpSpPr>
            <a:xfrm>
              <a:off x="7734309" y="2063282"/>
              <a:ext cx="570957" cy="620095"/>
              <a:chOff x="7734309" y="2063282"/>
              <a:chExt cx="570957" cy="620095"/>
            </a:xfrm>
          </p:grpSpPr>
          <p:grpSp>
            <p:nvGrpSpPr>
              <p:cNvPr id="7558" name="Google Shape;7558;p82"/>
              <p:cNvGrpSpPr/>
              <p:nvPr/>
            </p:nvGrpSpPr>
            <p:grpSpPr>
              <a:xfrm>
                <a:off x="8031573" y="2063282"/>
                <a:ext cx="273693" cy="620095"/>
                <a:chOff x="8031573" y="2063282"/>
                <a:chExt cx="273693" cy="620095"/>
              </a:xfrm>
            </p:grpSpPr>
            <p:sp>
              <p:nvSpPr>
                <p:cNvPr id="7559" name="Google Shape;7559;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82"/>
              <p:cNvGrpSpPr/>
              <p:nvPr/>
            </p:nvGrpSpPr>
            <p:grpSpPr>
              <a:xfrm flipH="1">
                <a:off x="7734309" y="2063282"/>
                <a:ext cx="273693" cy="620095"/>
                <a:chOff x="8031573" y="2063282"/>
                <a:chExt cx="273693" cy="620095"/>
              </a:xfrm>
            </p:grpSpPr>
            <p:sp>
              <p:nvSpPr>
                <p:cNvPr id="7564" name="Google Shape;7564;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568" name="Google Shape;7568;p82"/>
          <p:cNvSpPr/>
          <p:nvPr/>
        </p:nvSpPr>
        <p:spPr>
          <a:xfrm>
            <a:off x="7095136"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2"/>
          <p:cNvSpPr/>
          <p:nvPr/>
        </p:nvSpPr>
        <p:spPr>
          <a:xfrm rot="10800000">
            <a:off x="6581318"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0" name="Google Shape;7570;p82"/>
          <p:cNvGrpSpPr/>
          <p:nvPr/>
        </p:nvGrpSpPr>
        <p:grpSpPr>
          <a:xfrm>
            <a:off x="7821488" y="2716715"/>
            <a:ext cx="602567" cy="601884"/>
            <a:chOff x="1186975" y="238125"/>
            <a:chExt cx="5244275" cy="5238325"/>
          </a:xfrm>
        </p:grpSpPr>
        <p:sp>
          <p:nvSpPr>
            <p:cNvPr id="7571" name="Google Shape;7571;p8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82"/>
          <p:cNvGrpSpPr/>
          <p:nvPr/>
        </p:nvGrpSpPr>
        <p:grpSpPr>
          <a:xfrm>
            <a:off x="3264225" y="1856199"/>
            <a:ext cx="651848" cy="687338"/>
            <a:chOff x="3400515" y="2056248"/>
            <a:chExt cx="698134" cy="735987"/>
          </a:xfrm>
        </p:grpSpPr>
        <p:grpSp>
          <p:nvGrpSpPr>
            <p:cNvPr id="7576" name="Google Shape;7576;p82"/>
            <p:cNvGrpSpPr/>
            <p:nvPr/>
          </p:nvGrpSpPr>
          <p:grpSpPr>
            <a:xfrm>
              <a:off x="3400515" y="2283913"/>
              <a:ext cx="312919" cy="219900"/>
              <a:chOff x="3400515" y="2283913"/>
              <a:chExt cx="312919" cy="219900"/>
            </a:xfrm>
          </p:grpSpPr>
          <p:sp>
            <p:nvSpPr>
              <p:cNvPr id="7577" name="Google Shape;7577;p8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78" name="Google Shape;7578;p8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579" name="Google Shape;7579;p82"/>
            <p:cNvGrpSpPr/>
            <p:nvPr/>
          </p:nvGrpSpPr>
          <p:grpSpPr>
            <a:xfrm>
              <a:off x="3547823" y="2461089"/>
              <a:ext cx="219900" cy="331146"/>
              <a:chOff x="3547823" y="2461089"/>
              <a:chExt cx="219900" cy="331146"/>
            </a:xfrm>
          </p:grpSpPr>
          <p:sp>
            <p:nvSpPr>
              <p:cNvPr id="7580" name="Google Shape;7580;p8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81" name="Google Shape;7581;p8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582" name="Google Shape;7582;p82"/>
            <p:cNvGrpSpPr/>
            <p:nvPr/>
          </p:nvGrpSpPr>
          <p:grpSpPr>
            <a:xfrm>
              <a:off x="3734138" y="2461089"/>
              <a:ext cx="219900" cy="331146"/>
              <a:chOff x="3734138" y="2461089"/>
              <a:chExt cx="219900" cy="331146"/>
            </a:xfrm>
          </p:grpSpPr>
          <p:sp>
            <p:nvSpPr>
              <p:cNvPr id="7583" name="Google Shape;7583;p8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84" name="Google Shape;7584;p8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585" name="Google Shape;7585;p82"/>
            <p:cNvGrpSpPr/>
            <p:nvPr/>
          </p:nvGrpSpPr>
          <p:grpSpPr>
            <a:xfrm>
              <a:off x="3787560" y="2281742"/>
              <a:ext cx="311089" cy="219900"/>
              <a:chOff x="3787560" y="2281742"/>
              <a:chExt cx="311089" cy="219900"/>
            </a:xfrm>
          </p:grpSpPr>
          <p:sp>
            <p:nvSpPr>
              <p:cNvPr id="7586" name="Google Shape;7586;p8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87" name="Google Shape;7587;p8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588" name="Google Shape;7588;p82"/>
            <p:cNvGrpSpPr/>
            <p:nvPr/>
          </p:nvGrpSpPr>
          <p:grpSpPr>
            <a:xfrm>
              <a:off x="3637290" y="2056248"/>
              <a:ext cx="219900" cy="330736"/>
              <a:chOff x="3637290" y="2056248"/>
              <a:chExt cx="219900" cy="330736"/>
            </a:xfrm>
          </p:grpSpPr>
          <p:sp>
            <p:nvSpPr>
              <p:cNvPr id="7589" name="Google Shape;7589;p8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590" name="Google Shape;7590;p8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591" name="Google Shape;7591;p82"/>
          <p:cNvGrpSpPr/>
          <p:nvPr/>
        </p:nvGrpSpPr>
        <p:grpSpPr>
          <a:xfrm>
            <a:off x="2555931" y="2726205"/>
            <a:ext cx="1268144" cy="592394"/>
            <a:chOff x="238125" y="1188750"/>
            <a:chExt cx="7140450" cy="3335550"/>
          </a:xfrm>
        </p:grpSpPr>
        <p:sp>
          <p:nvSpPr>
            <p:cNvPr id="7592" name="Google Shape;7592;p8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82"/>
          <p:cNvGrpSpPr/>
          <p:nvPr/>
        </p:nvGrpSpPr>
        <p:grpSpPr>
          <a:xfrm>
            <a:off x="6663832" y="2728360"/>
            <a:ext cx="1053944" cy="590147"/>
            <a:chOff x="238125" y="1335475"/>
            <a:chExt cx="5418735" cy="3034175"/>
          </a:xfrm>
        </p:grpSpPr>
        <p:sp>
          <p:nvSpPr>
            <p:cNvPr id="7598" name="Google Shape;7598;p8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82"/>
          <p:cNvGrpSpPr/>
          <p:nvPr/>
        </p:nvGrpSpPr>
        <p:grpSpPr>
          <a:xfrm>
            <a:off x="4094641" y="3533259"/>
            <a:ext cx="1268207" cy="638939"/>
            <a:chOff x="3967651" y="3645904"/>
            <a:chExt cx="1479304" cy="745292"/>
          </a:xfrm>
        </p:grpSpPr>
        <p:grpSp>
          <p:nvGrpSpPr>
            <p:cNvPr id="7602" name="Google Shape;7602;p82"/>
            <p:cNvGrpSpPr/>
            <p:nvPr/>
          </p:nvGrpSpPr>
          <p:grpSpPr>
            <a:xfrm>
              <a:off x="3967651" y="4009026"/>
              <a:ext cx="1479304" cy="382170"/>
              <a:chOff x="3967651" y="4009026"/>
              <a:chExt cx="1479304" cy="382170"/>
            </a:xfrm>
          </p:grpSpPr>
          <p:grpSp>
            <p:nvGrpSpPr>
              <p:cNvPr id="7603" name="Google Shape;7603;p82"/>
              <p:cNvGrpSpPr/>
              <p:nvPr/>
            </p:nvGrpSpPr>
            <p:grpSpPr>
              <a:xfrm>
                <a:off x="4892216" y="4195630"/>
                <a:ext cx="554739" cy="195566"/>
                <a:chOff x="3604375" y="4892160"/>
                <a:chExt cx="1651500" cy="582215"/>
              </a:xfrm>
            </p:grpSpPr>
            <p:sp>
              <p:nvSpPr>
                <p:cNvPr id="7604" name="Google Shape;7604;p8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82"/>
              <p:cNvGrpSpPr/>
              <p:nvPr/>
            </p:nvGrpSpPr>
            <p:grpSpPr>
              <a:xfrm>
                <a:off x="3967651" y="4146303"/>
                <a:ext cx="579402" cy="244893"/>
                <a:chOff x="851875" y="4745310"/>
                <a:chExt cx="1724925" cy="729065"/>
              </a:xfrm>
            </p:grpSpPr>
            <p:sp>
              <p:nvSpPr>
                <p:cNvPr id="7607" name="Google Shape;7607;p8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82"/>
              <p:cNvGrpSpPr/>
              <p:nvPr/>
            </p:nvGrpSpPr>
            <p:grpSpPr>
              <a:xfrm>
                <a:off x="4460753" y="4009026"/>
                <a:ext cx="493110" cy="382170"/>
                <a:chOff x="2319875" y="4336625"/>
                <a:chExt cx="1468025" cy="1137750"/>
              </a:xfrm>
            </p:grpSpPr>
            <p:sp>
              <p:nvSpPr>
                <p:cNvPr id="7610" name="Google Shape;7610;p8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2" name="Google Shape;7612;p82"/>
            <p:cNvGrpSpPr/>
            <p:nvPr/>
          </p:nvGrpSpPr>
          <p:grpSpPr>
            <a:xfrm>
              <a:off x="4479443" y="3645904"/>
              <a:ext cx="455965" cy="388789"/>
              <a:chOff x="2957425" y="238100"/>
              <a:chExt cx="1910200" cy="1628775"/>
            </a:xfrm>
          </p:grpSpPr>
          <p:sp>
            <p:nvSpPr>
              <p:cNvPr id="7613" name="Google Shape;7613;p8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3" name="Google Shape;7623;p82"/>
          <p:cNvGrpSpPr/>
          <p:nvPr/>
        </p:nvGrpSpPr>
        <p:grpSpPr>
          <a:xfrm>
            <a:off x="2480754" y="3534460"/>
            <a:ext cx="1243128" cy="637739"/>
            <a:chOff x="2496310" y="3693351"/>
            <a:chExt cx="1342906" cy="688926"/>
          </a:xfrm>
        </p:grpSpPr>
        <p:grpSp>
          <p:nvGrpSpPr>
            <p:cNvPr id="7624" name="Google Shape;7624;p82"/>
            <p:cNvGrpSpPr/>
            <p:nvPr/>
          </p:nvGrpSpPr>
          <p:grpSpPr>
            <a:xfrm>
              <a:off x="2496310" y="3693351"/>
              <a:ext cx="1342906" cy="688875"/>
              <a:chOff x="2496310" y="3693351"/>
              <a:chExt cx="1342906" cy="688875"/>
            </a:xfrm>
          </p:grpSpPr>
          <p:sp>
            <p:nvSpPr>
              <p:cNvPr id="7625" name="Google Shape;7625;p8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31" name="Google Shape;7631;p82"/>
              <p:cNvCxnSpPr>
                <a:stCxn id="762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632" name="Google Shape;7632;p82"/>
              <p:cNvCxnSpPr>
                <a:stCxn id="762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633" name="Google Shape;7633;p82"/>
              <p:cNvCxnSpPr>
                <a:stCxn id="762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634" name="Google Shape;7634;p82"/>
              <p:cNvCxnSpPr>
                <a:stCxn id="763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635" name="Google Shape;7635;p82"/>
              <p:cNvCxnSpPr>
                <a:stCxn id="762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636" name="Google Shape;7636;p82"/>
            <p:cNvGrpSpPr/>
            <p:nvPr/>
          </p:nvGrpSpPr>
          <p:grpSpPr>
            <a:xfrm>
              <a:off x="2675275" y="3930557"/>
              <a:ext cx="1003306" cy="451719"/>
              <a:chOff x="2675275" y="4174282"/>
              <a:chExt cx="1003306" cy="451719"/>
            </a:xfrm>
          </p:grpSpPr>
          <p:sp>
            <p:nvSpPr>
              <p:cNvPr id="7637" name="Google Shape;7637;p8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0" name="Google Shape;7640;p82"/>
          <p:cNvGrpSpPr/>
          <p:nvPr/>
        </p:nvGrpSpPr>
        <p:grpSpPr>
          <a:xfrm>
            <a:off x="1654425" y="971306"/>
            <a:ext cx="574511" cy="874709"/>
            <a:chOff x="1715404" y="1112080"/>
            <a:chExt cx="642270" cy="977984"/>
          </a:xfrm>
        </p:grpSpPr>
        <p:grpSp>
          <p:nvGrpSpPr>
            <p:cNvPr id="7641" name="Google Shape;7641;p82"/>
            <p:cNvGrpSpPr/>
            <p:nvPr/>
          </p:nvGrpSpPr>
          <p:grpSpPr>
            <a:xfrm>
              <a:off x="1715404" y="1112080"/>
              <a:ext cx="642270" cy="977984"/>
              <a:chOff x="1715404" y="1112080"/>
              <a:chExt cx="642270" cy="977984"/>
            </a:xfrm>
          </p:grpSpPr>
          <p:sp>
            <p:nvSpPr>
              <p:cNvPr id="7642" name="Google Shape;7642;p8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82"/>
            <p:cNvGrpSpPr/>
            <p:nvPr/>
          </p:nvGrpSpPr>
          <p:grpSpPr>
            <a:xfrm>
              <a:off x="1768927" y="1165603"/>
              <a:ext cx="535225" cy="851367"/>
              <a:chOff x="1768927" y="1165603"/>
              <a:chExt cx="535225" cy="851367"/>
            </a:xfrm>
          </p:grpSpPr>
          <p:sp>
            <p:nvSpPr>
              <p:cNvPr id="7645" name="Google Shape;7645;p8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82"/>
            <p:cNvGrpSpPr/>
            <p:nvPr/>
          </p:nvGrpSpPr>
          <p:grpSpPr>
            <a:xfrm>
              <a:off x="1822449" y="1219125"/>
              <a:ext cx="428180" cy="718859"/>
              <a:chOff x="1822449" y="1219125"/>
              <a:chExt cx="428180" cy="718859"/>
            </a:xfrm>
          </p:grpSpPr>
          <p:sp>
            <p:nvSpPr>
              <p:cNvPr id="7648" name="Google Shape;7648;p8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82"/>
            <p:cNvGrpSpPr/>
            <p:nvPr/>
          </p:nvGrpSpPr>
          <p:grpSpPr>
            <a:xfrm>
              <a:off x="1875972" y="1272648"/>
              <a:ext cx="321135" cy="586939"/>
              <a:chOff x="1875972" y="1272648"/>
              <a:chExt cx="321135" cy="586939"/>
            </a:xfrm>
          </p:grpSpPr>
          <p:sp>
            <p:nvSpPr>
              <p:cNvPr id="7651" name="Google Shape;7651;p8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53" name="Google Shape;7653;p82"/>
          <p:cNvGrpSpPr/>
          <p:nvPr/>
        </p:nvGrpSpPr>
        <p:grpSpPr>
          <a:xfrm>
            <a:off x="7761586" y="3528028"/>
            <a:ext cx="293855" cy="644170"/>
            <a:chOff x="241025" y="3151575"/>
            <a:chExt cx="293855" cy="644170"/>
          </a:xfrm>
        </p:grpSpPr>
        <p:sp>
          <p:nvSpPr>
            <p:cNvPr id="7654" name="Google Shape;7654;p8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82"/>
          <p:cNvGrpSpPr/>
          <p:nvPr/>
        </p:nvGrpSpPr>
        <p:grpSpPr>
          <a:xfrm>
            <a:off x="709569" y="2728028"/>
            <a:ext cx="1779649" cy="591620"/>
            <a:chOff x="246070" y="1983375"/>
            <a:chExt cx="1855347" cy="616849"/>
          </a:xfrm>
        </p:grpSpPr>
        <p:sp>
          <p:nvSpPr>
            <p:cNvPr id="7657" name="Google Shape;7657;p8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82"/>
          <p:cNvGrpSpPr/>
          <p:nvPr/>
        </p:nvGrpSpPr>
        <p:grpSpPr>
          <a:xfrm>
            <a:off x="2320436" y="971306"/>
            <a:ext cx="711055" cy="745993"/>
            <a:chOff x="2496269" y="1171698"/>
            <a:chExt cx="761953" cy="799392"/>
          </a:xfrm>
        </p:grpSpPr>
        <p:grpSp>
          <p:nvGrpSpPr>
            <p:cNvPr id="7667" name="Google Shape;7667;p82"/>
            <p:cNvGrpSpPr/>
            <p:nvPr/>
          </p:nvGrpSpPr>
          <p:grpSpPr>
            <a:xfrm>
              <a:off x="2496269" y="1171698"/>
              <a:ext cx="761953" cy="723022"/>
              <a:chOff x="2496269" y="1171698"/>
              <a:chExt cx="761953" cy="723022"/>
            </a:xfrm>
          </p:grpSpPr>
          <p:sp>
            <p:nvSpPr>
              <p:cNvPr id="7668" name="Google Shape;7668;p8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0" name="Google Shape;7670;p82"/>
              <p:cNvGrpSpPr/>
              <p:nvPr/>
            </p:nvGrpSpPr>
            <p:grpSpPr>
              <a:xfrm>
                <a:off x="2496269" y="1171698"/>
                <a:ext cx="761953" cy="723022"/>
                <a:chOff x="2496269" y="1120652"/>
                <a:chExt cx="761953" cy="723022"/>
              </a:xfrm>
            </p:grpSpPr>
            <p:grpSp>
              <p:nvGrpSpPr>
                <p:cNvPr id="7671" name="Google Shape;7671;p82"/>
                <p:cNvGrpSpPr/>
                <p:nvPr/>
              </p:nvGrpSpPr>
              <p:grpSpPr>
                <a:xfrm>
                  <a:off x="2496269" y="1120652"/>
                  <a:ext cx="761953" cy="723022"/>
                  <a:chOff x="2496269" y="1120652"/>
                  <a:chExt cx="761953" cy="723022"/>
                </a:xfrm>
              </p:grpSpPr>
              <p:grpSp>
                <p:nvGrpSpPr>
                  <p:cNvPr id="7672" name="Google Shape;7672;p82"/>
                  <p:cNvGrpSpPr/>
                  <p:nvPr/>
                </p:nvGrpSpPr>
                <p:grpSpPr>
                  <a:xfrm>
                    <a:off x="2496269" y="1304589"/>
                    <a:ext cx="407089" cy="305057"/>
                    <a:chOff x="2496269" y="1304589"/>
                    <a:chExt cx="407089" cy="305057"/>
                  </a:xfrm>
                </p:grpSpPr>
                <p:sp>
                  <p:nvSpPr>
                    <p:cNvPr id="7673" name="Google Shape;7673;p8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82"/>
                  <p:cNvGrpSpPr/>
                  <p:nvPr/>
                </p:nvGrpSpPr>
                <p:grpSpPr>
                  <a:xfrm>
                    <a:off x="2586468" y="1493376"/>
                    <a:ext cx="358850" cy="349656"/>
                    <a:chOff x="2586468" y="1493376"/>
                    <a:chExt cx="358850" cy="349656"/>
                  </a:xfrm>
                </p:grpSpPr>
                <p:sp>
                  <p:nvSpPr>
                    <p:cNvPr id="7676" name="Google Shape;7676;p8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82"/>
                  <p:cNvGrpSpPr/>
                  <p:nvPr/>
                </p:nvGrpSpPr>
                <p:grpSpPr>
                  <a:xfrm>
                    <a:off x="2807939" y="1494024"/>
                    <a:ext cx="358857" cy="349650"/>
                    <a:chOff x="2807939" y="1494024"/>
                    <a:chExt cx="358857" cy="349650"/>
                  </a:xfrm>
                </p:grpSpPr>
                <p:sp>
                  <p:nvSpPr>
                    <p:cNvPr id="7679" name="Google Shape;7679;p8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82"/>
                  <p:cNvGrpSpPr/>
                  <p:nvPr/>
                </p:nvGrpSpPr>
                <p:grpSpPr>
                  <a:xfrm>
                    <a:off x="2851133" y="1305635"/>
                    <a:ext cx="407089" cy="305057"/>
                    <a:chOff x="2851133" y="1305635"/>
                    <a:chExt cx="407089" cy="305057"/>
                  </a:xfrm>
                </p:grpSpPr>
                <p:sp>
                  <p:nvSpPr>
                    <p:cNvPr id="7682" name="Google Shape;7682;p8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82"/>
                  <p:cNvGrpSpPr/>
                  <p:nvPr/>
                </p:nvGrpSpPr>
                <p:grpSpPr>
                  <a:xfrm>
                    <a:off x="2727495" y="1120652"/>
                    <a:ext cx="300271" cy="396358"/>
                    <a:chOff x="2727495" y="1120652"/>
                    <a:chExt cx="300271" cy="396358"/>
                  </a:xfrm>
                </p:grpSpPr>
                <p:sp>
                  <p:nvSpPr>
                    <p:cNvPr id="7685" name="Google Shape;7685;p8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7" name="Google Shape;7687;p82"/>
                <p:cNvGrpSpPr/>
                <p:nvPr/>
              </p:nvGrpSpPr>
              <p:grpSpPr>
                <a:xfrm>
                  <a:off x="2722305" y="1350460"/>
                  <a:ext cx="308357" cy="308344"/>
                  <a:chOff x="2722305" y="1350460"/>
                  <a:chExt cx="308357" cy="308344"/>
                </a:xfrm>
              </p:grpSpPr>
              <p:sp>
                <p:nvSpPr>
                  <p:cNvPr id="7688" name="Google Shape;7688;p8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9" name="Google Shape;7689;p82"/>
                  <p:cNvGrpSpPr/>
                  <p:nvPr/>
                </p:nvGrpSpPr>
                <p:grpSpPr>
                  <a:xfrm>
                    <a:off x="2725064" y="1364529"/>
                    <a:ext cx="297954" cy="280182"/>
                    <a:chOff x="2725064" y="1364529"/>
                    <a:chExt cx="297954" cy="280182"/>
                  </a:xfrm>
                </p:grpSpPr>
                <p:sp>
                  <p:nvSpPr>
                    <p:cNvPr id="7690" name="Google Shape;7690;p8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695" name="Google Shape;7695;p8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82"/>
          <p:cNvGrpSpPr/>
          <p:nvPr/>
        </p:nvGrpSpPr>
        <p:grpSpPr>
          <a:xfrm>
            <a:off x="3909136" y="2727412"/>
            <a:ext cx="1569144" cy="591015"/>
            <a:chOff x="3820100" y="3023049"/>
            <a:chExt cx="1303926" cy="491162"/>
          </a:xfrm>
        </p:grpSpPr>
        <p:grpSp>
          <p:nvGrpSpPr>
            <p:cNvPr id="7701" name="Google Shape;7701;p82"/>
            <p:cNvGrpSpPr/>
            <p:nvPr/>
          </p:nvGrpSpPr>
          <p:grpSpPr>
            <a:xfrm>
              <a:off x="3820100" y="3023072"/>
              <a:ext cx="1303926" cy="491139"/>
              <a:chOff x="3820100" y="3023072"/>
              <a:chExt cx="1303926" cy="491139"/>
            </a:xfrm>
          </p:grpSpPr>
          <p:sp>
            <p:nvSpPr>
              <p:cNvPr id="7702" name="Google Shape;7702;p8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82"/>
            <p:cNvGrpSpPr/>
            <p:nvPr/>
          </p:nvGrpSpPr>
          <p:grpSpPr>
            <a:xfrm>
              <a:off x="4132439" y="3023645"/>
              <a:ext cx="393633" cy="177096"/>
              <a:chOff x="4132439" y="3023645"/>
              <a:chExt cx="393633" cy="177096"/>
            </a:xfrm>
          </p:grpSpPr>
          <p:sp>
            <p:nvSpPr>
              <p:cNvPr id="7705" name="Google Shape;7705;p8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82"/>
            <p:cNvGrpSpPr/>
            <p:nvPr/>
          </p:nvGrpSpPr>
          <p:grpSpPr>
            <a:xfrm>
              <a:off x="3921811" y="3023049"/>
              <a:ext cx="1002397" cy="388943"/>
              <a:chOff x="3921811" y="3023049"/>
              <a:chExt cx="1002397" cy="388943"/>
            </a:xfrm>
          </p:grpSpPr>
          <p:sp>
            <p:nvSpPr>
              <p:cNvPr id="7708" name="Google Shape;7708;p8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82"/>
            <p:cNvGrpSpPr/>
            <p:nvPr/>
          </p:nvGrpSpPr>
          <p:grpSpPr>
            <a:xfrm>
              <a:off x="4023645" y="3023049"/>
              <a:ext cx="683032" cy="286722"/>
              <a:chOff x="4023645" y="3023049"/>
              <a:chExt cx="683032" cy="286722"/>
            </a:xfrm>
          </p:grpSpPr>
          <p:sp>
            <p:nvSpPr>
              <p:cNvPr id="7711" name="Google Shape;7711;p8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3" name="Google Shape;7713;p82"/>
          <p:cNvGrpSpPr/>
          <p:nvPr/>
        </p:nvGrpSpPr>
        <p:grpSpPr>
          <a:xfrm>
            <a:off x="1541258" y="1854257"/>
            <a:ext cx="713522" cy="688025"/>
            <a:chOff x="1706078" y="2092648"/>
            <a:chExt cx="660913" cy="637296"/>
          </a:xfrm>
        </p:grpSpPr>
        <p:sp>
          <p:nvSpPr>
            <p:cNvPr id="7714" name="Google Shape;7714;p8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5" name="Google Shape;7715;p82"/>
            <p:cNvGrpSpPr/>
            <p:nvPr/>
          </p:nvGrpSpPr>
          <p:grpSpPr>
            <a:xfrm>
              <a:off x="1706078" y="2092648"/>
              <a:ext cx="660913" cy="575241"/>
              <a:chOff x="1706078" y="2092648"/>
              <a:chExt cx="660913" cy="575241"/>
            </a:xfrm>
          </p:grpSpPr>
          <p:sp>
            <p:nvSpPr>
              <p:cNvPr id="7716" name="Google Shape;7716;p8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9" name="Google Shape;7719;p82"/>
          <p:cNvGrpSpPr/>
          <p:nvPr/>
        </p:nvGrpSpPr>
        <p:grpSpPr>
          <a:xfrm>
            <a:off x="6303117" y="971806"/>
            <a:ext cx="1317459" cy="684168"/>
            <a:chOff x="238125" y="999450"/>
            <a:chExt cx="7140700" cy="3708225"/>
          </a:xfrm>
        </p:grpSpPr>
        <p:sp>
          <p:nvSpPr>
            <p:cNvPr id="7720" name="Google Shape;7720;p8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Shape 7732"/>
        <p:cNvGrpSpPr/>
        <p:nvPr/>
      </p:nvGrpSpPr>
      <p:grpSpPr>
        <a:xfrm>
          <a:off x="0" y="0"/>
          <a:ext cx="0" cy="0"/>
          <a:chOff x="0" y="0"/>
          <a:chExt cx="0" cy="0"/>
        </a:xfrm>
      </p:grpSpPr>
      <p:grpSp>
        <p:nvGrpSpPr>
          <p:cNvPr id="7733" name="Google Shape;7733;p83"/>
          <p:cNvGrpSpPr/>
          <p:nvPr/>
        </p:nvGrpSpPr>
        <p:grpSpPr>
          <a:xfrm>
            <a:off x="717025" y="967615"/>
            <a:ext cx="1636117" cy="1526144"/>
            <a:chOff x="729238" y="1179665"/>
            <a:chExt cx="1636117" cy="1526144"/>
          </a:xfrm>
        </p:grpSpPr>
        <p:grpSp>
          <p:nvGrpSpPr>
            <p:cNvPr id="7734" name="Google Shape;7734;p83"/>
            <p:cNvGrpSpPr/>
            <p:nvPr/>
          </p:nvGrpSpPr>
          <p:grpSpPr>
            <a:xfrm>
              <a:off x="729238" y="1179665"/>
              <a:ext cx="80700" cy="1526144"/>
              <a:chOff x="729238" y="1179665"/>
              <a:chExt cx="80700" cy="1526144"/>
            </a:xfrm>
          </p:grpSpPr>
          <p:sp>
            <p:nvSpPr>
              <p:cNvPr id="7735" name="Google Shape;7735;p8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83"/>
            <p:cNvGrpSpPr/>
            <p:nvPr/>
          </p:nvGrpSpPr>
          <p:grpSpPr>
            <a:xfrm>
              <a:off x="903098" y="1179665"/>
              <a:ext cx="80700" cy="1526144"/>
              <a:chOff x="903098" y="1179665"/>
              <a:chExt cx="80700" cy="1526144"/>
            </a:xfrm>
          </p:grpSpPr>
          <p:sp>
            <p:nvSpPr>
              <p:cNvPr id="7746" name="Google Shape;7746;p8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83"/>
            <p:cNvGrpSpPr/>
            <p:nvPr/>
          </p:nvGrpSpPr>
          <p:grpSpPr>
            <a:xfrm>
              <a:off x="1076958" y="1179665"/>
              <a:ext cx="80700" cy="1526144"/>
              <a:chOff x="1076958" y="1179665"/>
              <a:chExt cx="80700" cy="1526144"/>
            </a:xfrm>
          </p:grpSpPr>
          <p:sp>
            <p:nvSpPr>
              <p:cNvPr id="7757" name="Google Shape;7757;p8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83"/>
            <p:cNvGrpSpPr/>
            <p:nvPr/>
          </p:nvGrpSpPr>
          <p:grpSpPr>
            <a:xfrm>
              <a:off x="1247707" y="1179665"/>
              <a:ext cx="80700" cy="1526144"/>
              <a:chOff x="1247707" y="1179665"/>
              <a:chExt cx="80700" cy="1526144"/>
            </a:xfrm>
          </p:grpSpPr>
          <p:sp>
            <p:nvSpPr>
              <p:cNvPr id="7768" name="Google Shape;7768;p8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83"/>
            <p:cNvGrpSpPr/>
            <p:nvPr/>
          </p:nvGrpSpPr>
          <p:grpSpPr>
            <a:xfrm>
              <a:off x="1421567" y="1179665"/>
              <a:ext cx="80700" cy="1526144"/>
              <a:chOff x="1421567" y="1179665"/>
              <a:chExt cx="80700" cy="1526144"/>
            </a:xfrm>
          </p:grpSpPr>
          <p:sp>
            <p:nvSpPr>
              <p:cNvPr id="7779" name="Google Shape;7779;p8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83"/>
            <p:cNvGrpSpPr/>
            <p:nvPr/>
          </p:nvGrpSpPr>
          <p:grpSpPr>
            <a:xfrm>
              <a:off x="1592327" y="1179665"/>
              <a:ext cx="80700" cy="1526144"/>
              <a:chOff x="1592327" y="1179665"/>
              <a:chExt cx="80700" cy="1526144"/>
            </a:xfrm>
          </p:grpSpPr>
          <p:sp>
            <p:nvSpPr>
              <p:cNvPr id="7790" name="Google Shape;7790;p8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83"/>
            <p:cNvGrpSpPr/>
            <p:nvPr/>
          </p:nvGrpSpPr>
          <p:grpSpPr>
            <a:xfrm>
              <a:off x="1766187" y="1179665"/>
              <a:ext cx="80700" cy="1526144"/>
              <a:chOff x="1766187" y="1179665"/>
              <a:chExt cx="80700" cy="1526144"/>
            </a:xfrm>
          </p:grpSpPr>
          <p:sp>
            <p:nvSpPr>
              <p:cNvPr id="7801" name="Google Shape;7801;p8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83"/>
            <p:cNvGrpSpPr/>
            <p:nvPr/>
          </p:nvGrpSpPr>
          <p:grpSpPr>
            <a:xfrm>
              <a:off x="1936935" y="1179665"/>
              <a:ext cx="80700" cy="1526144"/>
              <a:chOff x="1936935" y="1179665"/>
              <a:chExt cx="80700" cy="1526144"/>
            </a:xfrm>
          </p:grpSpPr>
          <p:sp>
            <p:nvSpPr>
              <p:cNvPr id="7812" name="Google Shape;7812;p8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83"/>
            <p:cNvGrpSpPr/>
            <p:nvPr/>
          </p:nvGrpSpPr>
          <p:grpSpPr>
            <a:xfrm>
              <a:off x="2110795" y="1179665"/>
              <a:ext cx="80700" cy="1526144"/>
              <a:chOff x="2110795" y="1179665"/>
              <a:chExt cx="80700" cy="1526144"/>
            </a:xfrm>
          </p:grpSpPr>
          <p:sp>
            <p:nvSpPr>
              <p:cNvPr id="7823" name="Google Shape;7823;p8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83"/>
            <p:cNvGrpSpPr/>
            <p:nvPr/>
          </p:nvGrpSpPr>
          <p:grpSpPr>
            <a:xfrm>
              <a:off x="2284655" y="1179665"/>
              <a:ext cx="80700" cy="1526144"/>
              <a:chOff x="2284655" y="1179665"/>
              <a:chExt cx="80700" cy="1526144"/>
            </a:xfrm>
          </p:grpSpPr>
          <p:sp>
            <p:nvSpPr>
              <p:cNvPr id="7834" name="Google Shape;7834;p8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44" name="Google Shape;7844;p83"/>
          <p:cNvGrpSpPr/>
          <p:nvPr/>
        </p:nvGrpSpPr>
        <p:grpSpPr>
          <a:xfrm>
            <a:off x="2611692" y="986753"/>
            <a:ext cx="1364248" cy="1102133"/>
            <a:chOff x="2623904" y="1198803"/>
            <a:chExt cx="1364248" cy="1102133"/>
          </a:xfrm>
        </p:grpSpPr>
        <p:grpSp>
          <p:nvGrpSpPr>
            <p:cNvPr id="7845" name="Google Shape;7845;p83"/>
            <p:cNvGrpSpPr/>
            <p:nvPr/>
          </p:nvGrpSpPr>
          <p:grpSpPr>
            <a:xfrm>
              <a:off x="2623907" y="1198803"/>
              <a:ext cx="1364245" cy="273000"/>
              <a:chOff x="2623907" y="1198803"/>
              <a:chExt cx="1364245" cy="273000"/>
            </a:xfrm>
          </p:grpSpPr>
          <p:sp>
            <p:nvSpPr>
              <p:cNvPr id="7846" name="Google Shape;7846;p8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83"/>
            <p:cNvGrpSpPr/>
            <p:nvPr/>
          </p:nvGrpSpPr>
          <p:grpSpPr>
            <a:xfrm>
              <a:off x="2623904" y="1476964"/>
              <a:ext cx="1364245" cy="273000"/>
              <a:chOff x="2623904" y="1476964"/>
              <a:chExt cx="1364245" cy="273000"/>
            </a:xfrm>
          </p:grpSpPr>
          <p:sp>
            <p:nvSpPr>
              <p:cNvPr id="7852" name="Google Shape;7852;p8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83"/>
            <p:cNvGrpSpPr/>
            <p:nvPr/>
          </p:nvGrpSpPr>
          <p:grpSpPr>
            <a:xfrm>
              <a:off x="2623907" y="1749775"/>
              <a:ext cx="1364245" cy="273000"/>
              <a:chOff x="2623907" y="1749775"/>
              <a:chExt cx="1364245" cy="273000"/>
            </a:xfrm>
          </p:grpSpPr>
          <p:sp>
            <p:nvSpPr>
              <p:cNvPr id="7858" name="Google Shape;7858;p8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3" name="Google Shape;7863;p83"/>
            <p:cNvGrpSpPr/>
            <p:nvPr/>
          </p:nvGrpSpPr>
          <p:grpSpPr>
            <a:xfrm>
              <a:off x="2623904" y="2027936"/>
              <a:ext cx="1364245" cy="273000"/>
              <a:chOff x="2623904" y="2027936"/>
              <a:chExt cx="1364245" cy="273000"/>
            </a:xfrm>
          </p:grpSpPr>
          <p:sp>
            <p:nvSpPr>
              <p:cNvPr id="7864" name="Google Shape;7864;p8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9" name="Google Shape;7869;p83"/>
          <p:cNvGrpSpPr/>
          <p:nvPr/>
        </p:nvGrpSpPr>
        <p:grpSpPr>
          <a:xfrm>
            <a:off x="2601153" y="2445826"/>
            <a:ext cx="1387541" cy="159124"/>
            <a:chOff x="3200660" y="2180272"/>
            <a:chExt cx="2563824" cy="378237"/>
          </a:xfrm>
        </p:grpSpPr>
        <p:sp>
          <p:nvSpPr>
            <p:cNvPr id="7870" name="Google Shape;7870;p8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83"/>
          <p:cNvGrpSpPr/>
          <p:nvPr/>
        </p:nvGrpSpPr>
        <p:grpSpPr>
          <a:xfrm>
            <a:off x="2597677" y="2723590"/>
            <a:ext cx="1390502" cy="159625"/>
            <a:chOff x="3530150" y="2790075"/>
            <a:chExt cx="1962600" cy="225300"/>
          </a:xfrm>
        </p:grpSpPr>
        <p:sp>
          <p:nvSpPr>
            <p:cNvPr id="7889" name="Google Shape;7889;p8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83"/>
          <p:cNvGrpSpPr/>
          <p:nvPr/>
        </p:nvGrpSpPr>
        <p:grpSpPr>
          <a:xfrm>
            <a:off x="2597735" y="3001855"/>
            <a:ext cx="1411629" cy="154175"/>
            <a:chOff x="3558802" y="4011244"/>
            <a:chExt cx="1866000" cy="111600"/>
          </a:xfrm>
        </p:grpSpPr>
        <p:sp>
          <p:nvSpPr>
            <p:cNvPr id="7892" name="Google Shape;7892;p8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83"/>
          <p:cNvGrpSpPr/>
          <p:nvPr/>
        </p:nvGrpSpPr>
        <p:grpSpPr>
          <a:xfrm>
            <a:off x="2598023" y="2207425"/>
            <a:ext cx="1383503" cy="119761"/>
            <a:chOff x="3465975" y="2270258"/>
            <a:chExt cx="1986364" cy="171947"/>
          </a:xfrm>
        </p:grpSpPr>
        <p:sp>
          <p:nvSpPr>
            <p:cNvPr id="7895" name="Google Shape;7895;p8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83"/>
          <p:cNvGrpSpPr/>
          <p:nvPr/>
        </p:nvGrpSpPr>
        <p:grpSpPr>
          <a:xfrm>
            <a:off x="2609030" y="3571198"/>
            <a:ext cx="1369531" cy="195460"/>
            <a:chOff x="723300" y="4253549"/>
            <a:chExt cx="2276482" cy="324900"/>
          </a:xfrm>
        </p:grpSpPr>
        <p:sp>
          <p:nvSpPr>
            <p:cNvPr id="7904" name="Google Shape;7904;p8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83"/>
          <p:cNvGrpSpPr/>
          <p:nvPr/>
        </p:nvGrpSpPr>
        <p:grpSpPr>
          <a:xfrm>
            <a:off x="2598591" y="3272439"/>
            <a:ext cx="1389066" cy="180119"/>
            <a:chOff x="705948" y="3788465"/>
            <a:chExt cx="2308953" cy="299400"/>
          </a:xfrm>
        </p:grpSpPr>
        <p:sp>
          <p:nvSpPr>
            <p:cNvPr id="7910" name="Google Shape;7910;p8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83"/>
          <p:cNvGrpSpPr/>
          <p:nvPr/>
        </p:nvGrpSpPr>
        <p:grpSpPr>
          <a:xfrm>
            <a:off x="4195581" y="1876393"/>
            <a:ext cx="1433821" cy="191501"/>
            <a:chOff x="4273350" y="2088443"/>
            <a:chExt cx="1433821" cy="191501"/>
          </a:xfrm>
        </p:grpSpPr>
        <p:grpSp>
          <p:nvGrpSpPr>
            <p:cNvPr id="7916" name="Google Shape;7916;p83"/>
            <p:cNvGrpSpPr/>
            <p:nvPr/>
          </p:nvGrpSpPr>
          <p:grpSpPr>
            <a:xfrm>
              <a:off x="4273350" y="2088443"/>
              <a:ext cx="1433821" cy="0"/>
              <a:chOff x="5224975" y="2962250"/>
              <a:chExt cx="1544400" cy="0"/>
            </a:xfrm>
          </p:grpSpPr>
          <p:cxnSp>
            <p:nvCxnSpPr>
              <p:cNvPr id="7917" name="Google Shape;7917;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918" name="Google Shape;7918;p8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919" name="Google Shape;7919;p83"/>
            <p:cNvGrpSpPr/>
            <p:nvPr/>
          </p:nvGrpSpPr>
          <p:grpSpPr>
            <a:xfrm>
              <a:off x="4273350" y="2279944"/>
              <a:ext cx="1433821" cy="0"/>
              <a:chOff x="5224975" y="2962250"/>
              <a:chExt cx="1544400" cy="0"/>
            </a:xfrm>
          </p:grpSpPr>
          <p:cxnSp>
            <p:nvCxnSpPr>
              <p:cNvPr id="7920" name="Google Shape;7920;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921" name="Google Shape;7921;p8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922" name="Google Shape;7922;p83"/>
          <p:cNvGrpSpPr/>
          <p:nvPr/>
        </p:nvGrpSpPr>
        <p:grpSpPr>
          <a:xfrm>
            <a:off x="2646528" y="3885297"/>
            <a:ext cx="1304609" cy="294074"/>
            <a:chOff x="2658741" y="4097347"/>
            <a:chExt cx="1304609" cy="294074"/>
          </a:xfrm>
        </p:grpSpPr>
        <p:grpSp>
          <p:nvGrpSpPr>
            <p:cNvPr id="7923" name="Google Shape;7923;p83"/>
            <p:cNvGrpSpPr/>
            <p:nvPr/>
          </p:nvGrpSpPr>
          <p:grpSpPr>
            <a:xfrm>
              <a:off x="2658741" y="4097347"/>
              <a:ext cx="118572" cy="294074"/>
              <a:chOff x="3343310" y="4475555"/>
              <a:chExt cx="127717" cy="316753"/>
            </a:xfrm>
          </p:grpSpPr>
          <p:sp>
            <p:nvSpPr>
              <p:cNvPr id="7924" name="Google Shape;7924;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83"/>
            <p:cNvGrpSpPr/>
            <p:nvPr/>
          </p:nvGrpSpPr>
          <p:grpSpPr>
            <a:xfrm>
              <a:off x="3815519" y="4098388"/>
              <a:ext cx="147831" cy="291991"/>
              <a:chOff x="3527539" y="4476677"/>
              <a:chExt cx="159232" cy="314510"/>
            </a:xfrm>
          </p:grpSpPr>
          <p:sp>
            <p:nvSpPr>
              <p:cNvPr id="7927" name="Google Shape;7927;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83"/>
            <p:cNvGrpSpPr/>
            <p:nvPr/>
          </p:nvGrpSpPr>
          <p:grpSpPr>
            <a:xfrm>
              <a:off x="3511696" y="4098388"/>
              <a:ext cx="147831" cy="291991"/>
              <a:chOff x="3527539" y="4476677"/>
              <a:chExt cx="159232" cy="314510"/>
            </a:xfrm>
          </p:grpSpPr>
          <p:sp>
            <p:nvSpPr>
              <p:cNvPr id="7930" name="Google Shape;7930;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83"/>
            <p:cNvGrpSpPr/>
            <p:nvPr/>
          </p:nvGrpSpPr>
          <p:grpSpPr>
            <a:xfrm>
              <a:off x="3207874" y="4098388"/>
              <a:ext cx="147831" cy="291991"/>
              <a:chOff x="3527539" y="4476677"/>
              <a:chExt cx="159232" cy="314510"/>
            </a:xfrm>
          </p:grpSpPr>
          <p:sp>
            <p:nvSpPr>
              <p:cNvPr id="7933" name="Google Shape;7933;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83"/>
            <p:cNvGrpSpPr/>
            <p:nvPr/>
          </p:nvGrpSpPr>
          <p:grpSpPr>
            <a:xfrm>
              <a:off x="2933305" y="4097347"/>
              <a:ext cx="118572" cy="294074"/>
              <a:chOff x="3343310" y="4475555"/>
              <a:chExt cx="127717" cy="316753"/>
            </a:xfrm>
          </p:grpSpPr>
          <p:sp>
            <p:nvSpPr>
              <p:cNvPr id="7936" name="Google Shape;7936;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8" name="Google Shape;7938;p83"/>
          <p:cNvGrpSpPr/>
          <p:nvPr/>
        </p:nvGrpSpPr>
        <p:grpSpPr>
          <a:xfrm>
            <a:off x="4197136" y="963991"/>
            <a:ext cx="1430711" cy="751237"/>
            <a:chOff x="5159450" y="1919950"/>
            <a:chExt cx="1541050" cy="862500"/>
          </a:xfrm>
        </p:grpSpPr>
        <p:sp>
          <p:nvSpPr>
            <p:cNvPr id="7939" name="Google Shape;7939;p8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940" name="Google Shape;7940;p83"/>
            <p:cNvGrpSpPr/>
            <p:nvPr/>
          </p:nvGrpSpPr>
          <p:grpSpPr>
            <a:xfrm>
              <a:off x="5159450" y="1919950"/>
              <a:ext cx="1541050" cy="862500"/>
              <a:chOff x="5159450" y="1919950"/>
              <a:chExt cx="1541050" cy="862500"/>
            </a:xfrm>
          </p:grpSpPr>
          <p:cxnSp>
            <p:nvCxnSpPr>
              <p:cNvPr id="7941" name="Google Shape;7941;p8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942" name="Google Shape;7942;p8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943" name="Google Shape;7943;p83"/>
          <p:cNvGrpSpPr/>
          <p:nvPr/>
        </p:nvGrpSpPr>
        <p:grpSpPr>
          <a:xfrm>
            <a:off x="4245274" y="2227761"/>
            <a:ext cx="1334436" cy="967914"/>
            <a:chOff x="4294923" y="2439811"/>
            <a:chExt cx="1334436" cy="967914"/>
          </a:xfrm>
        </p:grpSpPr>
        <p:grpSp>
          <p:nvGrpSpPr>
            <p:cNvPr id="7944" name="Google Shape;7944;p83"/>
            <p:cNvGrpSpPr/>
            <p:nvPr/>
          </p:nvGrpSpPr>
          <p:grpSpPr>
            <a:xfrm>
              <a:off x="4960455" y="2469658"/>
              <a:ext cx="668904" cy="885524"/>
              <a:chOff x="4960455" y="2469658"/>
              <a:chExt cx="668904" cy="885524"/>
            </a:xfrm>
          </p:grpSpPr>
          <p:sp>
            <p:nvSpPr>
              <p:cNvPr id="7945" name="Google Shape;7945;p8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83"/>
            <p:cNvGrpSpPr/>
            <p:nvPr/>
          </p:nvGrpSpPr>
          <p:grpSpPr>
            <a:xfrm>
              <a:off x="4294923" y="2469658"/>
              <a:ext cx="668951" cy="885524"/>
              <a:chOff x="4294923" y="2469658"/>
              <a:chExt cx="668951" cy="885524"/>
            </a:xfrm>
          </p:grpSpPr>
          <p:sp>
            <p:nvSpPr>
              <p:cNvPr id="7952" name="Google Shape;7952;p8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8" name="Google Shape;7958;p8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83"/>
          <p:cNvGrpSpPr/>
          <p:nvPr/>
        </p:nvGrpSpPr>
        <p:grpSpPr>
          <a:xfrm>
            <a:off x="4231477" y="3282206"/>
            <a:ext cx="1430949" cy="897289"/>
            <a:chOff x="4351371" y="3547942"/>
            <a:chExt cx="1345130" cy="843475"/>
          </a:xfrm>
        </p:grpSpPr>
        <p:grpSp>
          <p:nvGrpSpPr>
            <p:cNvPr id="7960" name="Google Shape;7960;p83"/>
            <p:cNvGrpSpPr/>
            <p:nvPr/>
          </p:nvGrpSpPr>
          <p:grpSpPr>
            <a:xfrm>
              <a:off x="4351371" y="4209917"/>
              <a:ext cx="1345130" cy="181500"/>
              <a:chOff x="4351371" y="4209917"/>
              <a:chExt cx="1345130" cy="181500"/>
            </a:xfrm>
          </p:grpSpPr>
          <p:sp>
            <p:nvSpPr>
              <p:cNvPr id="7961" name="Google Shape;7961;p8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62" name="Google Shape;7962;p8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963" name="Google Shape;7963;p83"/>
            <p:cNvGrpSpPr/>
            <p:nvPr/>
          </p:nvGrpSpPr>
          <p:grpSpPr>
            <a:xfrm>
              <a:off x="4403010" y="3985221"/>
              <a:ext cx="1109518" cy="181500"/>
              <a:chOff x="4403010" y="3985221"/>
              <a:chExt cx="1109518" cy="181500"/>
            </a:xfrm>
          </p:grpSpPr>
          <p:sp>
            <p:nvSpPr>
              <p:cNvPr id="7964" name="Google Shape;7964;p8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65" name="Google Shape;7965;p8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966" name="Google Shape;7966;p83"/>
            <p:cNvGrpSpPr/>
            <p:nvPr/>
          </p:nvGrpSpPr>
          <p:grpSpPr>
            <a:xfrm>
              <a:off x="4618704" y="3766582"/>
              <a:ext cx="807858" cy="181500"/>
              <a:chOff x="4618704" y="3766582"/>
              <a:chExt cx="807858" cy="181500"/>
            </a:xfrm>
          </p:grpSpPr>
          <p:sp>
            <p:nvSpPr>
              <p:cNvPr id="7967" name="Google Shape;7967;p8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68" name="Google Shape;7968;p8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969" name="Google Shape;7969;p83"/>
            <p:cNvGrpSpPr/>
            <p:nvPr/>
          </p:nvGrpSpPr>
          <p:grpSpPr>
            <a:xfrm>
              <a:off x="4735238" y="3547942"/>
              <a:ext cx="462839" cy="181500"/>
              <a:chOff x="4735238" y="3547942"/>
              <a:chExt cx="462839" cy="181500"/>
            </a:xfrm>
          </p:grpSpPr>
          <p:sp>
            <p:nvSpPr>
              <p:cNvPr id="7970" name="Google Shape;7970;p8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71" name="Google Shape;7971;p8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972" name="Google Shape;7972;p83"/>
          <p:cNvGrpSpPr/>
          <p:nvPr/>
        </p:nvGrpSpPr>
        <p:grpSpPr>
          <a:xfrm>
            <a:off x="7407835" y="2217530"/>
            <a:ext cx="1020955" cy="928853"/>
            <a:chOff x="926675" y="238125"/>
            <a:chExt cx="5755100" cy="5232975"/>
          </a:xfrm>
        </p:grpSpPr>
        <p:sp>
          <p:nvSpPr>
            <p:cNvPr id="7973" name="Google Shape;7973;p8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83"/>
          <p:cNvGrpSpPr/>
          <p:nvPr/>
        </p:nvGrpSpPr>
        <p:grpSpPr>
          <a:xfrm>
            <a:off x="715208" y="2616265"/>
            <a:ext cx="1695374" cy="1560837"/>
            <a:chOff x="727421" y="2828315"/>
            <a:chExt cx="1695374" cy="1560837"/>
          </a:xfrm>
        </p:grpSpPr>
        <p:grpSp>
          <p:nvGrpSpPr>
            <p:cNvPr id="7978" name="Google Shape;7978;p83"/>
            <p:cNvGrpSpPr/>
            <p:nvPr/>
          </p:nvGrpSpPr>
          <p:grpSpPr>
            <a:xfrm>
              <a:off x="727421" y="2828315"/>
              <a:ext cx="1695374" cy="1560837"/>
              <a:chOff x="734799" y="2782450"/>
              <a:chExt cx="1571100" cy="1577400"/>
            </a:xfrm>
          </p:grpSpPr>
          <p:cxnSp>
            <p:nvCxnSpPr>
              <p:cNvPr id="7979" name="Google Shape;7979;p8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980" name="Google Shape;7980;p8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981" name="Google Shape;7981;p83"/>
            <p:cNvGrpSpPr/>
            <p:nvPr/>
          </p:nvGrpSpPr>
          <p:grpSpPr>
            <a:xfrm>
              <a:off x="819108" y="2882501"/>
              <a:ext cx="1556791" cy="1426186"/>
              <a:chOff x="819108" y="2882501"/>
              <a:chExt cx="1556791" cy="1426186"/>
            </a:xfrm>
          </p:grpSpPr>
          <p:grpSp>
            <p:nvGrpSpPr>
              <p:cNvPr id="7982" name="Google Shape;7982;p83"/>
              <p:cNvGrpSpPr/>
              <p:nvPr/>
            </p:nvGrpSpPr>
            <p:grpSpPr>
              <a:xfrm>
                <a:off x="819108" y="2882501"/>
                <a:ext cx="103104" cy="1426186"/>
                <a:chOff x="4674013" y="3100904"/>
                <a:chExt cx="122758" cy="1698043"/>
              </a:xfrm>
            </p:grpSpPr>
            <p:sp>
              <p:nvSpPr>
                <p:cNvPr id="7983" name="Google Shape;7983;p8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83"/>
              <p:cNvGrpSpPr/>
              <p:nvPr/>
            </p:nvGrpSpPr>
            <p:grpSpPr>
              <a:xfrm>
                <a:off x="1062475" y="2882501"/>
                <a:ext cx="103104" cy="1426186"/>
                <a:chOff x="4940438" y="3100904"/>
                <a:chExt cx="122758" cy="1698043"/>
              </a:xfrm>
            </p:grpSpPr>
            <p:sp>
              <p:nvSpPr>
                <p:cNvPr id="7991" name="Google Shape;7991;p8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83"/>
              <p:cNvGrpSpPr/>
              <p:nvPr/>
            </p:nvGrpSpPr>
            <p:grpSpPr>
              <a:xfrm>
                <a:off x="1299324" y="2882501"/>
                <a:ext cx="103104" cy="1426186"/>
                <a:chOff x="5206863" y="3100904"/>
                <a:chExt cx="122758" cy="1698043"/>
              </a:xfrm>
            </p:grpSpPr>
            <p:sp>
              <p:nvSpPr>
                <p:cNvPr id="7999" name="Google Shape;7999;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83"/>
              <p:cNvGrpSpPr/>
              <p:nvPr/>
            </p:nvGrpSpPr>
            <p:grpSpPr>
              <a:xfrm>
                <a:off x="1786057" y="2882501"/>
                <a:ext cx="103104" cy="1426186"/>
                <a:chOff x="6006138" y="3143629"/>
                <a:chExt cx="122758" cy="1698043"/>
              </a:xfrm>
            </p:grpSpPr>
            <p:sp>
              <p:nvSpPr>
                <p:cNvPr id="8007" name="Google Shape;8007;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83"/>
              <p:cNvGrpSpPr/>
              <p:nvPr/>
            </p:nvGrpSpPr>
            <p:grpSpPr>
              <a:xfrm>
                <a:off x="2029422" y="2882501"/>
                <a:ext cx="103104" cy="1426186"/>
                <a:chOff x="6805413" y="3100904"/>
                <a:chExt cx="122758" cy="1698043"/>
              </a:xfrm>
            </p:grpSpPr>
            <p:sp>
              <p:nvSpPr>
                <p:cNvPr id="8015" name="Google Shape;8015;p8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83"/>
              <p:cNvGrpSpPr/>
              <p:nvPr/>
            </p:nvGrpSpPr>
            <p:grpSpPr>
              <a:xfrm>
                <a:off x="2272795" y="2882501"/>
                <a:ext cx="103104" cy="1426186"/>
                <a:chOff x="5206863" y="3100904"/>
                <a:chExt cx="122758" cy="1698043"/>
              </a:xfrm>
            </p:grpSpPr>
            <p:sp>
              <p:nvSpPr>
                <p:cNvPr id="8023" name="Google Shape;8023;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83"/>
              <p:cNvGrpSpPr/>
              <p:nvPr/>
            </p:nvGrpSpPr>
            <p:grpSpPr>
              <a:xfrm>
                <a:off x="1542694" y="2882501"/>
                <a:ext cx="103104" cy="1426186"/>
                <a:chOff x="6006138" y="3143629"/>
                <a:chExt cx="122758" cy="1698043"/>
              </a:xfrm>
            </p:grpSpPr>
            <p:sp>
              <p:nvSpPr>
                <p:cNvPr id="8031" name="Google Shape;8031;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38" name="Google Shape;8038;p83"/>
          <p:cNvGrpSpPr/>
          <p:nvPr/>
        </p:nvGrpSpPr>
        <p:grpSpPr>
          <a:xfrm>
            <a:off x="5671259" y="3305987"/>
            <a:ext cx="2749952" cy="870677"/>
            <a:chOff x="238125" y="1725700"/>
            <a:chExt cx="7139025" cy="2260325"/>
          </a:xfrm>
        </p:grpSpPr>
        <p:sp>
          <p:nvSpPr>
            <p:cNvPr id="8039" name="Google Shape;8039;p8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83"/>
          <p:cNvGrpSpPr/>
          <p:nvPr/>
        </p:nvGrpSpPr>
        <p:grpSpPr>
          <a:xfrm>
            <a:off x="5941423" y="2247733"/>
            <a:ext cx="1105452" cy="916747"/>
            <a:chOff x="5249100" y="1210600"/>
            <a:chExt cx="3502700" cy="2904775"/>
          </a:xfrm>
        </p:grpSpPr>
        <p:sp>
          <p:nvSpPr>
            <p:cNvPr id="8050" name="Google Shape;8050;p8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54" name="Google Shape;8054;p8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055" name="Google Shape;8055;p8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056" name="Google Shape;8056;p8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057" name="Google Shape;8057;p8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058" name="Google Shape;8058;p8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83"/>
          <p:cNvGrpSpPr/>
          <p:nvPr/>
        </p:nvGrpSpPr>
        <p:grpSpPr>
          <a:xfrm>
            <a:off x="7123971" y="967151"/>
            <a:ext cx="1304650" cy="1124856"/>
            <a:chOff x="7287122" y="1165658"/>
            <a:chExt cx="1219413" cy="1051365"/>
          </a:xfrm>
        </p:grpSpPr>
        <p:grpSp>
          <p:nvGrpSpPr>
            <p:cNvPr id="8060" name="Google Shape;8060;p83"/>
            <p:cNvGrpSpPr/>
            <p:nvPr/>
          </p:nvGrpSpPr>
          <p:grpSpPr>
            <a:xfrm>
              <a:off x="7287122" y="1969723"/>
              <a:ext cx="1219413" cy="247300"/>
              <a:chOff x="7287122" y="1969723"/>
              <a:chExt cx="1219413" cy="247300"/>
            </a:xfrm>
          </p:grpSpPr>
          <p:sp>
            <p:nvSpPr>
              <p:cNvPr id="8061" name="Google Shape;8061;p8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2" name="Google Shape;8062;p83"/>
              <p:cNvGrpSpPr/>
              <p:nvPr/>
            </p:nvGrpSpPr>
            <p:grpSpPr>
              <a:xfrm>
                <a:off x="7287122" y="2063892"/>
                <a:ext cx="1151753" cy="73428"/>
                <a:chOff x="7287122" y="2063892"/>
                <a:chExt cx="1151753" cy="73428"/>
              </a:xfrm>
            </p:grpSpPr>
            <p:sp>
              <p:nvSpPr>
                <p:cNvPr id="8063" name="Google Shape;8063;p8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64" name="Google Shape;8064;p8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065" name="Google Shape;8065;p83"/>
            <p:cNvGrpSpPr/>
            <p:nvPr/>
          </p:nvGrpSpPr>
          <p:grpSpPr>
            <a:xfrm>
              <a:off x="7287122" y="1712201"/>
              <a:ext cx="1219403" cy="246767"/>
              <a:chOff x="7287122" y="1712201"/>
              <a:chExt cx="1219403" cy="246767"/>
            </a:xfrm>
          </p:grpSpPr>
          <p:sp>
            <p:nvSpPr>
              <p:cNvPr id="8066" name="Google Shape;8066;p8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7" name="Google Shape;8067;p83"/>
              <p:cNvGrpSpPr/>
              <p:nvPr/>
            </p:nvGrpSpPr>
            <p:grpSpPr>
              <a:xfrm>
                <a:off x="7287122" y="1842861"/>
                <a:ext cx="1005303" cy="73419"/>
                <a:chOff x="7287122" y="1842861"/>
                <a:chExt cx="1005303" cy="73419"/>
              </a:xfrm>
            </p:grpSpPr>
            <p:sp>
              <p:nvSpPr>
                <p:cNvPr id="8068" name="Google Shape;8068;p8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69" name="Google Shape;8069;p8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070" name="Google Shape;8070;p83"/>
            <p:cNvGrpSpPr/>
            <p:nvPr/>
          </p:nvGrpSpPr>
          <p:grpSpPr>
            <a:xfrm>
              <a:off x="7287122" y="1447520"/>
              <a:ext cx="1219403" cy="286667"/>
              <a:chOff x="7287122" y="1447520"/>
              <a:chExt cx="1219403" cy="286667"/>
            </a:xfrm>
          </p:grpSpPr>
          <p:sp>
            <p:nvSpPr>
              <p:cNvPr id="8071" name="Google Shape;8071;p8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2" name="Google Shape;8072;p83"/>
              <p:cNvGrpSpPr/>
              <p:nvPr/>
            </p:nvGrpSpPr>
            <p:grpSpPr>
              <a:xfrm>
                <a:off x="7287122" y="1581977"/>
                <a:ext cx="852803" cy="73428"/>
                <a:chOff x="7287122" y="1581977"/>
                <a:chExt cx="852803" cy="73428"/>
              </a:xfrm>
            </p:grpSpPr>
            <p:sp>
              <p:nvSpPr>
                <p:cNvPr id="8073" name="Google Shape;8073;p8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74" name="Google Shape;8074;p8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075" name="Google Shape;8075;p83"/>
            <p:cNvGrpSpPr/>
            <p:nvPr/>
          </p:nvGrpSpPr>
          <p:grpSpPr>
            <a:xfrm>
              <a:off x="7287122" y="1165658"/>
              <a:ext cx="1219403" cy="344253"/>
              <a:chOff x="7287122" y="1165658"/>
              <a:chExt cx="1219403" cy="344253"/>
            </a:xfrm>
          </p:grpSpPr>
          <p:sp>
            <p:nvSpPr>
              <p:cNvPr id="8076" name="Google Shape;8076;p8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7" name="Google Shape;8077;p83"/>
              <p:cNvGrpSpPr/>
              <p:nvPr/>
            </p:nvGrpSpPr>
            <p:grpSpPr>
              <a:xfrm>
                <a:off x="7287122" y="1341025"/>
                <a:ext cx="695703" cy="73419"/>
                <a:chOff x="7287122" y="1341025"/>
                <a:chExt cx="695703" cy="73419"/>
              </a:xfrm>
            </p:grpSpPr>
            <p:sp>
              <p:nvSpPr>
                <p:cNvPr id="8078" name="Google Shape;8078;p8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79" name="Google Shape;8079;p8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080" name="Google Shape;8080;p83"/>
          <p:cNvGrpSpPr/>
          <p:nvPr/>
        </p:nvGrpSpPr>
        <p:grpSpPr>
          <a:xfrm>
            <a:off x="5790463" y="973174"/>
            <a:ext cx="1397729" cy="1098540"/>
            <a:chOff x="5900602" y="1193063"/>
            <a:chExt cx="1299851" cy="1021707"/>
          </a:xfrm>
        </p:grpSpPr>
        <p:grpSp>
          <p:nvGrpSpPr>
            <p:cNvPr id="8081" name="Google Shape;8081;p83"/>
            <p:cNvGrpSpPr/>
            <p:nvPr/>
          </p:nvGrpSpPr>
          <p:grpSpPr>
            <a:xfrm>
              <a:off x="6520337" y="1193063"/>
              <a:ext cx="341815" cy="799959"/>
              <a:chOff x="6520337" y="1193063"/>
              <a:chExt cx="341815" cy="799959"/>
            </a:xfrm>
          </p:grpSpPr>
          <p:grpSp>
            <p:nvGrpSpPr>
              <p:cNvPr id="8082" name="Google Shape;8082;p83"/>
              <p:cNvGrpSpPr/>
              <p:nvPr/>
            </p:nvGrpSpPr>
            <p:grpSpPr>
              <a:xfrm>
                <a:off x="6520337" y="1589527"/>
                <a:ext cx="213950" cy="403494"/>
                <a:chOff x="6520337" y="1589527"/>
                <a:chExt cx="213950" cy="403494"/>
              </a:xfrm>
            </p:grpSpPr>
            <p:sp>
              <p:nvSpPr>
                <p:cNvPr id="8083" name="Google Shape;8083;p8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83"/>
              <p:cNvGrpSpPr/>
              <p:nvPr/>
            </p:nvGrpSpPr>
            <p:grpSpPr>
              <a:xfrm>
                <a:off x="6577204" y="1193063"/>
                <a:ext cx="284947" cy="464512"/>
                <a:chOff x="6577204" y="1193063"/>
                <a:chExt cx="284947" cy="464512"/>
              </a:xfrm>
            </p:grpSpPr>
            <p:sp>
              <p:nvSpPr>
                <p:cNvPr id="8086" name="Google Shape;8086;p8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87" name="Google Shape;8087;p8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088" name="Google Shape;8088;p83"/>
            <p:cNvGrpSpPr/>
            <p:nvPr/>
          </p:nvGrpSpPr>
          <p:grpSpPr>
            <a:xfrm>
              <a:off x="6238903" y="1193063"/>
              <a:ext cx="300475" cy="900152"/>
              <a:chOff x="6238903" y="1193063"/>
              <a:chExt cx="300475" cy="900152"/>
            </a:xfrm>
          </p:grpSpPr>
          <p:grpSp>
            <p:nvGrpSpPr>
              <p:cNvPr id="8089" name="Google Shape;8089;p83"/>
              <p:cNvGrpSpPr/>
              <p:nvPr/>
            </p:nvGrpSpPr>
            <p:grpSpPr>
              <a:xfrm>
                <a:off x="6290865" y="1489315"/>
                <a:ext cx="248514" cy="603900"/>
                <a:chOff x="6290865" y="1489315"/>
                <a:chExt cx="248514" cy="603900"/>
              </a:xfrm>
            </p:grpSpPr>
            <p:sp>
              <p:nvSpPr>
                <p:cNvPr id="8090" name="Google Shape;8090;p8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83"/>
              <p:cNvGrpSpPr/>
              <p:nvPr/>
            </p:nvGrpSpPr>
            <p:grpSpPr>
              <a:xfrm>
                <a:off x="6238903" y="1193063"/>
                <a:ext cx="284947" cy="333087"/>
                <a:chOff x="6238903" y="1193063"/>
                <a:chExt cx="284947" cy="333087"/>
              </a:xfrm>
            </p:grpSpPr>
            <p:sp>
              <p:nvSpPr>
                <p:cNvPr id="8093" name="Google Shape;8093;p8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94" name="Google Shape;8094;p8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095" name="Google Shape;8095;p83"/>
            <p:cNvGrpSpPr/>
            <p:nvPr/>
          </p:nvGrpSpPr>
          <p:grpSpPr>
            <a:xfrm>
              <a:off x="5900602" y="1193063"/>
              <a:ext cx="444345" cy="1021707"/>
              <a:chOff x="5900602" y="1193063"/>
              <a:chExt cx="444345" cy="1021707"/>
            </a:xfrm>
          </p:grpSpPr>
          <p:grpSp>
            <p:nvGrpSpPr>
              <p:cNvPr id="8096" name="Google Shape;8096;p83"/>
              <p:cNvGrpSpPr/>
              <p:nvPr/>
            </p:nvGrpSpPr>
            <p:grpSpPr>
              <a:xfrm>
                <a:off x="6046501" y="1367785"/>
                <a:ext cx="298446" cy="846986"/>
                <a:chOff x="6046501" y="1367785"/>
                <a:chExt cx="298446" cy="846986"/>
              </a:xfrm>
            </p:grpSpPr>
            <p:sp>
              <p:nvSpPr>
                <p:cNvPr id="8097" name="Google Shape;8097;p8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83"/>
              <p:cNvGrpSpPr/>
              <p:nvPr/>
            </p:nvGrpSpPr>
            <p:grpSpPr>
              <a:xfrm>
                <a:off x="5900602" y="1193063"/>
                <a:ext cx="284947" cy="182312"/>
                <a:chOff x="5900602" y="1193063"/>
                <a:chExt cx="284947" cy="182312"/>
              </a:xfrm>
            </p:grpSpPr>
            <p:sp>
              <p:nvSpPr>
                <p:cNvPr id="8100" name="Google Shape;8100;p8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01" name="Google Shape;8101;p8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102" name="Google Shape;8102;p83"/>
            <p:cNvGrpSpPr/>
            <p:nvPr/>
          </p:nvGrpSpPr>
          <p:grpSpPr>
            <a:xfrm>
              <a:off x="6738300" y="1193063"/>
              <a:ext cx="462153" cy="707634"/>
              <a:chOff x="6738300" y="1193063"/>
              <a:chExt cx="462153" cy="707634"/>
            </a:xfrm>
          </p:grpSpPr>
          <p:grpSp>
            <p:nvGrpSpPr>
              <p:cNvPr id="8103" name="Google Shape;8103;p83"/>
              <p:cNvGrpSpPr/>
              <p:nvPr/>
            </p:nvGrpSpPr>
            <p:grpSpPr>
              <a:xfrm>
                <a:off x="6915505" y="1193063"/>
                <a:ext cx="284947" cy="597387"/>
                <a:chOff x="6915505" y="1193063"/>
                <a:chExt cx="284947" cy="597387"/>
              </a:xfrm>
            </p:grpSpPr>
            <p:sp>
              <p:nvSpPr>
                <p:cNvPr id="8104" name="Google Shape;8104;p8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05" name="Google Shape;8105;p8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106" name="Google Shape;8106;p83"/>
              <p:cNvGrpSpPr/>
              <p:nvPr/>
            </p:nvGrpSpPr>
            <p:grpSpPr>
              <a:xfrm>
                <a:off x="6738300" y="1684725"/>
                <a:ext cx="230066" cy="215971"/>
                <a:chOff x="6738300" y="1684725"/>
                <a:chExt cx="230066" cy="215971"/>
              </a:xfrm>
            </p:grpSpPr>
            <p:sp>
              <p:nvSpPr>
                <p:cNvPr id="8107" name="Google Shape;8107;p8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8112"/>
        <p:cNvGrpSpPr/>
        <p:nvPr/>
      </p:nvGrpSpPr>
      <p:grpSpPr>
        <a:xfrm>
          <a:off x="0" y="0"/>
          <a:ext cx="0" cy="0"/>
          <a:chOff x="0" y="0"/>
          <a:chExt cx="0" cy="0"/>
        </a:xfrm>
      </p:grpSpPr>
      <p:grpSp>
        <p:nvGrpSpPr>
          <p:cNvPr id="8113" name="Google Shape;8113;p84"/>
          <p:cNvGrpSpPr/>
          <p:nvPr/>
        </p:nvGrpSpPr>
        <p:grpSpPr>
          <a:xfrm>
            <a:off x="855151" y="2280157"/>
            <a:ext cx="421923" cy="360050"/>
            <a:chOff x="855151" y="2280157"/>
            <a:chExt cx="421923" cy="360050"/>
          </a:xfrm>
        </p:grpSpPr>
        <p:sp>
          <p:nvSpPr>
            <p:cNvPr id="8114" name="Google Shape;8114;p84"/>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4"/>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4"/>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4"/>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4"/>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4"/>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4"/>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4"/>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4"/>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4"/>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4"/>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4"/>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4"/>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4"/>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4"/>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84"/>
          <p:cNvGrpSpPr/>
          <p:nvPr/>
        </p:nvGrpSpPr>
        <p:grpSpPr>
          <a:xfrm>
            <a:off x="1417348" y="2283640"/>
            <a:ext cx="385276" cy="384123"/>
            <a:chOff x="1417348" y="2283640"/>
            <a:chExt cx="385276" cy="384123"/>
          </a:xfrm>
        </p:grpSpPr>
        <p:sp>
          <p:nvSpPr>
            <p:cNvPr id="8130" name="Google Shape;8130;p84"/>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4"/>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4"/>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4"/>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4"/>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4"/>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4"/>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4"/>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4"/>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4"/>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4"/>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4"/>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4"/>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4"/>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84"/>
          <p:cNvGrpSpPr/>
          <p:nvPr/>
        </p:nvGrpSpPr>
        <p:grpSpPr>
          <a:xfrm>
            <a:off x="2586876" y="2283117"/>
            <a:ext cx="205605" cy="356828"/>
            <a:chOff x="2586876" y="2283117"/>
            <a:chExt cx="205605" cy="356828"/>
          </a:xfrm>
        </p:grpSpPr>
        <p:sp>
          <p:nvSpPr>
            <p:cNvPr id="8145" name="Google Shape;8145;p84"/>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4"/>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4"/>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4"/>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4"/>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4"/>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4"/>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4"/>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4"/>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4"/>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4"/>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84"/>
          <p:cNvGrpSpPr/>
          <p:nvPr/>
        </p:nvGrpSpPr>
        <p:grpSpPr>
          <a:xfrm>
            <a:off x="1961313" y="2299436"/>
            <a:ext cx="385302" cy="352532"/>
            <a:chOff x="1961313" y="2299436"/>
            <a:chExt cx="385302" cy="352532"/>
          </a:xfrm>
        </p:grpSpPr>
        <p:sp>
          <p:nvSpPr>
            <p:cNvPr id="8157" name="Google Shape;8157;p84"/>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4"/>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9" name="Google Shape;8159;p84"/>
            <p:cNvGrpSpPr/>
            <p:nvPr/>
          </p:nvGrpSpPr>
          <p:grpSpPr>
            <a:xfrm>
              <a:off x="1961313" y="2299436"/>
              <a:ext cx="385302" cy="352532"/>
              <a:chOff x="1961313" y="2299436"/>
              <a:chExt cx="385302" cy="352532"/>
            </a:xfrm>
          </p:grpSpPr>
          <p:sp>
            <p:nvSpPr>
              <p:cNvPr id="8160" name="Google Shape;8160;p84"/>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4"/>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4"/>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4"/>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4"/>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4"/>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4"/>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4"/>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8" name="Google Shape;8168;p84"/>
          <p:cNvGrpSpPr/>
          <p:nvPr/>
        </p:nvGrpSpPr>
        <p:grpSpPr>
          <a:xfrm>
            <a:off x="3049165" y="2320078"/>
            <a:ext cx="401543" cy="311432"/>
            <a:chOff x="3049165" y="2320078"/>
            <a:chExt cx="401543" cy="311432"/>
          </a:xfrm>
        </p:grpSpPr>
        <p:sp>
          <p:nvSpPr>
            <p:cNvPr id="8169" name="Google Shape;8169;p84"/>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4"/>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4"/>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4"/>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4"/>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4"/>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4"/>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4"/>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4"/>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4"/>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84"/>
          <p:cNvGrpSpPr/>
          <p:nvPr/>
        </p:nvGrpSpPr>
        <p:grpSpPr>
          <a:xfrm>
            <a:off x="3593052" y="2313712"/>
            <a:ext cx="385381" cy="323980"/>
            <a:chOff x="3593052" y="2313712"/>
            <a:chExt cx="385381" cy="323980"/>
          </a:xfrm>
        </p:grpSpPr>
        <p:sp>
          <p:nvSpPr>
            <p:cNvPr id="8180" name="Google Shape;8180;p84"/>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4"/>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4"/>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4"/>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4"/>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4"/>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4"/>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4"/>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4"/>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4"/>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4"/>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4"/>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84"/>
          <p:cNvGrpSpPr/>
          <p:nvPr/>
        </p:nvGrpSpPr>
        <p:grpSpPr>
          <a:xfrm>
            <a:off x="4134162" y="2284610"/>
            <a:ext cx="387005" cy="382185"/>
            <a:chOff x="4134162" y="2284610"/>
            <a:chExt cx="387005" cy="382185"/>
          </a:xfrm>
        </p:grpSpPr>
        <p:sp>
          <p:nvSpPr>
            <p:cNvPr id="8193" name="Google Shape;8193;p84"/>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4"/>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4"/>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4"/>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4"/>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4"/>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4"/>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4"/>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4"/>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4"/>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4"/>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4"/>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84"/>
          <p:cNvGrpSpPr/>
          <p:nvPr/>
        </p:nvGrpSpPr>
        <p:grpSpPr>
          <a:xfrm>
            <a:off x="5224896" y="2282645"/>
            <a:ext cx="385486" cy="385748"/>
            <a:chOff x="5224896" y="2282645"/>
            <a:chExt cx="385486" cy="385748"/>
          </a:xfrm>
        </p:grpSpPr>
        <p:sp>
          <p:nvSpPr>
            <p:cNvPr id="8206" name="Google Shape;8206;p84"/>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4"/>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4"/>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4"/>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4"/>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4"/>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84"/>
          <p:cNvGrpSpPr/>
          <p:nvPr/>
        </p:nvGrpSpPr>
        <p:grpSpPr>
          <a:xfrm>
            <a:off x="4680930" y="2286941"/>
            <a:ext cx="385381" cy="377601"/>
            <a:chOff x="4680930" y="2286941"/>
            <a:chExt cx="385381" cy="377601"/>
          </a:xfrm>
        </p:grpSpPr>
        <p:sp>
          <p:nvSpPr>
            <p:cNvPr id="8213" name="Google Shape;8213;p84"/>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4"/>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4"/>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4"/>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4"/>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4"/>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4"/>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4"/>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4"/>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84"/>
          <p:cNvGrpSpPr/>
          <p:nvPr/>
        </p:nvGrpSpPr>
        <p:grpSpPr>
          <a:xfrm>
            <a:off x="5769778" y="2292101"/>
            <a:ext cx="374877" cy="367044"/>
            <a:chOff x="5769778" y="2292101"/>
            <a:chExt cx="374877" cy="367044"/>
          </a:xfrm>
        </p:grpSpPr>
        <p:sp>
          <p:nvSpPr>
            <p:cNvPr id="8223" name="Google Shape;8223;p84"/>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4"/>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4"/>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4"/>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4"/>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4"/>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4"/>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4"/>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4"/>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4"/>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4"/>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4"/>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4"/>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4"/>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4"/>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4"/>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4"/>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4"/>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4"/>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4"/>
          <p:cNvGrpSpPr/>
          <p:nvPr/>
        </p:nvGrpSpPr>
        <p:grpSpPr>
          <a:xfrm>
            <a:off x="6371739" y="2314603"/>
            <a:ext cx="267346" cy="322303"/>
            <a:chOff x="6371739" y="2314603"/>
            <a:chExt cx="267346" cy="322303"/>
          </a:xfrm>
        </p:grpSpPr>
        <p:sp>
          <p:nvSpPr>
            <p:cNvPr id="8243" name="Google Shape;8243;p84"/>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4"/>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4"/>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4"/>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4"/>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4"/>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4"/>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4"/>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4"/>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4"/>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4"/>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4"/>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4"/>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4"/>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4"/>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4"/>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84"/>
          <p:cNvGrpSpPr/>
          <p:nvPr/>
        </p:nvGrpSpPr>
        <p:grpSpPr>
          <a:xfrm>
            <a:off x="6856635" y="2291787"/>
            <a:ext cx="388079" cy="367909"/>
            <a:chOff x="6856635" y="2291787"/>
            <a:chExt cx="388079" cy="367909"/>
          </a:xfrm>
        </p:grpSpPr>
        <p:sp>
          <p:nvSpPr>
            <p:cNvPr id="8260" name="Google Shape;8260;p84"/>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4"/>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4"/>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4"/>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4"/>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4"/>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4"/>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4"/>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4"/>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4"/>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84"/>
          <p:cNvGrpSpPr/>
          <p:nvPr/>
        </p:nvGrpSpPr>
        <p:grpSpPr>
          <a:xfrm>
            <a:off x="7407254" y="2296345"/>
            <a:ext cx="373357" cy="357352"/>
            <a:chOff x="7407254" y="2296345"/>
            <a:chExt cx="373357" cy="357352"/>
          </a:xfrm>
        </p:grpSpPr>
        <p:sp>
          <p:nvSpPr>
            <p:cNvPr id="8271" name="Google Shape;8271;p84"/>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4"/>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4"/>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4"/>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4"/>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4"/>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4"/>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4"/>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4"/>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4"/>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84"/>
          <p:cNvGrpSpPr/>
          <p:nvPr/>
        </p:nvGrpSpPr>
        <p:grpSpPr>
          <a:xfrm>
            <a:off x="7943780" y="2341374"/>
            <a:ext cx="386900" cy="268682"/>
            <a:chOff x="7943780" y="2341374"/>
            <a:chExt cx="386900" cy="268682"/>
          </a:xfrm>
        </p:grpSpPr>
        <p:sp>
          <p:nvSpPr>
            <p:cNvPr id="8282" name="Google Shape;8282;p84"/>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4"/>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4"/>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4"/>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4"/>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4"/>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4"/>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4"/>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4"/>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4"/>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4"/>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4"/>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84"/>
          <p:cNvGrpSpPr/>
          <p:nvPr/>
        </p:nvGrpSpPr>
        <p:grpSpPr>
          <a:xfrm>
            <a:off x="2486628" y="2743153"/>
            <a:ext cx="389860" cy="389782"/>
            <a:chOff x="2486628" y="2743153"/>
            <a:chExt cx="389860" cy="389782"/>
          </a:xfrm>
        </p:grpSpPr>
        <p:sp>
          <p:nvSpPr>
            <p:cNvPr id="8295" name="Google Shape;8295;p84"/>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4"/>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4"/>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4"/>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4"/>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4"/>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4"/>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4"/>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4"/>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84"/>
          <p:cNvGrpSpPr/>
          <p:nvPr/>
        </p:nvGrpSpPr>
        <p:grpSpPr>
          <a:xfrm>
            <a:off x="1448494" y="4150741"/>
            <a:ext cx="322277" cy="321046"/>
            <a:chOff x="1448494" y="4150741"/>
            <a:chExt cx="322277" cy="321046"/>
          </a:xfrm>
        </p:grpSpPr>
        <p:sp>
          <p:nvSpPr>
            <p:cNvPr id="8305" name="Google Shape;8305;p84"/>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4"/>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4"/>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4"/>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4"/>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4"/>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4"/>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4"/>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4"/>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4"/>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4"/>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4"/>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4"/>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4"/>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4"/>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84"/>
          <p:cNvGrpSpPr/>
          <p:nvPr/>
        </p:nvGrpSpPr>
        <p:grpSpPr>
          <a:xfrm>
            <a:off x="1454676" y="2778516"/>
            <a:ext cx="271564" cy="327045"/>
            <a:chOff x="1454676" y="2778516"/>
            <a:chExt cx="271564" cy="327045"/>
          </a:xfrm>
        </p:grpSpPr>
        <p:sp>
          <p:nvSpPr>
            <p:cNvPr id="8321" name="Google Shape;8321;p84"/>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4"/>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4"/>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4"/>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4"/>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4"/>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4"/>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4"/>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4"/>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4"/>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4"/>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4"/>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4"/>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4"/>
          <p:cNvGrpSpPr/>
          <p:nvPr/>
        </p:nvGrpSpPr>
        <p:grpSpPr>
          <a:xfrm>
            <a:off x="1956729" y="2771522"/>
            <a:ext cx="362224" cy="332336"/>
            <a:chOff x="1956729" y="2771522"/>
            <a:chExt cx="362224" cy="332336"/>
          </a:xfrm>
        </p:grpSpPr>
        <p:sp>
          <p:nvSpPr>
            <p:cNvPr id="8335" name="Google Shape;8335;p84"/>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4"/>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4"/>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4"/>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4"/>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4"/>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4"/>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4"/>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4"/>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4"/>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4"/>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4"/>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4"/>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4"/>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84"/>
          <p:cNvGrpSpPr/>
          <p:nvPr/>
        </p:nvGrpSpPr>
        <p:grpSpPr>
          <a:xfrm>
            <a:off x="3050527" y="2745694"/>
            <a:ext cx="353502" cy="394156"/>
            <a:chOff x="3050527" y="2745694"/>
            <a:chExt cx="353502" cy="394156"/>
          </a:xfrm>
        </p:grpSpPr>
        <p:sp>
          <p:nvSpPr>
            <p:cNvPr id="8350" name="Google Shape;8350;p84"/>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4"/>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4"/>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4"/>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4"/>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4"/>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4"/>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4"/>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84"/>
          <p:cNvGrpSpPr/>
          <p:nvPr/>
        </p:nvGrpSpPr>
        <p:grpSpPr>
          <a:xfrm>
            <a:off x="3593785" y="2734692"/>
            <a:ext cx="357274" cy="375453"/>
            <a:chOff x="3593785" y="2734692"/>
            <a:chExt cx="357274" cy="375453"/>
          </a:xfrm>
        </p:grpSpPr>
        <p:sp>
          <p:nvSpPr>
            <p:cNvPr id="8359" name="Google Shape;8359;p84"/>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4"/>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4"/>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4"/>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4"/>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84"/>
          <p:cNvGrpSpPr/>
          <p:nvPr/>
        </p:nvGrpSpPr>
        <p:grpSpPr>
          <a:xfrm>
            <a:off x="4123213" y="2747816"/>
            <a:ext cx="384307" cy="370135"/>
            <a:chOff x="4123213" y="2747816"/>
            <a:chExt cx="384307" cy="370135"/>
          </a:xfrm>
        </p:grpSpPr>
        <p:sp>
          <p:nvSpPr>
            <p:cNvPr id="8365" name="Google Shape;8365;p84"/>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4"/>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4"/>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4"/>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4"/>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4"/>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4"/>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4"/>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4"/>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4"/>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4"/>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4"/>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84"/>
          <p:cNvGrpSpPr/>
          <p:nvPr/>
        </p:nvGrpSpPr>
        <p:grpSpPr>
          <a:xfrm>
            <a:off x="5178923" y="2743677"/>
            <a:ext cx="460980" cy="374353"/>
            <a:chOff x="5178923" y="2743677"/>
            <a:chExt cx="460980" cy="374353"/>
          </a:xfrm>
        </p:grpSpPr>
        <p:sp>
          <p:nvSpPr>
            <p:cNvPr id="8378" name="Google Shape;8378;p84"/>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4"/>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4"/>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4"/>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4"/>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4"/>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4"/>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4"/>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4"/>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4"/>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4"/>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4"/>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4"/>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4"/>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4"/>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4"/>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4"/>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4"/>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4"/>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4"/>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4"/>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4"/>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4"/>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4"/>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4"/>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4"/>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4"/>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4"/>
          <p:cNvGrpSpPr/>
          <p:nvPr/>
        </p:nvGrpSpPr>
        <p:grpSpPr>
          <a:xfrm>
            <a:off x="5798854" y="2759132"/>
            <a:ext cx="297130" cy="358898"/>
            <a:chOff x="5798854" y="2759132"/>
            <a:chExt cx="297130" cy="358898"/>
          </a:xfrm>
        </p:grpSpPr>
        <p:sp>
          <p:nvSpPr>
            <p:cNvPr id="8406" name="Google Shape;8406;p84"/>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4"/>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4"/>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4"/>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4"/>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4"/>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4"/>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4"/>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4"/>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4"/>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4"/>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4"/>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84"/>
          <p:cNvGrpSpPr/>
          <p:nvPr/>
        </p:nvGrpSpPr>
        <p:grpSpPr>
          <a:xfrm>
            <a:off x="6324614" y="2756696"/>
            <a:ext cx="351799" cy="351904"/>
            <a:chOff x="6324614" y="2756696"/>
            <a:chExt cx="351799" cy="351904"/>
          </a:xfrm>
        </p:grpSpPr>
        <p:sp>
          <p:nvSpPr>
            <p:cNvPr id="8419" name="Google Shape;8419;p84"/>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4"/>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4"/>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4"/>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4"/>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4"/>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4"/>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4"/>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4"/>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4"/>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4"/>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4"/>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4"/>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4"/>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4"/>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84"/>
          <p:cNvGrpSpPr/>
          <p:nvPr/>
        </p:nvGrpSpPr>
        <p:grpSpPr>
          <a:xfrm>
            <a:off x="1953690" y="4126249"/>
            <a:ext cx="390044" cy="370031"/>
            <a:chOff x="1953690" y="4126249"/>
            <a:chExt cx="390044" cy="370031"/>
          </a:xfrm>
        </p:grpSpPr>
        <p:sp>
          <p:nvSpPr>
            <p:cNvPr id="8435" name="Google Shape;8435;p84"/>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4"/>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4"/>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4"/>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4"/>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4"/>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4"/>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4"/>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4"/>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84"/>
          <p:cNvGrpSpPr/>
          <p:nvPr/>
        </p:nvGrpSpPr>
        <p:grpSpPr>
          <a:xfrm>
            <a:off x="6904755" y="2752295"/>
            <a:ext cx="282592" cy="361805"/>
            <a:chOff x="6904755" y="2752295"/>
            <a:chExt cx="282592" cy="361805"/>
          </a:xfrm>
        </p:grpSpPr>
        <p:sp>
          <p:nvSpPr>
            <p:cNvPr id="8445" name="Google Shape;8445;p84"/>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4"/>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4"/>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4"/>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4"/>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4"/>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4"/>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4"/>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4"/>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4"/>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4"/>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4"/>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4"/>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4"/>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4"/>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4"/>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1" name="Google Shape;8461;p84"/>
          <p:cNvGrpSpPr/>
          <p:nvPr/>
        </p:nvGrpSpPr>
        <p:grpSpPr>
          <a:xfrm>
            <a:off x="7455819" y="2753395"/>
            <a:ext cx="271380" cy="361308"/>
            <a:chOff x="7455819" y="2753395"/>
            <a:chExt cx="271380" cy="361308"/>
          </a:xfrm>
        </p:grpSpPr>
        <p:sp>
          <p:nvSpPr>
            <p:cNvPr id="8462" name="Google Shape;8462;p84"/>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4"/>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4"/>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4"/>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4"/>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4"/>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4"/>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4"/>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4"/>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4"/>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4"/>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4"/>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4"/>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4"/>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84"/>
          <p:cNvGrpSpPr/>
          <p:nvPr/>
        </p:nvGrpSpPr>
        <p:grpSpPr>
          <a:xfrm>
            <a:off x="7943229" y="2786689"/>
            <a:ext cx="387110" cy="331079"/>
            <a:chOff x="7943229" y="2786689"/>
            <a:chExt cx="387110" cy="331079"/>
          </a:xfrm>
        </p:grpSpPr>
        <p:sp>
          <p:nvSpPr>
            <p:cNvPr id="8477" name="Google Shape;8477;p84"/>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4"/>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4"/>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4"/>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4"/>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4"/>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4"/>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4"/>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4"/>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4"/>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4"/>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84"/>
          <p:cNvGrpSpPr/>
          <p:nvPr/>
        </p:nvGrpSpPr>
        <p:grpSpPr>
          <a:xfrm>
            <a:off x="853526" y="2742734"/>
            <a:ext cx="380535" cy="375270"/>
            <a:chOff x="853526" y="2742734"/>
            <a:chExt cx="380535" cy="375270"/>
          </a:xfrm>
        </p:grpSpPr>
        <p:sp>
          <p:nvSpPr>
            <p:cNvPr id="8489" name="Google Shape;8489;p84"/>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4"/>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4"/>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4"/>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4"/>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4"/>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4"/>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4"/>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4"/>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4"/>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4"/>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4"/>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4"/>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4"/>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4"/>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4"/>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4"/>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4"/>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4"/>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4"/>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4"/>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4"/>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4"/>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84"/>
          <p:cNvGrpSpPr/>
          <p:nvPr/>
        </p:nvGrpSpPr>
        <p:grpSpPr>
          <a:xfrm>
            <a:off x="4668540" y="2737181"/>
            <a:ext cx="396409" cy="382997"/>
            <a:chOff x="4668540" y="2737181"/>
            <a:chExt cx="396409" cy="382997"/>
          </a:xfrm>
        </p:grpSpPr>
        <p:sp>
          <p:nvSpPr>
            <p:cNvPr id="8513" name="Google Shape;8513;p84"/>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4"/>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4"/>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4"/>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4"/>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4"/>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4"/>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4"/>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84"/>
          <p:cNvGrpSpPr/>
          <p:nvPr/>
        </p:nvGrpSpPr>
        <p:grpSpPr>
          <a:xfrm>
            <a:off x="2499358" y="4118495"/>
            <a:ext cx="386900" cy="385328"/>
            <a:chOff x="2499358" y="4118495"/>
            <a:chExt cx="386900" cy="385328"/>
          </a:xfrm>
        </p:grpSpPr>
        <p:sp>
          <p:nvSpPr>
            <p:cNvPr id="8522" name="Google Shape;8522;p84"/>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4"/>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4"/>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4"/>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4"/>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4"/>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4"/>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4"/>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4"/>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4"/>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4"/>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4"/>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4"/>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84"/>
          <p:cNvGrpSpPr/>
          <p:nvPr/>
        </p:nvGrpSpPr>
        <p:grpSpPr>
          <a:xfrm>
            <a:off x="3040547" y="4138456"/>
            <a:ext cx="387005" cy="345433"/>
            <a:chOff x="3040547" y="4138456"/>
            <a:chExt cx="387005" cy="345433"/>
          </a:xfrm>
        </p:grpSpPr>
        <p:sp>
          <p:nvSpPr>
            <p:cNvPr id="8536" name="Google Shape;8536;p84"/>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4"/>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4"/>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4"/>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4"/>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4"/>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4"/>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4"/>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4"/>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4"/>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4"/>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4"/>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4"/>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4"/>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4"/>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4"/>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4"/>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4"/>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4"/>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4"/>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4"/>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4"/>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4"/>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4"/>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4"/>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4"/>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4"/>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4"/>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4"/>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4"/>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84"/>
          <p:cNvGrpSpPr/>
          <p:nvPr/>
        </p:nvGrpSpPr>
        <p:grpSpPr>
          <a:xfrm>
            <a:off x="3635776" y="4118522"/>
            <a:ext cx="271406" cy="385381"/>
            <a:chOff x="3635776" y="4118522"/>
            <a:chExt cx="271406" cy="385381"/>
          </a:xfrm>
        </p:grpSpPr>
        <p:sp>
          <p:nvSpPr>
            <p:cNvPr id="8567" name="Google Shape;8567;p84"/>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4"/>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4"/>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4"/>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4"/>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4"/>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4"/>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4"/>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84"/>
          <p:cNvGrpSpPr/>
          <p:nvPr/>
        </p:nvGrpSpPr>
        <p:grpSpPr>
          <a:xfrm>
            <a:off x="1358016" y="3195384"/>
            <a:ext cx="414641" cy="367699"/>
            <a:chOff x="1358016" y="3195384"/>
            <a:chExt cx="414641" cy="367699"/>
          </a:xfrm>
        </p:grpSpPr>
        <p:sp>
          <p:nvSpPr>
            <p:cNvPr id="8576" name="Google Shape;8576;p84"/>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4"/>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4"/>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4"/>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4"/>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4"/>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4"/>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4"/>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4"/>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4"/>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4"/>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4"/>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4"/>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4"/>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4"/>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84"/>
          <p:cNvGrpSpPr/>
          <p:nvPr/>
        </p:nvGrpSpPr>
        <p:grpSpPr>
          <a:xfrm>
            <a:off x="844096" y="3203504"/>
            <a:ext cx="361517" cy="359500"/>
            <a:chOff x="844096" y="3203504"/>
            <a:chExt cx="361517" cy="359500"/>
          </a:xfrm>
        </p:grpSpPr>
        <p:sp>
          <p:nvSpPr>
            <p:cNvPr id="8592" name="Google Shape;8592;p84"/>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4"/>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4"/>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4"/>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4"/>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4"/>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4"/>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4"/>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4"/>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4"/>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4"/>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4"/>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4"/>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4"/>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4"/>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4"/>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4"/>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4"/>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84"/>
          <p:cNvGrpSpPr/>
          <p:nvPr/>
        </p:nvGrpSpPr>
        <p:grpSpPr>
          <a:xfrm>
            <a:off x="1939493" y="3205285"/>
            <a:ext cx="368223" cy="355021"/>
            <a:chOff x="1939493" y="3205285"/>
            <a:chExt cx="368223" cy="355021"/>
          </a:xfrm>
        </p:grpSpPr>
        <p:sp>
          <p:nvSpPr>
            <p:cNvPr id="8611" name="Google Shape;8611;p84"/>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4"/>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4"/>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4"/>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4"/>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4"/>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4"/>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4"/>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4"/>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4"/>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4"/>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4"/>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84"/>
          <p:cNvGrpSpPr/>
          <p:nvPr/>
        </p:nvGrpSpPr>
        <p:grpSpPr>
          <a:xfrm>
            <a:off x="2476834" y="3245314"/>
            <a:ext cx="388891" cy="307320"/>
            <a:chOff x="2471434" y="3239339"/>
            <a:chExt cx="388891" cy="307320"/>
          </a:xfrm>
        </p:grpSpPr>
        <p:sp>
          <p:nvSpPr>
            <p:cNvPr id="8624" name="Google Shape;8624;p84"/>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4"/>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4"/>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4"/>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4"/>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4"/>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4"/>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84"/>
          <p:cNvGrpSpPr/>
          <p:nvPr/>
        </p:nvGrpSpPr>
        <p:grpSpPr>
          <a:xfrm>
            <a:off x="3015243" y="3208979"/>
            <a:ext cx="391301" cy="368040"/>
            <a:chOff x="3015243" y="3208979"/>
            <a:chExt cx="391301" cy="368040"/>
          </a:xfrm>
        </p:grpSpPr>
        <p:sp>
          <p:nvSpPr>
            <p:cNvPr id="8632" name="Google Shape;8632;p84"/>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4"/>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4"/>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4"/>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84"/>
          <p:cNvGrpSpPr/>
          <p:nvPr/>
        </p:nvGrpSpPr>
        <p:grpSpPr>
          <a:xfrm>
            <a:off x="3569896" y="3254349"/>
            <a:ext cx="385381" cy="277326"/>
            <a:chOff x="3569896" y="3254349"/>
            <a:chExt cx="385381" cy="277326"/>
          </a:xfrm>
        </p:grpSpPr>
        <p:sp>
          <p:nvSpPr>
            <p:cNvPr id="8637" name="Google Shape;8637;p84"/>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4"/>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4"/>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4"/>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4"/>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4"/>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4"/>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4"/>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4"/>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4"/>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4"/>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4"/>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4"/>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4"/>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4"/>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4"/>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4"/>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4"/>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4"/>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84"/>
          <p:cNvGrpSpPr/>
          <p:nvPr/>
        </p:nvGrpSpPr>
        <p:grpSpPr>
          <a:xfrm>
            <a:off x="4204810" y="3180452"/>
            <a:ext cx="210241" cy="386769"/>
            <a:chOff x="4204810" y="3180452"/>
            <a:chExt cx="210241" cy="386769"/>
          </a:xfrm>
        </p:grpSpPr>
        <p:sp>
          <p:nvSpPr>
            <p:cNvPr id="8657" name="Google Shape;8657;p84"/>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4"/>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4"/>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4"/>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4"/>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4"/>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4"/>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4"/>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4"/>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4"/>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4"/>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4"/>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84"/>
          <p:cNvGrpSpPr/>
          <p:nvPr/>
        </p:nvGrpSpPr>
        <p:grpSpPr>
          <a:xfrm>
            <a:off x="4803811" y="3180479"/>
            <a:ext cx="84584" cy="385617"/>
            <a:chOff x="4803811" y="3180479"/>
            <a:chExt cx="84584" cy="385617"/>
          </a:xfrm>
        </p:grpSpPr>
        <p:sp>
          <p:nvSpPr>
            <p:cNvPr id="8670" name="Google Shape;8670;p84"/>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4"/>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4"/>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4"/>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4"/>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4"/>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4"/>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4"/>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4"/>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84"/>
          <p:cNvGrpSpPr/>
          <p:nvPr/>
        </p:nvGrpSpPr>
        <p:grpSpPr>
          <a:xfrm>
            <a:off x="5232073" y="3214113"/>
            <a:ext cx="357824" cy="347581"/>
            <a:chOff x="5232073" y="3214113"/>
            <a:chExt cx="357824" cy="347581"/>
          </a:xfrm>
        </p:grpSpPr>
        <p:sp>
          <p:nvSpPr>
            <p:cNvPr id="8680" name="Google Shape;8680;p84"/>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4"/>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4"/>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4"/>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4"/>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4"/>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84"/>
          <p:cNvGrpSpPr/>
          <p:nvPr/>
        </p:nvGrpSpPr>
        <p:grpSpPr>
          <a:xfrm>
            <a:off x="5739863" y="3222757"/>
            <a:ext cx="385407" cy="343128"/>
            <a:chOff x="5739863" y="3222757"/>
            <a:chExt cx="385407" cy="343128"/>
          </a:xfrm>
        </p:grpSpPr>
        <p:sp>
          <p:nvSpPr>
            <p:cNvPr id="8687" name="Google Shape;8687;p84"/>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4"/>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4"/>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4"/>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4"/>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84"/>
          <p:cNvGrpSpPr/>
          <p:nvPr/>
        </p:nvGrpSpPr>
        <p:grpSpPr>
          <a:xfrm>
            <a:off x="6217870" y="3235200"/>
            <a:ext cx="455217" cy="308577"/>
            <a:chOff x="6217870" y="3235200"/>
            <a:chExt cx="455217" cy="308577"/>
          </a:xfrm>
        </p:grpSpPr>
        <p:sp>
          <p:nvSpPr>
            <p:cNvPr id="8693" name="Google Shape;8693;p84"/>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4"/>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4"/>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4"/>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4"/>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4"/>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4"/>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4"/>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4"/>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4"/>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4"/>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4"/>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4"/>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4"/>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4"/>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4"/>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4"/>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4"/>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4"/>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4"/>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4"/>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4"/>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4"/>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4"/>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4"/>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4"/>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4"/>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4"/>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4"/>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4"/>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4"/>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4"/>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4"/>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84"/>
          <p:cNvGrpSpPr/>
          <p:nvPr/>
        </p:nvGrpSpPr>
        <p:grpSpPr>
          <a:xfrm>
            <a:off x="6883746" y="3212699"/>
            <a:ext cx="331445" cy="356593"/>
            <a:chOff x="6883746" y="3212699"/>
            <a:chExt cx="331445" cy="356593"/>
          </a:xfrm>
        </p:grpSpPr>
        <p:sp>
          <p:nvSpPr>
            <p:cNvPr id="8727" name="Google Shape;8727;p84"/>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4"/>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4"/>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4"/>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4"/>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4"/>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4"/>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4"/>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4"/>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4"/>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4"/>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4"/>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4"/>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4"/>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4"/>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4"/>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84"/>
          <p:cNvGrpSpPr/>
          <p:nvPr/>
        </p:nvGrpSpPr>
        <p:grpSpPr>
          <a:xfrm>
            <a:off x="7418465" y="3218645"/>
            <a:ext cx="348053" cy="348184"/>
            <a:chOff x="7418465" y="3218645"/>
            <a:chExt cx="348053" cy="348184"/>
          </a:xfrm>
        </p:grpSpPr>
        <p:sp>
          <p:nvSpPr>
            <p:cNvPr id="8744" name="Google Shape;8744;p84"/>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4"/>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4"/>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4"/>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4"/>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4"/>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4"/>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4"/>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4"/>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4"/>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4"/>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4"/>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4"/>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84"/>
          <p:cNvGrpSpPr/>
          <p:nvPr/>
        </p:nvGrpSpPr>
        <p:grpSpPr>
          <a:xfrm>
            <a:off x="8074309" y="3200492"/>
            <a:ext cx="234209" cy="367254"/>
            <a:chOff x="8074309" y="3200492"/>
            <a:chExt cx="234209" cy="367254"/>
          </a:xfrm>
        </p:grpSpPr>
        <p:sp>
          <p:nvSpPr>
            <p:cNvPr id="8758" name="Google Shape;8758;p84"/>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4"/>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4"/>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4"/>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4"/>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4"/>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4"/>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84"/>
          <p:cNvGrpSpPr/>
          <p:nvPr/>
        </p:nvGrpSpPr>
        <p:grpSpPr>
          <a:xfrm>
            <a:off x="4117738" y="4097880"/>
            <a:ext cx="397692" cy="426402"/>
            <a:chOff x="4117738" y="4097880"/>
            <a:chExt cx="397692" cy="426402"/>
          </a:xfrm>
        </p:grpSpPr>
        <p:sp>
          <p:nvSpPr>
            <p:cNvPr id="8766" name="Google Shape;8766;p84"/>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4"/>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4"/>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4"/>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4"/>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4"/>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4"/>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4"/>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4"/>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4"/>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4"/>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4"/>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4"/>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4"/>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4"/>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4"/>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4"/>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84"/>
          <p:cNvGrpSpPr/>
          <p:nvPr/>
        </p:nvGrpSpPr>
        <p:grpSpPr>
          <a:xfrm>
            <a:off x="4664768" y="4118574"/>
            <a:ext cx="389520" cy="385328"/>
            <a:chOff x="4664768" y="4118574"/>
            <a:chExt cx="389520" cy="385328"/>
          </a:xfrm>
        </p:grpSpPr>
        <p:sp>
          <p:nvSpPr>
            <p:cNvPr id="8784" name="Google Shape;8784;p84"/>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4"/>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4"/>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4"/>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4"/>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4"/>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4"/>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84"/>
          <p:cNvGrpSpPr/>
          <p:nvPr/>
        </p:nvGrpSpPr>
        <p:grpSpPr>
          <a:xfrm>
            <a:off x="5134130" y="4136937"/>
            <a:ext cx="531261" cy="348577"/>
            <a:chOff x="5134130" y="4136937"/>
            <a:chExt cx="531261" cy="348577"/>
          </a:xfrm>
        </p:grpSpPr>
        <p:sp>
          <p:nvSpPr>
            <p:cNvPr id="8792" name="Google Shape;8792;p84"/>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4"/>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4"/>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4"/>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4"/>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4"/>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4"/>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4"/>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4"/>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4"/>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4"/>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4"/>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4"/>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4"/>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4"/>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4"/>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4"/>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4"/>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84"/>
          <p:cNvGrpSpPr/>
          <p:nvPr/>
        </p:nvGrpSpPr>
        <p:grpSpPr>
          <a:xfrm>
            <a:off x="5793012" y="4199412"/>
            <a:ext cx="444005" cy="289952"/>
            <a:chOff x="5716812" y="4199412"/>
            <a:chExt cx="444005" cy="289952"/>
          </a:xfrm>
        </p:grpSpPr>
        <p:sp>
          <p:nvSpPr>
            <p:cNvPr id="8811" name="Google Shape;8811;p84"/>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4"/>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4"/>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4"/>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4"/>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4"/>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4"/>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4"/>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4"/>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4"/>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4"/>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4"/>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4"/>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4"/>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4"/>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4"/>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4"/>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4"/>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4"/>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4"/>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84"/>
          <p:cNvGrpSpPr/>
          <p:nvPr/>
        </p:nvGrpSpPr>
        <p:grpSpPr>
          <a:xfrm>
            <a:off x="850462" y="3680227"/>
            <a:ext cx="385302" cy="355126"/>
            <a:chOff x="850462" y="3680227"/>
            <a:chExt cx="385302" cy="355126"/>
          </a:xfrm>
        </p:grpSpPr>
        <p:sp>
          <p:nvSpPr>
            <p:cNvPr id="8832" name="Google Shape;8832;p84"/>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4"/>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4"/>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4"/>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4"/>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4"/>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4"/>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4"/>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4"/>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4"/>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4"/>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4"/>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4"/>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84"/>
          <p:cNvGrpSpPr/>
          <p:nvPr/>
        </p:nvGrpSpPr>
        <p:grpSpPr>
          <a:xfrm>
            <a:off x="1374886" y="3665217"/>
            <a:ext cx="418151" cy="385197"/>
            <a:chOff x="1374886" y="3665217"/>
            <a:chExt cx="418151" cy="385197"/>
          </a:xfrm>
        </p:grpSpPr>
        <p:sp>
          <p:nvSpPr>
            <p:cNvPr id="8846" name="Google Shape;8846;p84"/>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4"/>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4"/>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4"/>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4"/>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4"/>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4"/>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4"/>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4"/>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4"/>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4"/>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84"/>
          <p:cNvGrpSpPr/>
          <p:nvPr/>
        </p:nvGrpSpPr>
        <p:grpSpPr>
          <a:xfrm>
            <a:off x="1918327" y="3665112"/>
            <a:ext cx="418151" cy="385407"/>
            <a:chOff x="1918327" y="3665112"/>
            <a:chExt cx="418151" cy="385407"/>
          </a:xfrm>
        </p:grpSpPr>
        <p:sp>
          <p:nvSpPr>
            <p:cNvPr id="8858" name="Google Shape;8858;p84"/>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4"/>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4"/>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4"/>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4"/>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4"/>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4"/>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4"/>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4"/>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4"/>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4"/>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84"/>
          <p:cNvGrpSpPr/>
          <p:nvPr/>
        </p:nvGrpSpPr>
        <p:grpSpPr>
          <a:xfrm>
            <a:off x="2461742" y="3665034"/>
            <a:ext cx="418334" cy="385381"/>
            <a:chOff x="2461742" y="3665034"/>
            <a:chExt cx="418334" cy="385381"/>
          </a:xfrm>
        </p:grpSpPr>
        <p:sp>
          <p:nvSpPr>
            <p:cNvPr id="8870" name="Google Shape;8870;p84"/>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4"/>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4"/>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4"/>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4"/>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4"/>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4"/>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4"/>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4"/>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4"/>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4"/>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4"/>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4"/>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4"/>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84"/>
          <p:cNvGrpSpPr/>
          <p:nvPr/>
        </p:nvGrpSpPr>
        <p:grpSpPr>
          <a:xfrm>
            <a:off x="3009951" y="3665139"/>
            <a:ext cx="414745" cy="385328"/>
            <a:chOff x="3009951" y="3665139"/>
            <a:chExt cx="414745" cy="385328"/>
          </a:xfrm>
        </p:grpSpPr>
        <p:sp>
          <p:nvSpPr>
            <p:cNvPr id="8885" name="Google Shape;8885;p84"/>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4"/>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4"/>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4"/>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4"/>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4"/>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84"/>
          <p:cNvGrpSpPr/>
          <p:nvPr/>
        </p:nvGrpSpPr>
        <p:grpSpPr>
          <a:xfrm>
            <a:off x="3557977" y="3685780"/>
            <a:ext cx="405368" cy="343993"/>
            <a:chOff x="3557977" y="3685780"/>
            <a:chExt cx="405368" cy="343993"/>
          </a:xfrm>
        </p:grpSpPr>
        <p:sp>
          <p:nvSpPr>
            <p:cNvPr id="8892" name="Google Shape;8892;p84"/>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4"/>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4"/>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4"/>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4"/>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4"/>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4"/>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4"/>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84"/>
          <p:cNvGrpSpPr/>
          <p:nvPr/>
        </p:nvGrpSpPr>
        <p:grpSpPr>
          <a:xfrm>
            <a:off x="4655076" y="3665112"/>
            <a:ext cx="385276" cy="385302"/>
            <a:chOff x="4655076" y="3665112"/>
            <a:chExt cx="385276" cy="385302"/>
          </a:xfrm>
        </p:grpSpPr>
        <p:sp>
          <p:nvSpPr>
            <p:cNvPr id="8901" name="Google Shape;8901;p84"/>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4"/>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4"/>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4"/>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4"/>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4"/>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4"/>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84"/>
          <p:cNvGrpSpPr/>
          <p:nvPr/>
        </p:nvGrpSpPr>
        <p:grpSpPr>
          <a:xfrm>
            <a:off x="5197967" y="3714018"/>
            <a:ext cx="386455" cy="287569"/>
            <a:chOff x="5197967" y="3714018"/>
            <a:chExt cx="386455" cy="287569"/>
          </a:xfrm>
        </p:grpSpPr>
        <p:sp>
          <p:nvSpPr>
            <p:cNvPr id="8909" name="Google Shape;8909;p84"/>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4"/>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4"/>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4"/>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84"/>
          <p:cNvGrpSpPr/>
          <p:nvPr/>
        </p:nvGrpSpPr>
        <p:grpSpPr>
          <a:xfrm>
            <a:off x="5778658" y="3703488"/>
            <a:ext cx="312140" cy="308603"/>
            <a:chOff x="5778658" y="3703488"/>
            <a:chExt cx="312140" cy="308603"/>
          </a:xfrm>
        </p:grpSpPr>
        <p:sp>
          <p:nvSpPr>
            <p:cNvPr id="8914" name="Google Shape;8914;p84"/>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4"/>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4"/>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84"/>
          <p:cNvGrpSpPr/>
          <p:nvPr/>
        </p:nvGrpSpPr>
        <p:grpSpPr>
          <a:xfrm>
            <a:off x="6282597" y="3679546"/>
            <a:ext cx="391406" cy="356514"/>
            <a:chOff x="6282597" y="3679546"/>
            <a:chExt cx="391406" cy="356514"/>
          </a:xfrm>
        </p:grpSpPr>
        <p:sp>
          <p:nvSpPr>
            <p:cNvPr id="8918" name="Google Shape;8918;p84"/>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4"/>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4"/>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4"/>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4"/>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4"/>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4"/>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4"/>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4"/>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4"/>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84"/>
          <p:cNvGrpSpPr/>
          <p:nvPr/>
        </p:nvGrpSpPr>
        <p:grpSpPr>
          <a:xfrm>
            <a:off x="6829077" y="3723030"/>
            <a:ext cx="385302" cy="269494"/>
            <a:chOff x="6829077" y="3723030"/>
            <a:chExt cx="385302" cy="269494"/>
          </a:xfrm>
        </p:grpSpPr>
        <p:sp>
          <p:nvSpPr>
            <p:cNvPr id="8929" name="Google Shape;8929;p84"/>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4"/>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4"/>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4"/>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4"/>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4"/>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4"/>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4"/>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4"/>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4"/>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4"/>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4"/>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4"/>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4"/>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4"/>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84"/>
          <p:cNvGrpSpPr/>
          <p:nvPr/>
        </p:nvGrpSpPr>
        <p:grpSpPr>
          <a:xfrm>
            <a:off x="7358871" y="3665165"/>
            <a:ext cx="414483" cy="385381"/>
            <a:chOff x="7358871" y="3665165"/>
            <a:chExt cx="414483" cy="385381"/>
          </a:xfrm>
        </p:grpSpPr>
        <p:sp>
          <p:nvSpPr>
            <p:cNvPr id="8945" name="Google Shape;8945;p84"/>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4"/>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4"/>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4"/>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4"/>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4"/>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4"/>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4"/>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4"/>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4"/>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4"/>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4"/>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4"/>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4"/>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4"/>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84"/>
          <p:cNvGrpSpPr/>
          <p:nvPr/>
        </p:nvGrpSpPr>
        <p:grpSpPr>
          <a:xfrm>
            <a:off x="4102650" y="3665322"/>
            <a:ext cx="408459" cy="384752"/>
            <a:chOff x="4102650" y="3665322"/>
            <a:chExt cx="408459" cy="384752"/>
          </a:xfrm>
        </p:grpSpPr>
        <p:sp>
          <p:nvSpPr>
            <p:cNvPr id="8961" name="Google Shape;8961;p84"/>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4"/>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4"/>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4"/>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4"/>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4"/>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84"/>
          <p:cNvGrpSpPr/>
          <p:nvPr/>
        </p:nvGrpSpPr>
        <p:grpSpPr>
          <a:xfrm>
            <a:off x="6397489" y="4118522"/>
            <a:ext cx="170346" cy="385381"/>
            <a:chOff x="6397489" y="4118522"/>
            <a:chExt cx="170346" cy="385381"/>
          </a:xfrm>
        </p:grpSpPr>
        <p:sp>
          <p:nvSpPr>
            <p:cNvPr id="8968" name="Google Shape;8968;p84"/>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4"/>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4"/>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4"/>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4"/>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4"/>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4"/>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4"/>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4"/>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4"/>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4"/>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84"/>
          <p:cNvGrpSpPr/>
          <p:nvPr/>
        </p:nvGrpSpPr>
        <p:grpSpPr>
          <a:xfrm>
            <a:off x="7909569" y="3720882"/>
            <a:ext cx="398426" cy="273974"/>
            <a:chOff x="7909569" y="3720882"/>
            <a:chExt cx="398426" cy="273974"/>
          </a:xfrm>
        </p:grpSpPr>
        <p:sp>
          <p:nvSpPr>
            <p:cNvPr id="8980" name="Google Shape;8980;p84"/>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4"/>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4"/>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4"/>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4"/>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4"/>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4"/>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4"/>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4"/>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4"/>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4"/>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4"/>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4"/>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4"/>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4"/>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4"/>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4"/>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4"/>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4"/>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84"/>
          <p:cNvGrpSpPr/>
          <p:nvPr/>
        </p:nvGrpSpPr>
        <p:grpSpPr>
          <a:xfrm>
            <a:off x="6910596" y="4118967"/>
            <a:ext cx="227032" cy="384490"/>
            <a:chOff x="6910596" y="4118967"/>
            <a:chExt cx="227032" cy="384490"/>
          </a:xfrm>
        </p:grpSpPr>
        <p:sp>
          <p:nvSpPr>
            <p:cNvPr id="9000" name="Google Shape;9000;p84"/>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4"/>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4"/>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4"/>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4"/>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4"/>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4"/>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4"/>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4"/>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4"/>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4"/>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4"/>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84"/>
          <p:cNvGrpSpPr/>
          <p:nvPr/>
        </p:nvGrpSpPr>
        <p:grpSpPr>
          <a:xfrm>
            <a:off x="7372702" y="4132876"/>
            <a:ext cx="385459" cy="356671"/>
            <a:chOff x="7372702" y="4132876"/>
            <a:chExt cx="385459" cy="356671"/>
          </a:xfrm>
        </p:grpSpPr>
        <p:sp>
          <p:nvSpPr>
            <p:cNvPr id="9013" name="Google Shape;9013;p84"/>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4"/>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4"/>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4"/>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4"/>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4"/>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4"/>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4"/>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4"/>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4"/>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4"/>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4"/>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5" name="Google Shape;9025;p84"/>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026" name="Google Shape;9026;p8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Shape 9030"/>
        <p:cNvGrpSpPr/>
        <p:nvPr/>
      </p:nvGrpSpPr>
      <p:grpSpPr>
        <a:xfrm>
          <a:off x="0" y="0"/>
          <a:ext cx="0" cy="0"/>
          <a:chOff x="0" y="0"/>
          <a:chExt cx="0" cy="0"/>
        </a:xfrm>
      </p:grpSpPr>
      <p:grpSp>
        <p:nvGrpSpPr>
          <p:cNvPr id="9031" name="Google Shape;9031;p85"/>
          <p:cNvGrpSpPr/>
          <p:nvPr/>
        </p:nvGrpSpPr>
        <p:grpSpPr>
          <a:xfrm>
            <a:off x="3045189" y="1771948"/>
            <a:ext cx="389401" cy="374453"/>
            <a:chOff x="3045189" y="1977348"/>
            <a:chExt cx="389401" cy="374453"/>
          </a:xfrm>
        </p:grpSpPr>
        <p:sp>
          <p:nvSpPr>
            <p:cNvPr id="9032" name="Google Shape;9032;p85"/>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5"/>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5"/>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5"/>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5"/>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5"/>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5"/>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85"/>
          <p:cNvGrpSpPr/>
          <p:nvPr/>
        </p:nvGrpSpPr>
        <p:grpSpPr>
          <a:xfrm>
            <a:off x="3028591" y="2238398"/>
            <a:ext cx="431158" cy="349817"/>
            <a:chOff x="3028591" y="2443798"/>
            <a:chExt cx="431158" cy="349817"/>
          </a:xfrm>
        </p:grpSpPr>
        <p:sp>
          <p:nvSpPr>
            <p:cNvPr id="9040" name="Google Shape;9040;p85"/>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5"/>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5"/>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5"/>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5"/>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5"/>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5"/>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5"/>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5"/>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5"/>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5"/>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5"/>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5"/>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85"/>
          <p:cNvGrpSpPr/>
          <p:nvPr/>
        </p:nvGrpSpPr>
        <p:grpSpPr>
          <a:xfrm>
            <a:off x="3966333" y="1778075"/>
            <a:ext cx="331805" cy="377961"/>
            <a:chOff x="3966333" y="1983475"/>
            <a:chExt cx="331805" cy="377961"/>
          </a:xfrm>
        </p:grpSpPr>
        <p:sp>
          <p:nvSpPr>
            <p:cNvPr id="9054" name="Google Shape;9054;p85"/>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5"/>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5"/>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5"/>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5"/>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5"/>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5"/>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5"/>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5"/>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5"/>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5"/>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5"/>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5"/>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85"/>
          <p:cNvGrpSpPr/>
          <p:nvPr/>
        </p:nvGrpSpPr>
        <p:grpSpPr>
          <a:xfrm>
            <a:off x="3085690" y="2689322"/>
            <a:ext cx="316333" cy="382699"/>
            <a:chOff x="3085690" y="2894722"/>
            <a:chExt cx="316333" cy="382699"/>
          </a:xfrm>
        </p:grpSpPr>
        <p:sp>
          <p:nvSpPr>
            <p:cNvPr id="9068" name="Google Shape;9068;p85"/>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5"/>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5"/>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5"/>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5"/>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5"/>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5"/>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5"/>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5"/>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5"/>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5"/>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5"/>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5"/>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5"/>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5"/>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5"/>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5"/>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5"/>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5"/>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5"/>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85"/>
          <p:cNvGrpSpPr/>
          <p:nvPr/>
        </p:nvGrpSpPr>
        <p:grpSpPr>
          <a:xfrm>
            <a:off x="1736294" y="1326077"/>
            <a:ext cx="336465" cy="336439"/>
            <a:chOff x="1736294" y="1531477"/>
            <a:chExt cx="336465" cy="336439"/>
          </a:xfrm>
        </p:grpSpPr>
        <p:sp>
          <p:nvSpPr>
            <p:cNvPr id="9089" name="Google Shape;9089;p85"/>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5"/>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5"/>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5"/>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5"/>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85"/>
          <p:cNvGrpSpPr/>
          <p:nvPr/>
        </p:nvGrpSpPr>
        <p:grpSpPr>
          <a:xfrm>
            <a:off x="2807344" y="4089585"/>
            <a:ext cx="344764" cy="353692"/>
            <a:chOff x="2807344" y="4294985"/>
            <a:chExt cx="344764" cy="353692"/>
          </a:xfrm>
        </p:grpSpPr>
        <p:sp>
          <p:nvSpPr>
            <p:cNvPr id="9095" name="Google Shape;9095;p85"/>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5"/>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5"/>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5"/>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5"/>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5"/>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5"/>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5"/>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5"/>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5"/>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5"/>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5"/>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5"/>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5"/>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5"/>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5"/>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5"/>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5"/>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5"/>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5"/>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5"/>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5"/>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85"/>
          <p:cNvGrpSpPr/>
          <p:nvPr/>
        </p:nvGrpSpPr>
        <p:grpSpPr>
          <a:xfrm>
            <a:off x="3966830" y="2244602"/>
            <a:ext cx="314945" cy="331753"/>
            <a:chOff x="3966830" y="2450002"/>
            <a:chExt cx="314945" cy="331753"/>
          </a:xfrm>
        </p:grpSpPr>
        <p:sp>
          <p:nvSpPr>
            <p:cNvPr id="9118" name="Google Shape;9118;p85"/>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5"/>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5"/>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5"/>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5"/>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85"/>
          <p:cNvGrpSpPr/>
          <p:nvPr/>
        </p:nvGrpSpPr>
        <p:grpSpPr>
          <a:xfrm>
            <a:off x="1774648" y="1771530"/>
            <a:ext cx="298373" cy="390920"/>
            <a:chOff x="1774648" y="1976930"/>
            <a:chExt cx="298373" cy="390920"/>
          </a:xfrm>
        </p:grpSpPr>
        <p:sp>
          <p:nvSpPr>
            <p:cNvPr id="9124" name="Google Shape;9124;p85"/>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5"/>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5"/>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5"/>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5"/>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5"/>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85"/>
          <p:cNvGrpSpPr/>
          <p:nvPr/>
        </p:nvGrpSpPr>
        <p:grpSpPr>
          <a:xfrm>
            <a:off x="855285" y="2220909"/>
            <a:ext cx="374950" cy="386129"/>
            <a:chOff x="855285" y="2426309"/>
            <a:chExt cx="374950" cy="386129"/>
          </a:xfrm>
        </p:grpSpPr>
        <p:sp>
          <p:nvSpPr>
            <p:cNvPr id="9131" name="Google Shape;9131;p85"/>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5"/>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5"/>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5"/>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5"/>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5"/>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5"/>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5"/>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5"/>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5"/>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5"/>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5"/>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5"/>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85"/>
          <p:cNvGrpSpPr/>
          <p:nvPr/>
        </p:nvGrpSpPr>
        <p:grpSpPr>
          <a:xfrm>
            <a:off x="1300502" y="2236748"/>
            <a:ext cx="364504" cy="370290"/>
            <a:chOff x="1300502" y="2442148"/>
            <a:chExt cx="364504" cy="370290"/>
          </a:xfrm>
        </p:grpSpPr>
        <p:sp>
          <p:nvSpPr>
            <p:cNvPr id="9145" name="Google Shape;9145;p85"/>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5"/>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5"/>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5"/>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5"/>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5"/>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5"/>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5"/>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5"/>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5"/>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5"/>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5"/>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5"/>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5"/>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5"/>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5"/>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5"/>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5"/>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5"/>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85"/>
          <p:cNvGrpSpPr/>
          <p:nvPr/>
        </p:nvGrpSpPr>
        <p:grpSpPr>
          <a:xfrm>
            <a:off x="1757683" y="2233371"/>
            <a:ext cx="330680" cy="356441"/>
            <a:chOff x="1757683" y="2438771"/>
            <a:chExt cx="330680" cy="356441"/>
          </a:xfrm>
        </p:grpSpPr>
        <p:sp>
          <p:nvSpPr>
            <p:cNvPr id="9165" name="Google Shape;9165;p85"/>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5"/>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5"/>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5"/>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5"/>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5"/>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5"/>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5"/>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5"/>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5"/>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85"/>
          <p:cNvGrpSpPr/>
          <p:nvPr/>
        </p:nvGrpSpPr>
        <p:grpSpPr>
          <a:xfrm>
            <a:off x="3943687" y="3619707"/>
            <a:ext cx="367908" cy="354477"/>
            <a:chOff x="3943687" y="3825107"/>
            <a:chExt cx="367908" cy="354477"/>
          </a:xfrm>
        </p:grpSpPr>
        <p:sp>
          <p:nvSpPr>
            <p:cNvPr id="9176" name="Google Shape;9176;p85"/>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5"/>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5"/>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5"/>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5"/>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5"/>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5"/>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5"/>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5"/>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5"/>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5"/>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5"/>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85"/>
          <p:cNvGrpSpPr/>
          <p:nvPr/>
        </p:nvGrpSpPr>
        <p:grpSpPr>
          <a:xfrm>
            <a:off x="2195360" y="1771530"/>
            <a:ext cx="340235" cy="390763"/>
            <a:chOff x="2195360" y="1976930"/>
            <a:chExt cx="340235" cy="390763"/>
          </a:xfrm>
        </p:grpSpPr>
        <p:sp>
          <p:nvSpPr>
            <p:cNvPr id="9189" name="Google Shape;9189;p85"/>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5"/>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5"/>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5"/>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5"/>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5"/>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5"/>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5"/>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5"/>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5"/>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5"/>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85"/>
          <p:cNvGrpSpPr/>
          <p:nvPr/>
        </p:nvGrpSpPr>
        <p:grpSpPr>
          <a:xfrm>
            <a:off x="2567509" y="1796819"/>
            <a:ext cx="432179" cy="332172"/>
            <a:chOff x="2567509" y="2002219"/>
            <a:chExt cx="432179" cy="332172"/>
          </a:xfrm>
        </p:grpSpPr>
        <p:sp>
          <p:nvSpPr>
            <p:cNvPr id="9201" name="Google Shape;9201;p85"/>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5"/>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5"/>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5"/>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5"/>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5"/>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5"/>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5"/>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5"/>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5"/>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5"/>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5"/>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85"/>
          <p:cNvGrpSpPr/>
          <p:nvPr/>
        </p:nvGrpSpPr>
        <p:grpSpPr>
          <a:xfrm>
            <a:off x="1323907" y="3154488"/>
            <a:ext cx="281854" cy="359242"/>
            <a:chOff x="1323907" y="3359888"/>
            <a:chExt cx="281854" cy="359242"/>
          </a:xfrm>
        </p:grpSpPr>
        <p:sp>
          <p:nvSpPr>
            <p:cNvPr id="9214" name="Google Shape;9214;p85"/>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5"/>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5"/>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5"/>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5"/>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5"/>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5"/>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5"/>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5"/>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5"/>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5"/>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5"/>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5"/>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5"/>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5"/>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5"/>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5"/>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5"/>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5"/>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85"/>
          <p:cNvGrpSpPr/>
          <p:nvPr/>
        </p:nvGrpSpPr>
        <p:grpSpPr>
          <a:xfrm>
            <a:off x="2184548" y="3654055"/>
            <a:ext cx="354948" cy="286776"/>
            <a:chOff x="2184548" y="3859455"/>
            <a:chExt cx="354948" cy="286776"/>
          </a:xfrm>
        </p:grpSpPr>
        <p:sp>
          <p:nvSpPr>
            <p:cNvPr id="9234" name="Google Shape;9234;p85"/>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5"/>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5"/>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5"/>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5"/>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5"/>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5"/>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5"/>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5"/>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5"/>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5"/>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5"/>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5"/>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5"/>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5"/>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5"/>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5"/>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5"/>
          <p:cNvGrpSpPr/>
          <p:nvPr/>
        </p:nvGrpSpPr>
        <p:grpSpPr>
          <a:xfrm>
            <a:off x="3140511" y="3634708"/>
            <a:ext cx="216823" cy="334162"/>
            <a:chOff x="3140511" y="3840108"/>
            <a:chExt cx="216823" cy="334162"/>
          </a:xfrm>
        </p:grpSpPr>
        <p:sp>
          <p:nvSpPr>
            <p:cNvPr id="9252" name="Google Shape;9252;p85"/>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5"/>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5"/>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5"/>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5"/>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5"/>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5"/>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5"/>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5"/>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85"/>
          <p:cNvGrpSpPr/>
          <p:nvPr/>
        </p:nvGrpSpPr>
        <p:grpSpPr>
          <a:xfrm>
            <a:off x="883193" y="3157394"/>
            <a:ext cx="275099" cy="363876"/>
            <a:chOff x="883193" y="3362794"/>
            <a:chExt cx="275099" cy="363876"/>
          </a:xfrm>
        </p:grpSpPr>
        <p:sp>
          <p:nvSpPr>
            <p:cNvPr id="9262" name="Google Shape;9262;p85"/>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5"/>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5"/>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5"/>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5"/>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5"/>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5"/>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5"/>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5"/>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5"/>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5"/>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5"/>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5"/>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5"/>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5"/>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5"/>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5"/>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5"/>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5"/>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5"/>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5"/>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5"/>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5"/>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5"/>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5"/>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5"/>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85"/>
          <p:cNvGrpSpPr/>
          <p:nvPr/>
        </p:nvGrpSpPr>
        <p:grpSpPr>
          <a:xfrm>
            <a:off x="2633404" y="2691364"/>
            <a:ext cx="368798" cy="365420"/>
            <a:chOff x="2633404" y="2896764"/>
            <a:chExt cx="368798" cy="365420"/>
          </a:xfrm>
        </p:grpSpPr>
        <p:sp>
          <p:nvSpPr>
            <p:cNvPr id="9289" name="Google Shape;9289;p85"/>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5"/>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5"/>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5"/>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5"/>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5"/>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5"/>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5"/>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5"/>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5"/>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5"/>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85"/>
          <p:cNvGrpSpPr/>
          <p:nvPr/>
        </p:nvGrpSpPr>
        <p:grpSpPr>
          <a:xfrm>
            <a:off x="2593035" y="1333355"/>
            <a:ext cx="382621" cy="308688"/>
            <a:chOff x="2593035" y="1538755"/>
            <a:chExt cx="382621" cy="308688"/>
          </a:xfrm>
        </p:grpSpPr>
        <p:sp>
          <p:nvSpPr>
            <p:cNvPr id="9301" name="Google Shape;9301;p85"/>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5"/>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5"/>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5"/>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5"/>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5"/>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5"/>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5"/>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85"/>
          <p:cNvGrpSpPr/>
          <p:nvPr/>
        </p:nvGrpSpPr>
        <p:grpSpPr>
          <a:xfrm>
            <a:off x="3011234" y="1346681"/>
            <a:ext cx="429012" cy="329292"/>
            <a:chOff x="3011234" y="1552081"/>
            <a:chExt cx="429012" cy="329292"/>
          </a:xfrm>
        </p:grpSpPr>
        <p:sp>
          <p:nvSpPr>
            <p:cNvPr id="9310" name="Google Shape;9310;p85"/>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5"/>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5"/>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5"/>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5"/>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5"/>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5"/>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5"/>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5"/>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5"/>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5"/>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5"/>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5"/>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5"/>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5"/>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5"/>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5"/>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5"/>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85"/>
          <p:cNvGrpSpPr/>
          <p:nvPr/>
        </p:nvGrpSpPr>
        <p:grpSpPr>
          <a:xfrm>
            <a:off x="3500721" y="1788259"/>
            <a:ext cx="381626" cy="360237"/>
            <a:chOff x="3500721" y="1993659"/>
            <a:chExt cx="381626" cy="360237"/>
          </a:xfrm>
        </p:grpSpPr>
        <p:sp>
          <p:nvSpPr>
            <p:cNvPr id="9329" name="Google Shape;9329;p85"/>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5"/>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5"/>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5"/>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5"/>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5"/>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5"/>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5"/>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5"/>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5"/>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5"/>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5"/>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5"/>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5"/>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5"/>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5"/>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5"/>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5"/>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85"/>
          <p:cNvGrpSpPr/>
          <p:nvPr/>
        </p:nvGrpSpPr>
        <p:grpSpPr>
          <a:xfrm>
            <a:off x="3479228" y="1305526"/>
            <a:ext cx="373798" cy="370368"/>
            <a:chOff x="3479228" y="1510926"/>
            <a:chExt cx="373798" cy="370368"/>
          </a:xfrm>
        </p:grpSpPr>
        <p:sp>
          <p:nvSpPr>
            <p:cNvPr id="9348" name="Google Shape;9348;p85"/>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5"/>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5"/>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5"/>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5"/>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5"/>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5"/>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5"/>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5"/>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85"/>
          <p:cNvGrpSpPr/>
          <p:nvPr/>
        </p:nvGrpSpPr>
        <p:grpSpPr>
          <a:xfrm>
            <a:off x="862432" y="2691809"/>
            <a:ext cx="339240" cy="378196"/>
            <a:chOff x="862432" y="2897209"/>
            <a:chExt cx="339240" cy="378196"/>
          </a:xfrm>
        </p:grpSpPr>
        <p:sp>
          <p:nvSpPr>
            <p:cNvPr id="9358" name="Google Shape;9358;p85"/>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5"/>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5"/>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5"/>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5"/>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5"/>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5"/>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5"/>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85"/>
          <p:cNvGrpSpPr/>
          <p:nvPr/>
        </p:nvGrpSpPr>
        <p:grpSpPr>
          <a:xfrm>
            <a:off x="850625" y="1321417"/>
            <a:ext cx="346021" cy="345131"/>
            <a:chOff x="850625" y="1526817"/>
            <a:chExt cx="346021" cy="345131"/>
          </a:xfrm>
        </p:grpSpPr>
        <p:sp>
          <p:nvSpPr>
            <p:cNvPr id="9367" name="Google Shape;9367;p85"/>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5"/>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5"/>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5"/>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5"/>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5"/>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5"/>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5"/>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5"/>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5"/>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5"/>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5"/>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5"/>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5"/>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5"/>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5"/>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5"/>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5"/>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5"/>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5"/>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85"/>
          <p:cNvGrpSpPr/>
          <p:nvPr/>
        </p:nvGrpSpPr>
        <p:grpSpPr>
          <a:xfrm>
            <a:off x="3046943" y="3162447"/>
            <a:ext cx="379479" cy="370395"/>
            <a:chOff x="3046943" y="3367847"/>
            <a:chExt cx="379479" cy="370395"/>
          </a:xfrm>
        </p:grpSpPr>
        <p:sp>
          <p:nvSpPr>
            <p:cNvPr id="9388" name="Google Shape;9388;p85"/>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5"/>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5"/>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5"/>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5"/>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5"/>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5"/>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85"/>
          <p:cNvGrpSpPr/>
          <p:nvPr/>
        </p:nvGrpSpPr>
        <p:grpSpPr>
          <a:xfrm>
            <a:off x="1289506" y="1778258"/>
            <a:ext cx="391103" cy="377777"/>
            <a:chOff x="1289506" y="1983658"/>
            <a:chExt cx="391103" cy="377777"/>
          </a:xfrm>
        </p:grpSpPr>
        <p:sp>
          <p:nvSpPr>
            <p:cNvPr id="9396" name="Google Shape;9396;p85"/>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5"/>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5"/>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5"/>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5"/>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5"/>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85"/>
          <p:cNvGrpSpPr/>
          <p:nvPr/>
        </p:nvGrpSpPr>
        <p:grpSpPr>
          <a:xfrm>
            <a:off x="1287935" y="1305578"/>
            <a:ext cx="350288" cy="362357"/>
            <a:chOff x="1287935" y="1510978"/>
            <a:chExt cx="350288" cy="362357"/>
          </a:xfrm>
        </p:grpSpPr>
        <p:sp>
          <p:nvSpPr>
            <p:cNvPr id="9405" name="Google Shape;9405;p85"/>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5"/>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5"/>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5"/>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5"/>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5"/>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5"/>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5"/>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5"/>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5"/>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5"/>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5"/>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5"/>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5"/>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85"/>
          <p:cNvGrpSpPr/>
          <p:nvPr/>
        </p:nvGrpSpPr>
        <p:grpSpPr>
          <a:xfrm>
            <a:off x="2477973" y="4084559"/>
            <a:ext cx="210042" cy="361991"/>
            <a:chOff x="2477973" y="4289959"/>
            <a:chExt cx="210042" cy="361991"/>
          </a:xfrm>
        </p:grpSpPr>
        <p:sp>
          <p:nvSpPr>
            <p:cNvPr id="9425" name="Google Shape;9425;p85"/>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5"/>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5"/>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5"/>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5"/>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5"/>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85"/>
          <p:cNvGrpSpPr/>
          <p:nvPr/>
        </p:nvGrpSpPr>
        <p:grpSpPr>
          <a:xfrm>
            <a:off x="3518969" y="2704349"/>
            <a:ext cx="347827" cy="345602"/>
            <a:chOff x="3518969" y="2909749"/>
            <a:chExt cx="347827" cy="345602"/>
          </a:xfrm>
        </p:grpSpPr>
        <p:sp>
          <p:nvSpPr>
            <p:cNvPr id="9432" name="Google Shape;9432;p85"/>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5"/>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5"/>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5"/>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5"/>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5"/>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5"/>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5"/>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5"/>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5"/>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5"/>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5"/>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85"/>
          <p:cNvGrpSpPr/>
          <p:nvPr/>
        </p:nvGrpSpPr>
        <p:grpSpPr>
          <a:xfrm>
            <a:off x="2137005" y="1317856"/>
            <a:ext cx="415817" cy="355734"/>
            <a:chOff x="2137005" y="1523256"/>
            <a:chExt cx="415817" cy="355734"/>
          </a:xfrm>
        </p:grpSpPr>
        <p:sp>
          <p:nvSpPr>
            <p:cNvPr id="9446" name="Google Shape;9446;p85"/>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5"/>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5"/>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5"/>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5"/>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5"/>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5"/>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5"/>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5"/>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5"/>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85"/>
          <p:cNvGrpSpPr/>
          <p:nvPr/>
        </p:nvGrpSpPr>
        <p:grpSpPr>
          <a:xfrm>
            <a:off x="1713413" y="3154148"/>
            <a:ext cx="397700" cy="389637"/>
            <a:chOff x="1713413" y="3359548"/>
            <a:chExt cx="397700" cy="389637"/>
          </a:xfrm>
        </p:grpSpPr>
        <p:sp>
          <p:nvSpPr>
            <p:cNvPr id="9457" name="Google Shape;9457;p85"/>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5"/>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5"/>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5"/>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5"/>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5"/>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5"/>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5"/>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5"/>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5"/>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5"/>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5"/>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5"/>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5"/>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5"/>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5"/>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5"/>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5"/>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5"/>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5"/>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85"/>
          <p:cNvGrpSpPr/>
          <p:nvPr/>
        </p:nvGrpSpPr>
        <p:grpSpPr>
          <a:xfrm>
            <a:off x="1976129" y="4078773"/>
            <a:ext cx="401496" cy="371154"/>
            <a:chOff x="1976129" y="4284173"/>
            <a:chExt cx="401496" cy="371154"/>
          </a:xfrm>
        </p:grpSpPr>
        <p:sp>
          <p:nvSpPr>
            <p:cNvPr id="9478" name="Google Shape;9478;p85"/>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5"/>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5"/>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5"/>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5"/>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5"/>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5"/>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5"/>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5"/>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5"/>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5"/>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5"/>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5"/>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5"/>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5"/>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85"/>
          <p:cNvGrpSpPr/>
          <p:nvPr/>
        </p:nvGrpSpPr>
        <p:grpSpPr>
          <a:xfrm>
            <a:off x="1830123" y="2699584"/>
            <a:ext cx="184412" cy="367541"/>
            <a:chOff x="1830123" y="2904984"/>
            <a:chExt cx="184412" cy="367541"/>
          </a:xfrm>
        </p:grpSpPr>
        <p:sp>
          <p:nvSpPr>
            <p:cNvPr id="9494" name="Google Shape;9494;p85"/>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5"/>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5"/>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5"/>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5"/>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85"/>
          <p:cNvGrpSpPr/>
          <p:nvPr/>
        </p:nvGrpSpPr>
        <p:grpSpPr>
          <a:xfrm>
            <a:off x="2602224" y="3620518"/>
            <a:ext cx="376966" cy="349765"/>
            <a:chOff x="2602224" y="3825918"/>
            <a:chExt cx="376966" cy="349765"/>
          </a:xfrm>
        </p:grpSpPr>
        <p:sp>
          <p:nvSpPr>
            <p:cNvPr id="9500" name="Google Shape;9500;p85"/>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5"/>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5"/>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5"/>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5"/>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5"/>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5"/>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5"/>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5"/>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5"/>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5"/>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5"/>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85"/>
          <p:cNvGrpSpPr/>
          <p:nvPr/>
        </p:nvGrpSpPr>
        <p:grpSpPr>
          <a:xfrm>
            <a:off x="3479725" y="3215723"/>
            <a:ext cx="411419" cy="256616"/>
            <a:chOff x="3479725" y="3421123"/>
            <a:chExt cx="411419" cy="256616"/>
          </a:xfrm>
        </p:grpSpPr>
        <p:sp>
          <p:nvSpPr>
            <p:cNvPr id="9513" name="Google Shape;9513;p85"/>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5"/>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5"/>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5"/>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5"/>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5"/>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5"/>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5"/>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5"/>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5"/>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5"/>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5"/>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5"/>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5"/>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5"/>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5"/>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5"/>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5"/>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5"/>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85"/>
          <p:cNvGrpSpPr/>
          <p:nvPr/>
        </p:nvGrpSpPr>
        <p:grpSpPr>
          <a:xfrm>
            <a:off x="1283275" y="3614078"/>
            <a:ext cx="373824" cy="362881"/>
            <a:chOff x="1283275" y="3819478"/>
            <a:chExt cx="373824" cy="362881"/>
          </a:xfrm>
        </p:grpSpPr>
        <p:sp>
          <p:nvSpPr>
            <p:cNvPr id="9533" name="Google Shape;9533;p85"/>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5"/>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5"/>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5"/>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5"/>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5"/>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5"/>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5"/>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5"/>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5"/>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5"/>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5"/>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5"/>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5"/>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85"/>
          <p:cNvGrpSpPr/>
          <p:nvPr/>
        </p:nvGrpSpPr>
        <p:grpSpPr>
          <a:xfrm>
            <a:off x="3462865" y="2253896"/>
            <a:ext cx="442730" cy="362331"/>
            <a:chOff x="3462865" y="2459296"/>
            <a:chExt cx="442730" cy="362331"/>
          </a:xfrm>
        </p:grpSpPr>
        <p:sp>
          <p:nvSpPr>
            <p:cNvPr id="9548" name="Google Shape;9548;p85"/>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5"/>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5"/>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5"/>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5"/>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5"/>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5"/>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85"/>
          <p:cNvGrpSpPr/>
          <p:nvPr/>
        </p:nvGrpSpPr>
        <p:grpSpPr>
          <a:xfrm>
            <a:off x="3988847" y="3152734"/>
            <a:ext cx="281121" cy="367279"/>
            <a:chOff x="3988847" y="3358134"/>
            <a:chExt cx="281121" cy="367279"/>
          </a:xfrm>
        </p:grpSpPr>
        <p:sp>
          <p:nvSpPr>
            <p:cNvPr id="9556" name="Google Shape;9556;p85"/>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5"/>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5"/>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5"/>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5"/>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5"/>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5"/>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5"/>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5"/>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5"/>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5"/>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5"/>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5"/>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5"/>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5"/>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5"/>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5"/>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5"/>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85"/>
          <p:cNvGrpSpPr/>
          <p:nvPr/>
        </p:nvGrpSpPr>
        <p:grpSpPr>
          <a:xfrm>
            <a:off x="3951620" y="2700632"/>
            <a:ext cx="370290" cy="366729"/>
            <a:chOff x="3951620" y="2906032"/>
            <a:chExt cx="370290" cy="366729"/>
          </a:xfrm>
        </p:grpSpPr>
        <p:sp>
          <p:nvSpPr>
            <p:cNvPr id="9575" name="Google Shape;9575;p85"/>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5"/>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85"/>
          <p:cNvGrpSpPr/>
          <p:nvPr/>
        </p:nvGrpSpPr>
        <p:grpSpPr>
          <a:xfrm>
            <a:off x="2145304" y="3153205"/>
            <a:ext cx="404245" cy="388433"/>
            <a:chOff x="2145304" y="3358605"/>
            <a:chExt cx="404245" cy="388433"/>
          </a:xfrm>
        </p:grpSpPr>
        <p:sp>
          <p:nvSpPr>
            <p:cNvPr id="9578" name="Google Shape;9578;p85"/>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5"/>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5"/>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5"/>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5"/>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5"/>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5"/>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5"/>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85"/>
          <p:cNvGrpSpPr/>
          <p:nvPr/>
        </p:nvGrpSpPr>
        <p:grpSpPr>
          <a:xfrm>
            <a:off x="2593925" y="3165196"/>
            <a:ext cx="406392" cy="365263"/>
            <a:chOff x="2593925" y="3370596"/>
            <a:chExt cx="406392" cy="365263"/>
          </a:xfrm>
        </p:grpSpPr>
        <p:sp>
          <p:nvSpPr>
            <p:cNvPr id="9587" name="Google Shape;9587;p85"/>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5"/>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5"/>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5"/>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5"/>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5"/>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5"/>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5"/>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5"/>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5"/>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5"/>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85"/>
          <p:cNvGrpSpPr/>
          <p:nvPr/>
        </p:nvGrpSpPr>
        <p:grpSpPr>
          <a:xfrm>
            <a:off x="848975" y="1782316"/>
            <a:ext cx="384898" cy="358221"/>
            <a:chOff x="848975" y="1987716"/>
            <a:chExt cx="384898" cy="358221"/>
          </a:xfrm>
        </p:grpSpPr>
        <p:sp>
          <p:nvSpPr>
            <p:cNvPr id="9599" name="Google Shape;9599;p85"/>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5"/>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5"/>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5"/>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5"/>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5"/>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5"/>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5"/>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5"/>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85"/>
          <p:cNvGrpSpPr/>
          <p:nvPr/>
        </p:nvGrpSpPr>
        <p:grpSpPr>
          <a:xfrm>
            <a:off x="2255731" y="2722492"/>
            <a:ext cx="226405" cy="386260"/>
            <a:chOff x="2255731" y="2927892"/>
            <a:chExt cx="226405" cy="386260"/>
          </a:xfrm>
        </p:grpSpPr>
        <p:sp>
          <p:nvSpPr>
            <p:cNvPr id="9609" name="Google Shape;9609;p85"/>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5"/>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5"/>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5"/>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5"/>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5"/>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5"/>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5"/>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5"/>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5"/>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5"/>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85"/>
          <p:cNvGrpSpPr/>
          <p:nvPr/>
        </p:nvGrpSpPr>
        <p:grpSpPr>
          <a:xfrm>
            <a:off x="2209576" y="2236748"/>
            <a:ext cx="307641" cy="346571"/>
            <a:chOff x="2209576" y="2442148"/>
            <a:chExt cx="307641" cy="346571"/>
          </a:xfrm>
        </p:grpSpPr>
        <p:sp>
          <p:nvSpPr>
            <p:cNvPr id="9621" name="Google Shape;9621;p85"/>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5"/>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5"/>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5"/>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5"/>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5"/>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5"/>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5"/>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5"/>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5"/>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5"/>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5"/>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5"/>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5"/>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5"/>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85"/>
          <p:cNvGrpSpPr/>
          <p:nvPr/>
        </p:nvGrpSpPr>
        <p:grpSpPr>
          <a:xfrm>
            <a:off x="1334850" y="2704742"/>
            <a:ext cx="280231" cy="357854"/>
            <a:chOff x="1334850" y="2910142"/>
            <a:chExt cx="280231" cy="357854"/>
          </a:xfrm>
        </p:grpSpPr>
        <p:sp>
          <p:nvSpPr>
            <p:cNvPr id="9637" name="Google Shape;9637;p85"/>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5"/>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5"/>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5"/>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5"/>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5"/>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5"/>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5"/>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5"/>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85"/>
          <p:cNvGrpSpPr/>
          <p:nvPr/>
        </p:nvGrpSpPr>
        <p:grpSpPr>
          <a:xfrm>
            <a:off x="920682" y="3606250"/>
            <a:ext cx="220357" cy="378353"/>
            <a:chOff x="920682" y="3811650"/>
            <a:chExt cx="220357" cy="378353"/>
          </a:xfrm>
        </p:grpSpPr>
        <p:sp>
          <p:nvSpPr>
            <p:cNvPr id="9647" name="Google Shape;9647;p85"/>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5"/>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5"/>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5"/>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5"/>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5"/>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5"/>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5"/>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5"/>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5"/>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5"/>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5"/>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5"/>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5"/>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5"/>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85"/>
          <p:cNvGrpSpPr/>
          <p:nvPr/>
        </p:nvGrpSpPr>
        <p:grpSpPr>
          <a:xfrm>
            <a:off x="3900804" y="1342518"/>
            <a:ext cx="411550" cy="337748"/>
            <a:chOff x="3900804" y="1547918"/>
            <a:chExt cx="411550" cy="337748"/>
          </a:xfrm>
        </p:grpSpPr>
        <p:sp>
          <p:nvSpPr>
            <p:cNvPr id="9663" name="Google Shape;9663;p85"/>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5"/>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5"/>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5"/>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5"/>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5"/>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5"/>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85"/>
          <p:cNvGrpSpPr/>
          <p:nvPr/>
        </p:nvGrpSpPr>
        <p:grpSpPr>
          <a:xfrm>
            <a:off x="3508654" y="3606381"/>
            <a:ext cx="363876" cy="364007"/>
            <a:chOff x="3508654" y="3811781"/>
            <a:chExt cx="363876" cy="364007"/>
          </a:xfrm>
        </p:grpSpPr>
        <p:sp>
          <p:nvSpPr>
            <p:cNvPr id="9671" name="Google Shape;9671;p85"/>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5"/>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5"/>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5"/>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5"/>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5"/>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5"/>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5"/>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5"/>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5"/>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5"/>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5"/>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5"/>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5"/>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85"/>
          <p:cNvGrpSpPr/>
          <p:nvPr/>
        </p:nvGrpSpPr>
        <p:grpSpPr>
          <a:xfrm>
            <a:off x="1761322" y="3609523"/>
            <a:ext cx="310050" cy="374688"/>
            <a:chOff x="1761322" y="3814923"/>
            <a:chExt cx="310050" cy="374688"/>
          </a:xfrm>
        </p:grpSpPr>
        <p:sp>
          <p:nvSpPr>
            <p:cNvPr id="9686" name="Google Shape;9686;p85"/>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5"/>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5"/>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5"/>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5"/>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5"/>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5"/>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5"/>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5"/>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5"/>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5"/>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5"/>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5"/>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5"/>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5"/>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5"/>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5"/>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5"/>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5"/>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5"/>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5"/>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5"/>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5"/>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5"/>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5"/>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5"/>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5"/>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5"/>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85"/>
          <p:cNvGrpSpPr/>
          <p:nvPr/>
        </p:nvGrpSpPr>
        <p:grpSpPr>
          <a:xfrm>
            <a:off x="2604109" y="2233895"/>
            <a:ext cx="399088" cy="373144"/>
            <a:chOff x="2604109" y="2439295"/>
            <a:chExt cx="399088" cy="373144"/>
          </a:xfrm>
        </p:grpSpPr>
        <p:sp>
          <p:nvSpPr>
            <p:cNvPr id="9715" name="Google Shape;9715;p85"/>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5"/>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5"/>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5"/>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5"/>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5"/>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5"/>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5"/>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5"/>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5"/>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5"/>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5"/>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5"/>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5"/>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5"/>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5"/>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5"/>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5"/>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5"/>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5"/>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5"/>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5"/>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5"/>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5"/>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5"/>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5"/>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5"/>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5"/>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5"/>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5"/>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5"/>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5"/>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5"/>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5"/>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5"/>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5"/>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5"/>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5"/>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5"/>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5"/>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5"/>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5"/>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5"/>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85"/>
          <p:cNvGrpSpPr/>
          <p:nvPr/>
        </p:nvGrpSpPr>
        <p:grpSpPr>
          <a:xfrm>
            <a:off x="7086308" y="2256121"/>
            <a:ext cx="368536" cy="353692"/>
            <a:chOff x="7086308" y="2461521"/>
            <a:chExt cx="368536" cy="353692"/>
          </a:xfrm>
        </p:grpSpPr>
        <p:sp>
          <p:nvSpPr>
            <p:cNvPr id="9759" name="Google Shape;9759;p85"/>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5"/>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5"/>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5"/>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5"/>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5"/>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5"/>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5"/>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5"/>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5"/>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5"/>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85"/>
          <p:cNvGrpSpPr/>
          <p:nvPr/>
        </p:nvGrpSpPr>
        <p:grpSpPr>
          <a:xfrm>
            <a:off x="6644992" y="2248843"/>
            <a:ext cx="375552" cy="368405"/>
            <a:chOff x="6644992" y="2454243"/>
            <a:chExt cx="375552" cy="368405"/>
          </a:xfrm>
        </p:grpSpPr>
        <p:sp>
          <p:nvSpPr>
            <p:cNvPr id="9771" name="Google Shape;9771;p85"/>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5"/>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5"/>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5"/>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5"/>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5"/>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5"/>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5"/>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5"/>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5"/>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5"/>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85"/>
          <p:cNvGrpSpPr/>
          <p:nvPr/>
        </p:nvGrpSpPr>
        <p:grpSpPr>
          <a:xfrm>
            <a:off x="6186789" y="2251933"/>
            <a:ext cx="371049" cy="362096"/>
            <a:chOff x="6186789" y="2457333"/>
            <a:chExt cx="371049" cy="362096"/>
          </a:xfrm>
        </p:grpSpPr>
        <p:sp>
          <p:nvSpPr>
            <p:cNvPr id="9783" name="Google Shape;9783;p85"/>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5"/>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5"/>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5"/>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5"/>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5"/>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5"/>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5"/>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5"/>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5"/>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5"/>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5"/>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85"/>
          <p:cNvGrpSpPr/>
          <p:nvPr/>
        </p:nvGrpSpPr>
        <p:grpSpPr>
          <a:xfrm>
            <a:off x="7957893" y="2249079"/>
            <a:ext cx="375081" cy="368169"/>
            <a:chOff x="7957893" y="2454479"/>
            <a:chExt cx="375081" cy="368169"/>
          </a:xfrm>
        </p:grpSpPr>
        <p:sp>
          <p:nvSpPr>
            <p:cNvPr id="9796" name="Google Shape;9796;p85"/>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5"/>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5"/>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5"/>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5"/>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5"/>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5"/>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5"/>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5"/>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5"/>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85"/>
          <p:cNvGrpSpPr/>
          <p:nvPr/>
        </p:nvGrpSpPr>
        <p:grpSpPr>
          <a:xfrm>
            <a:off x="5738562" y="2248948"/>
            <a:ext cx="368536" cy="368300"/>
            <a:chOff x="5738562" y="2454348"/>
            <a:chExt cx="368536" cy="368300"/>
          </a:xfrm>
        </p:grpSpPr>
        <p:sp>
          <p:nvSpPr>
            <p:cNvPr id="9807" name="Google Shape;9807;p85"/>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5"/>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5"/>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5"/>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5"/>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5"/>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5"/>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5"/>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5"/>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5"/>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5"/>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5"/>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5"/>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5"/>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5"/>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5"/>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5"/>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5"/>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5"/>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5"/>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5"/>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5"/>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5"/>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5"/>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5"/>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5"/>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5"/>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5"/>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5"/>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5"/>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5"/>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5"/>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85"/>
          <p:cNvGrpSpPr/>
          <p:nvPr/>
        </p:nvGrpSpPr>
        <p:grpSpPr>
          <a:xfrm>
            <a:off x="4870747" y="2288820"/>
            <a:ext cx="368536" cy="288687"/>
            <a:chOff x="4870747" y="2494220"/>
            <a:chExt cx="368536" cy="288687"/>
          </a:xfrm>
        </p:grpSpPr>
        <p:sp>
          <p:nvSpPr>
            <p:cNvPr id="9840" name="Google Shape;9840;p85"/>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5"/>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5"/>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5"/>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5"/>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5"/>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5"/>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5"/>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5"/>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5"/>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5"/>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5"/>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5"/>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5"/>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5"/>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5"/>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5"/>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5"/>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5"/>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5"/>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5"/>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5"/>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5"/>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5"/>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85"/>
          <p:cNvGrpSpPr/>
          <p:nvPr/>
        </p:nvGrpSpPr>
        <p:grpSpPr>
          <a:xfrm>
            <a:off x="5300308" y="2249105"/>
            <a:ext cx="370604" cy="367960"/>
            <a:chOff x="5300308" y="2454505"/>
            <a:chExt cx="370604" cy="367960"/>
          </a:xfrm>
        </p:grpSpPr>
        <p:sp>
          <p:nvSpPr>
            <p:cNvPr id="9865" name="Google Shape;9865;p85"/>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5"/>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5"/>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5"/>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5"/>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5"/>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5"/>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5"/>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5"/>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5"/>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5"/>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85"/>
          <p:cNvGrpSpPr/>
          <p:nvPr/>
        </p:nvGrpSpPr>
        <p:grpSpPr>
          <a:xfrm>
            <a:off x="4929600" y="3620335"/>
            <a:ext cx="230803" cy="340235"/>
            <a:chOff x="4929600" y="3825735"/>
            <a:chExt cx="230803" cy="340235"/>
          </a:xfrm>
        </p:grpSpPr>
        <p:sp>
          <p:nvSpPr>
            <p:cNvPr id="9877" name="Google Shape;9877;p85"/>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5"/>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5"/>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5"/>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5"/>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5"/>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5"/>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5"/>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5"/>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5"/>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5"/>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5"/>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5"/>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5"/>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5"/>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5"/>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5"/>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5"/>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5"/>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5"/>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5"/>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85"/>
          <p:cNvGrpSpPr/>
          <p:nvPr/>
        </p:nvGrpSpPr>
        <p:grpSpPr>
          <a:xfrm>
            <a:off x="6264518" y="3619995"/>
            <a:ext cx="249810" cy="340968"/>
            <a:chOff x="6264518" y="3825395"/>
            <a:chExt cx="249810" cy="340968"/>
          </a:xfrm>
        </p:grpSpPr>
        <p:sp>
          <p:nvSpPr>
            <p:cNvPr id="9899" name="Google Shape;9899;p85"/>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5"/>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5"/>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5"/>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5"/>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5"/>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5"/>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5"/>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85"/>
          <p:cNvGrpSpPr/>
          <p:nvPr/>
        </p:nvGrpSpPr>
        <p:grpSpPr>
          <a:xfrm>
            <a:off x="5376073" y="3619968"/>
            <a:ext cx="223158" cy="340994"/>
            <a:chOff x="5376073" y="3825368"/>
            <a:chExt cx="223158" cy="340994"/>
          </a:xfrm>
        </p:grpSpPr>
        <p:sp>
          <p:nvSpPr>
            <p:cNvPr id="9908" name="Google Shape;9908;p85"/>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5"/>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5"/>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5"/>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5"/>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5"/>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5"/>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5"/>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5"/>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5"/>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5"/>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5"/>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5"/>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5"/>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5"/>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5"/>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5"/>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5"/>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5"/>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85"/>
          <p:cNvGrpSpPr/>
          <p:nvPr/>
        </p:nvGrpSpPr>
        <p:grpSpPr>
          <a:xfrm>
            <a:off x="6716044" y="3619995"/>
            <a:ext cx="197973" cy="340314"/>
            <a:chOff x="6716044" y="3825395"/>
            <a:chExt cx="197973" cy="340314"/>
          </a:xfrm>
        </p:grpSpPr>
        <p:sp>
          <p:nvSpPr>
            <p:cNvPr id="9933" name="Google Shape;9933;p85"/>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5"/>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5"/>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5"/>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5"/>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5"/>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5"/>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5"/>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5"/>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5"/>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5"/>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85"/>
          <p:cNvGrpSpPr/>
          <p:nvPr/>
        </p:nvGrpSpPr>
        <p:grpSpPr>
          <a:xfrm>
            <a:off x="7517833" y="2260415"/>
            <a:ext cx="370656" cy="345157"/>
            <a:chOff x="7517833" y="2465815"/>
            <a:chExt cx="370656" cy="345157"/>
          </a:xfrm>
        </p:grpSpPr>
        <p:sp>
          <p:nvSpPr>
            <p:cNvPr id="9947" name="Google Shape;9947;p85"/>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5"/>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5"/>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5"/>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5"/>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5"/>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85"/>
          <p:cNvGrpSpPr/>
          <p:nvPr/>
        </p:nvGrpSpPr>
        <p:grpSpPr>
          <a:xfrm>
            <a:off x="5804954" y="3620309"/>
            <a:ext cx="251197" cy="340392"/>
            <a:chOff x="5804954" y="3825709"/>
            <a:chExt cx="251197" cy="340392"/>
          </a:xfrm>
        </p:grpSpPr>
        <p:sp>
          <p:nvSpPr>
            <p:cNvPr id="9955" name="Google Shape;9955;p85"/>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5"/>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5"/>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5"/>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5"/>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5"/>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85"/>
          <p:cNvGrpSpPr/>
          <p:nvPr/>
        </p:nvGrpSpPr>
        <p:grpSpPr>
          <a:xfrm>
            <a:off x="4872134" y="3154593"/>
            <a:ext cx="374819" cy="368562"/>
            <a:chOff x="4872134" y="3359993"/>
            <a:chExt cx="374819" cy="368562"/>
          </a:xfrm>
        </p:grpSpPr>
        <p:sp>
          <p:nvSpPr>
            <p:cNvPr id="9962" name="Google Shape;9962;p85"/>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5"/>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5"/>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5"/>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5"/>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5"/>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5"/>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5"/>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85"/>
          <p:cNvGrpSpPr/>
          <p:nvPr/>
        </p:nvGrpSpPr>
        <p:grpSpPr>
          <a:xfrm>
            <a:off x="6614911" y="1310762"/>
            <a:ext cx="391810" cy="368484"/>
            <a:chOff x="6614911" y="1516162"/>
            <a:chExt cx="391810" cy="368484"/>
          </a:xfrm>
        </p:grpSpPr>
        <p:sp>
          <p:nvSpPr>
            <p:cNvPr id="9971" name="Google Shape;9971;p85"/>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5"/>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5"/>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5"/>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5"/>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5"/>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5"/>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5"/>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5"/>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5"/>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5"/>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5"/>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5"/>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5"/>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85"/>
          <p:cNvGrpSpPr/>
          <p:nvPr/>
        </p:nvGrpSpPr>
        <p:grpSpPr>
          <a:xfrm>
            <a:off x="5822573" y="3154619"/>
            <a:ext cx="231065" cy="368405"/>
            <a:chOff x="5822573" y="3360019"/>
            <a:chExt cx="231065" cy="368405"/>
          </a:xfrm>
        </p:grpSpPr>
        <p:sp>
          <p:nvSpPr>
            <p:cNvPr id="9990" name="Google Shape;9990;p85"/>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5"/>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5"/>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5"/>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5"/>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5"/>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5"/>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5"/>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5"/>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5"/>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5"/>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5"/>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5"/>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5"/>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5"/>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85"/>
          <p:cNvGrpSpPr/>
          <p:nvPr/>
        </p:nvGrpSpPr>
        <p:grpSpPr>
          <a:xfrm>
            <a:off x="7494690" y="1310788"/>
            <a:ext cx="374557" cy="368614"/>
            <a:chOff x="7494690" y="1516188"/>
            <a:chExt cx="374557" cy="368614"/>
          </a:xfrm>
        </p:grpSpPr>
        <p:sp>
          <p:nvSpPr>
            <p:cNvPr id="10006" name="Google Shape;10006;p85"/>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5"/>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5"/>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5"/>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5"/>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5"/>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5"/>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5"/>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4" name="Google Shape;10014;p85"/>
          <p:cNvGrpSpPr/>
          <p:nvPr/>
        </p:nvGrpSpPr>
        <p:grpSpPr>
          <a:xfrm>
            <a:off x="5314707" y="3154619"/>
            <a:ext cx="381731" cy="368405"/>
            <a:chOff x="5314707" y="3360019"/>
            <a:chExt cx="381731" cy="368405"/>
          </a:xfrm>
        </p:grpSpPr>
        <p:sp>
          <p:nvSpPr>
            <p:cNvPr id="10015" name="Google Shape;10015;p85"/>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5"/>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5"/>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5"/>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5"/>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5"/>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5"/>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5"/>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5"/>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5"/>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5"/>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5"/>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5"/>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5"/>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85"/>
          <p:cNvGrpSpPr/>
          <p:nvPr/>
        </p:nvGrpSpPr>
        <p:grpSpPr>
          <a:xfrm>
            <a:off x="5308058" y="1311756"/>
            <a:ext cx="374295" cy="366599"/>
            <a:chOff x="5308058" y="1517156"/>
            <a:chExt cx="374295" cy="366599"/>
          </a:xfrm>
        </p:grpSpPr>
        <p:sp>
          <p:nvSpPr>
            <p:cNvPr id="10031" name="Google Shape;10031;p85"/>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5"/>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5"/>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85"/>
          <p:cNvGrpSpPr/>
          <p:nvPr/>
        </p:nvGrpSpPr>
        <p:grpSpPr>
          <a:xfrm>
            <a:off x="6184800" y="1335502"/>
            <a:ext cx="370761" cy="319108"/>
            <a:chOff x="6184800" y="1540902"/>
            <a:chExt cx="370761" cy="319108"/>
          </a:xfrm>
        </p:grpSpPr>
        <p:sp>
          <p:nvSpPr>
            <p:cNvPr id="10036" name="Google Shape;10036;p85"/>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5"/>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5"/>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5"/>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5"/>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5"/>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5"/>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5"/>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5"/>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5"/>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85"/>
          <p:cNvGrpSpPr/>
          <p:nvPr/>
        </p:nvGrpSpPr>
        <p:grpSpPr>
          <a:xfrm>
            <a:off x="7060102" y="1310971"/>
            <a:ext cx="370709" cy="367829"/>
            <a:chOff x="7060102" y="1516371"/>
            <a:chExt cx="370709" cy="367829"/>
          </a:xfrm>
        </p:grpSpPr>
        <p:sp>
          <p:nvSpPr>
            <p:cNvPr id="10047" name="Google Shape;10047;p85"/>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5"/>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5"/>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5"/>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5"/>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5"/>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5"/>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5"/>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5"/>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5"/>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5"/>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5"/>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5"/>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5"/>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5"/>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5"/>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5"/>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5"/>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5"/>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5"/>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5"/>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5"/>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5"/>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5"/>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5"/>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85"/>
          <p:cNvGrpSpPr/>
          <p:nvPr/>
        </p:nvGrpSpPr>
        <p:grpSpPr>
          <a:xfrm>
            <a:off x="7935247" y="1310762"/>
            <a:ext cx="381704" cy="368588"/>
            <a:chOff x="7935247" y="1516162"/>
            <a:chExt cx="381704" cy="368588"/>
          </a:xfrm>
        </p:grpSpPr>
        <p:sp>
          <p:nvSpPr>
            <p:cNvPr id="10073" name="Google Shape;10073;p85"/>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5"/>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5"/>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5"/>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5"/>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5"/>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5"/>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5"/>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5"/>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5"/>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5"/>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5"/>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5"/>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5"/>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5"/>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5"/>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5"/>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5"/>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85"/>
          <p:cNvGrpSpPr/>
          <p:nvPr/>
        </p:nvGrpSpPr>
        <p:grpSpPr>
          <a:xfrm>
            <a:off x="5738169" y="1354430"/>
            <a:ext cx="389035" cy="281147"/>
            <a:chOff x="5738169" y="1559830"/>
            <a:chExt cx="389035" cy="281147"/>
          </a:xfrm>
        </p:grpSpPr>
        <p:sp>
          <p:nvSpPr>
            <p:cNvPr id="10092" name="Google Shape;10092;p85"/>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5"/>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5"/>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5"/>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5"/>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5"/>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85"/>
          <p:cNvGrpSpPr/>
          <p:nvPr/>
        </p:nvGrpSpPr>
        <p:grpSpPr>
          <a:xfrm>
            <a:off x="6192470" y="3155116"/>
            <a:ext cx="368510" cy="367750"/>
            <a:chOff x="6192470" y="3360516"/>
            <a:chExt cx="368510" cy="367750"/>
          </a:xfrm>
        </p:grpSpPr>
        <p:sp>
          <p:nvSpPr>
            <p:cNvPr id="10099" name="Google Shape;10099;p85"/>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5"/>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5"/>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5"/>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5"/>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5"/>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5"/>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5"/>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5"/>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5"/>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5"/>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5"/>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85"/>
          <p:cNvGrpSpPr/>
          <p:nvPr/>
        </p:nvGrpSpPr>
        <p:grpSpPr>
          <a:xfrm>
            <a:off x="4935019" y="1310709"/>
            <a:ext cx="246642" cy="368667"/>
            <a:chOff x="4935019" y="1516109"/>
            <a:chExt cx="246642" cy="368667"/>
          </a:xfrm>
        </p:grpSpPr>
        <p:sp>
          <p:nvSpPr>
            <p:cNvPr id="10112" name="Google Shape;10112;p85"/>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5"/>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5"/>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5"/>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5"/>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5"/>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5"/>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5"/>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5"/>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5"/>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85"/>
          <p:cNvGrpSpPr/>
          <p:nvPr/>
        </p:nvGrpSpPr>
        <p:grpSpPr>
          <a:xfrm>
            <a:off x="7989335" y="3154619"/>
            <a:ext cx="291698" cy="368405"/>
            <a:chOff x="7989335" y="3360019"/>
            <a:chExt cx="291698" cy="368405"/>
          </a:xfrm>
        </p:grpSpPr>
        <p:sp>
          <p:nvSpPr>
            <p:cNvPr id="10123" name="Google Shape;10123;p85"/>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5"/>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5"/>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5"/>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5"/>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5"/>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5"/>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5"/>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5"/>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5"/>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85"/>
          <p:cNvGrpSpPr/>
          <p:nvPr/>
        </p:nvGrpSpPr>
        <p:grpSpPr>
          <a:xfrm>
            <a:off x="6633158" y="3154383"/>
            <a:ext cx="368143" cy="368771"/>
            <a:chOff x="6633158" y="3359783"/>
            <a:chExt cx="368143" cy="368771"/>
          </a:xfrm>
        </p:grpSpPr>
        <p:sp>
          <p:nvSpPr>
            <p:cNvPr id="10134" name="Google Shape;10134;p85"/>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5"/>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5"/>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5"/>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5"/>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5"/>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5"/>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5"/>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5"/>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5"/>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5"/>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5"/>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5"/>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5"/>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5"/>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5"/>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5"/>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5"/>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85"/>
          <p:cNvGrpSpPr/>
          <p:nvPr/>
        </p:nvGrpSpPr>
        <p:grpSpPr>
          <a:xfrm>
            <a:off x="7940666" y="1814805"/>
            <a:ext cx="383249" cy="286488"/>
            <a:chOff x="7940666" y="2020205"/>
            <a:chExt cx="383249" cy="286488"/>
          </a:xfrm>
        </p:grpSpPr>
        <p:sp>
          <p:nvSpPr>
            <p:cNvPr id="10153" name="Google Shape;10153;p85"/>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5"/>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5"/>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5"/>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5"/>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85"/>
          <p:cNvGrpSpPr/>
          <p:nvPr/>
        </p:nvGrpSpPr>
        <p:grpSpPr>
          <a:xfrm>
            <a:off x="7508513" y="1818078"/>
            <a:ext cx="372175" cy="279995"/>
            <a:chOff x="7508513" y="2023478"/>
            <a:chExt cx="372175" cy="279995"/>
          </a:xfrm>
        </p:grpSpPr>
        <p:sp>
          <p:nvSpPr>
            <p:cNvPr id="10159" name="Google Shape;10159;p85"/>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5"/>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5"/>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5"/>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5"/>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5"/>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5"/>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5"/>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5"/>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5"/>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5"/>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5"/>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5"/>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5"/>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5"/>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5"/>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85"/>
          <p:cNvGrpSpPr/>
          <p:nvPr/>
        </p:nvGrpSpPr>
        <p:grpSpPr>
          <a:xfrm>
            <a:off x="7070705" y="1790903"/>
            <a:ext cx="368405" cy="334449"/>
            <a:chOff x="7070705" y="1996303"/>
            <a:chExt cx="368405" cy="334449"/>
          </a:xfrm>
        </p:grpSpPr>
        <p:sp>
          <p:nvSpPr>
            <p:cNvPr id="10176" name="Google Shape;10176;p85"/>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5"/>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5"/>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5"/>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5"/>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5"/>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5"/>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5"/>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5"/>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5"/>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5"/>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5"/>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5"/>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5"/>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5"/>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85"/>
          <p:cNvGrpSpPr/>
          <p:nvPr/>
        </p:nvGrpSpPr>
        <p:grpSpPr>
          <a:xfrm>
            <a:off x="6630645" y="1834938"/>
            <a:ext cx="368536" cy="246275"/>
            <a:chOff x="6630645" y="2040338"/>
            <a:chExt cx="368536" cy="246275"/>
          </a:xfrm>
        </p:grpSpPr>
        <p:sp>
          <p:nvSpPr>
            <p:cNvPr id="10192" name="Google Shape;10192;p85"/>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5"/>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5"/>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5"/>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5"/>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5"/>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5"/>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5"/>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5"/>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5"/>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5"/>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5"/>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5"/>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5"/>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5"/>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5"/>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5"/>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5"/>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5"/>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5"/>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5"/>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5"/>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5"/>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5"/>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5"/>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5"/>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85"/>
          <p:cNvGrpSpPr/>
          <p:nvPr/>
        </p:nvGrpSpPr>
        <p:grpSpPr>
          <a:xfrm>
            <a:off x="6190455" y="1789646"/>
            <a:ext cx="368771" cy="336858"/>
            <a:chOff x="6190455" y="1995046"/>
            <a:chExt cx="368771" cy="336858"/>
          </a:xfrm>
        </p:grpSpPr>
        <p:sp>
          <p:nvSpPr>
            <p:cNvPr id="10219" name="Google Shape;10219;p85"/>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5"/>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5"/>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5"/>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5"/>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5"/>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5"/>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5"/>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5"/>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5"/>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5"/>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5"/>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5"/>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5"/>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5"/>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5"/>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5"/>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5"/>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85"/>
          <p:cNvGrpSpPr/>
          <p:nvPr/>
        </p:nvGrpSpPr>
        <p:grpSpPr>
          <a:xfrm>
            <a:off x="5750631" y="1810983"/>
            <a:ext cx="371677" cy="293740"/>
            <a:chOff x="5750631" y="2016383"/>
            <a:chExt cx="371677" cy="293740"/>
          </a:xfrm>
        </p:grpSpPr>
        <p:sp>
          <p:nvSpPr>
            <p:cNvPr id="10238" name="Google Shape;10238;p85"/>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5"/>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5"/>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5"/>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5"/>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5"/>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5"/>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5"/>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5"/>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5"/>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5"/>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5"/>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85"/>
          <p:cNvGrpSpPr/>
          <p:nvPr/>
        </p:nvGrpSpPr>
        <p:grpSpPr>
          <a:xfrm>
            <a:off x="5310807" y="1817449"/>
            <a:ext cx="368274" cy="281226"/>
            <a:chOff x="5310807" y="2022849"/>
            <a:chExt cx="368274" cy="281226"/>
          </a:xfrm>
        </p:grpSpPr>
        <p:sp>
          <p:nvSpPr>
            <p:cNvPr id="10251" name="Google Shape;10251;p85"/>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5"/>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5"/>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5"/>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5"/>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5"/>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5"/>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5"/>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5"/>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5"/>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5"/>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5"/>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5"/>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5"/>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5"/>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5"/>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5"/>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5"/>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5"/>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85"/>
          <p:cNvGrpSpPr/>
          <p:nvPr/>
        </p:nvGrpSpPr>
        <p:grpSpPr>
          <a:xfrm>
            <a:off x="4865589" y="1817030"/>
            <a:ext cx="375788" cy="281828"/>
            <a:chOff x="4865589" y="2022430"/>
            <a:chExt cx="375788" cy="281828"/>
          </a:xfrm>
        </p:grpSpPr>
        <p:sp>
          <p:nvSpPr>
            <p:cNvPr id="10271" name="Google Shape;10271;p85"/>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5"/>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5"/>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5"/>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5"/>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5"/>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5"/>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5"/>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5"/>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5"/>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5"/>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85"/>
          <p:cNvGrpSpPr/>
          <p:nvPr/>
        </p:nvGrpSpPr>
        <p:grpSpPr>
          <a:xfrm>
            <a:off x="7107069" y="3154855"/>
            <a:ext cx="293818" cy="368012"/>
            <a:chOff x="7107069" y="3360255"/>
            <a:chExt cx="293818" cy="368012"/>
          </a:xfrm>
        </p:grpSpPr>
        <p:sp>
          <p:nvSpPr>
            <p:cNvPr id="10283" name="Google Shape;10283;p85"/>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5"/>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5"/>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5"/>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5"/>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5"/>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5"/>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85"/>
          <p:cNvGrpSpPr/>
          <p:nvPr/>
        </p:nvGrpSpPr>
        <p:grpSpPr>
          <a:xfrm>
            <a:off x="7578597" y="3154933"/>
            <a:ext cx="234285" cy="367855"/>
            <a:chOff x="7578597" y="3360333"/>
            <a:chExt cx="234285" cy="367855"/>
          </a:xfrm>
        </p:grpSpPr>
        <p:sp>
          <p:nvSpPr>
            <p:cNvPr id="10291" name="Google Shape;10291;p85"/>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5"/>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5"/>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5"/>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5"/>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5"/>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5"/>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5"/>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5"/>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85"/>
          <p:cNvGrpSpPr/>
          <p:nvPr/>
        </p:nvGrpSpPr>
        <p:grpSpPr>
          <a:xfrm>
            <a:off x="6697352" y="4083983"/>
            <a:ext cx="269130" cy="354530"/>
            <a:chOff x="6697352" y="4289383"/>
            <a:chExt cx="269130" cy="354530"/>
          </a:xfrm>
        </p:grpSpPr>
        <p:sp>
          <p:nvSpPr>
            <p:cNvPr id="10301" name="Google Shape;10301;p85"/>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5"/>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5"/>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5"/>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5"/>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5"/>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5"/>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5"/>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5"/>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85"/>
          <p:cNvGrpSpPr/>
          <p:nvPr/>
        </p:nvGrpSpPr>
        <p:grpSpPr>
          <a:xfrm>
            <a:off x="5768616" y="2703485"/>
            <a:ext cx="334816" cy="368536"/>
            <a:chOff x="5768616" y="2908885"/>
            <a:chExt cx="334816" cy="368536"/>
          </a:xfrm>
        </p:grpSpPr>
        <p:sp>
          <p:nvSpPr>
            <p:cNvPr id="10311" name="Google Shape;10311;p85"/>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5"/>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5"/>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5"/>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5"/>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5"/>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5"/>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5"/>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5"/>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85"/>
          <p:cNvGrpSpPr/>
          <p:nvPr/>
        </p:nvGrpSpPr>
        <p:grpSpPr>
          <a:xfrm>
            <a:off x="6657061" y="2703485"/>
            <a:ext cx="323114" cy="368667"/>
            <a:chOff x="6657061" y="2908885"/>
            <a:chExt cx="323114" cy="368667"/>
          </a:xfrm>
        </p:grpSpPr>
        <p:sp>
          <p:nvSpPr>
            <p:cNvPr id="10321" name="Google Shape;10321;p85"/>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5"/>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5"/>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5"/>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5"/>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5"/>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5"/>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85"/>
          <p:cNvGrpSpPr/>
          <p:nvPr/>
        </p:nvGrpSpPr>
        <p:grpSpPr>
          <a:xfrm>
            <a:off x="6211084" y="2703773"/>
            <a:ext cx="330915" cy="368457"/>
            <a:chOff x="6211084" y="2909173"/>
            <a:chExt cx="330915" cy="368457"/>
          </a:xfrm>
        </p:grpSpPr>
        <p:sp>
          <p:nvSpPr>
            <p:cNvPr id="10329" name="Google Shape;10329;p85"/>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5"/>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5"/>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5"/>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5"/>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5"/>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5"/>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5"/>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85"/>
          <p:cNvGrpSpPr/>
          <p:nvPr/>
        </p:nvGrpSpPr>
        <p:grpSpPr>
          <a:xfrm>
            <a:off x="7543097" y="2703354"/>
            <a:ext cx="314945" cy="368300"/>
            <a:chOff x="7543097" y="2908754"/>
            <a:chExt cx="314945" cy="368300"/>
          </a:xfrm>
        </p:grpSpPr>
        <p:sp>
          <p:nvSpPr>
            <p:cNvPr id="10338" name="Google Shape;10338;p85"/>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5"/>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5"/>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5"/>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5"/>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5"/>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5"/>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5"/>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5"/>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5"/>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5"/>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5"/>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5"/>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85"/>
          <p:cNvGrpSpPr/>
          <p:nvPr/>
        </p:nvGrpSpPr>
        <p:grpSpPr>
          <a:xfrm>
            <a:off x="7090471" y="2703564"/>
            <a:ext cx="331282" cy="368588"/>
            <a:chOff x="7090471" y="2908964"/>
            <a:chExt cx="331282" cy="368588"/>
          </a:xfrm>
        </p:grpSpPr>
        <p:sp>
          <p:nvSpPr>
            <p:cNvPr id="10352" name="Google Shape;10352;p85"/>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5"/>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5"/>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85"/>
          <p:cNvGrpSpPr/>
          <p:nvPr/>
        </p:nvGrpSpPr>
        <p:grpSpPr>
          <a:xfrm>
            <a:off x="7159769" y="3621199"/>
            <a:ext cx="195722" cy="339816"/>
            <a:chOff x="7159769" y="3826599"/>
            <a:chExt cx="195722" cy="339816"/>
          </a:xfrm>
        </p:grpSpPr>
        <p:sp>
          <p:nvSpPr>
            <p:cNvPr id="10356" name="Google Shape;10356;p85"/>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5"/>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5"/>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5"/>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5"/>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5"/>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5"/>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5"/>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5"/>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5"/>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5"/>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5"/>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5"/>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85"/>
          <p:cNvGrpSpPr/>
          <p:nvPr/>
        </p:nvGrpSpPr>
        <p:grpSpPr>
          <a:xfrm>
            <a:off x="4959157" y="2703485"/>
            <a:ext cx="191454" cy="369531"/>
            <a:chOff x="4959157" y="2908885"/>
            <a:chExt cx="191454" cy="369531"/>
          </a:xfrm>
        </p:grpSpPr>
        <p:sp>
          <p:nvSpPr>
            <p:cNvPr id="10370" name="Google Shape;10370;p85"/>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5"/>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5"/>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5"/>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5"/>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5"/>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5"/>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5"/>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5"/>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5"/>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5"/>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5"/>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2" name="Google Shape;10382;p85"/>
          <p:cNvGrpSpPr/>
          <p:nvPr/>
        </p:nvGrpSpPr>
        <p:grpSpPr>
          <a:xfrm>
            <a:off x="7994230" y="2703511"/>
            <a:ext cx="295729" cy="368379"/>
            <a:chOff x="7994230" y="2908911"/>
            <a:chExt cx="295729" cy="368379"/>
          </a:xfrm>
        </p:grpSpPr>
        <p:sp>
          <p:nvSpPr>
            <p:cNvPr id="10383" name="Google Shape;10383;p85"/>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5"/>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5"/>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5"/>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5"/>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5"/>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5"/>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5"/>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5"/>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5"/>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5"/>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5"/>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5"/>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5"/>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5"/>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5"/>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5"/>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5"/>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5"/>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5"/>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5"/>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5"/>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85"/>
          <p:cNvGrpSpPr/>
          <p:nvPr/>
        </p:nvGrpSpPr>
        <p:grpSpPr>
          <a:xfrm>
            <a:off x="7552024" y="3620728"/>
            <a:ext cx="281880" cy="340733"/>
            <a:chOff x="7552024" y="3826128"/>
            <a:chExt cx="281880" cy="340733"/>
          </a:xfrm>
        </p:grpSpPr>
        <p:sp>
          <p:nvSpPr>
            <p:cNvPr id="10406" name="Google Shape;10406;p85"/>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5"/>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5"/>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5"/>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5"/>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5"/>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5"/>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5"/>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5"/>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5"/>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5"/>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5"/>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85"/>
          <p:cNvGrpSpPr/>
          <p:nvPr/>
        </p:nvGrpSpPr>
        <p:grpSpPr>
          <a:xfrm>
            <a:off x="6264910" y="4084428"/>
            <a:ext cx="202895" cy="354268"/>
            <a:chOff x="6264910" y="4289828"/>
            <a:chExt cx="202895" cy="354268"/>
          </a:xfrm>
        </p:grpSpPr>
        <p:sp>
          <p:nvSpPr>
            <p:cNvPr id="10419" name="Google Shape;10419;p85"/>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5"/>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5"/>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5"/>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5"/>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5"/>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5"/>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5"/>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85"/>
          <p:cNvGrpSpPr/>
          <p:nvPr/>
        </p:nvGrpSpPr>
        <p:grpSpPr>
          <a:xfrm>
            <a:off x="7972606" y="3621147"/>
            <a:ext cx="335863" cy="339685"/>
            <a:chOff x="7972606" y="3826547"/>
            <a:chExt cx="335863" cy="339685"/>
          </a:xfrm>
        </p:grpSpPr>
        <p:sp>
          <p:nvSpPr>
            <p:cNvPr id="10428" name="Google Shape;10428;p85"/>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5"/>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5"/>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5"/>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5"/>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5"/>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5"/>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5"/>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5"/>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5"/>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5"/>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5"/>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5"/>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85"/>
          <p:cNvGrpSpPr/>
          <p:nvPr/>
        </p:nvGrpSpPr>
        <p:grpSpPr>
          <a:xfrm>
            <a:off x="5309550" y="2703930"/>
            <a:ext cx="371939" cy="367201"/>
            <a:chOff x="5309550" y="2909330"/>
            <a:chExt cx="371939" cy="367201"/>
          </a:xfrm>
        </p:grpSpPr>
        <p:sp>
          <p:nvSpPr>
            <p:cNvPr id="10442" name="Google Shape;10442;p85"/>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5"/>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5"/>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5"/>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5"/>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5"/>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5"/>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5"/>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5"/>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5"/>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5"/>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5"/>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5"/>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5"/>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5"/>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5"/>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5"/>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9" name="Google Shape;10459;p85"/>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460" name="Google Shape;10460;p85"/>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0464"/>
        <p:cNvGrpSpPr/>
        <p:nvPr/>
      </p:nvGrpSpPr>
      <p:grpSpPr>
        <a:xfrm>
          <a:off x="0" y="0"/>
          <a:ext cx="0" cy="0"/>
          <a:chOff x="0" y="0"/>
          <a:chExt cx="0" cy="0"/>
        </a:xfrm>
      </p:grpSpPr>
      <p:grpSp>
        <p:nvGrpSpPr>
          <p:cNvPr id="10465" name="Google Shape;10465;p86"/>
          <p:cNvGrpSpPr/>
          <p:nvPr/>
        </p:nvGrpSpPr>
        <p:grpSpPr>
          <a:xfrm>
            <a:off x="910401" y="1327128"/>
            <a:ext cx="248243" cy="345731"/>
            <a:chOff x="910401" y="1511703"/>
            <a:chExt cx="248243" cy="345731"/>
          </a:xfrm>
        </p:grpSpPr>
        <p:sp>
          <p:nvSpPr>
            <p:cNvPr id="10466" name="Google Shape;10466;p86"/>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6"/>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6"/>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6"/>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6"/>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6"/>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6"/>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6"/>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6"/>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6"/>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6"/>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6"/>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6"/>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6"/>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6"/>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6"/>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6"/>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6"/>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6"/>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6"/>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6"/>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6"/>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6"/>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6"/>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86"/>
          <p:cNvGrpSpPr/>
          <p:nvPr/>
        </p:nvGrpSpPr>
        <p:grpSpPr>
          <a:xfrm>
            <a:off x="1311970" y="1327312"/>
            <a:ext cx="345810" cy="345547"/>
            <a:chOff x="1311970" y="1511887"/>
            <a:chExt cx="345810" cy="345547"/>
          </a:xfrm>
        </p:grpSpPr>
        <p:sp>
          <p:nvSpPr>
            <p:cNvPr id="10491" name="Google Shape;10491;p86"/>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6"/>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6"/>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6"/>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6"/>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6"/>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6"/>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6"/>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6"/>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6"/>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6"/>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6"/>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6"/>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6"/>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86"/>
          <p:cNvGrpSpPr/>
          <p:nvPr/>
        </p:nvGrpSpPr>
        <p:grpSpPr>
          <a:xfrm>
            <a:off x="1754297" y="1326735"/>
            <a:ext cx="353757" cy="346413"/>
            <a:chOff x="1754297" y="1511310"/>
            <a:chExt cx="353757" cy="346413"/>
          </a:xfrm>
        </p:grpSpPr>
        <p:sp>
          <p:nvSpPr>
            <p:cNvPr id="10506" name="Google Shape;10506;p86"/>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6"/>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6"/>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6"/>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6"/>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6"/>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6"/>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6"/>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6"/>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6"/>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6"/>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6"/>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6"/>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6"/>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6"/>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6"/>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6"/>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6"/>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6"/>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6"/>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86"/>
          <p:cNvGrpSpPr/>
          <p:nvPr/>
        </p:nvGrpSpPr>
        <p:grpSpPr>
          <a:xfrm>
            <a:off x="3115872" y="1327233"/>
            <a:ext cx="316277" cy="345600"/>
            <a:chOff x="3115872" y="1511808"/>
            <a:chExt cx="316277" cy="345600"/>
          </a:xfrm>
        </p:grpSpPr>
        <p:sp>
          <p:nvSpPr>
            <p:cNvPr id="10527" name="Google Shape;10527;p86"/>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6"/>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6"/>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6"/>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6"/>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6"/>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6"/>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6"/>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6"/>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6"/>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6"/>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6"/>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6"/>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6"/>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6"/>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6"/>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6"/>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6"/>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86"/>
          <p:cNvGrpSpPr/>
          <p:nvPr/>
        </p:nvGrpSpPr>
        <p:grpSpPr>
          <a:xfrm>
            <a:off x="3561975" y="1327207"/>
            <a:ext cx="349088" cy="345652"/>
            <a:chOff x="3561975" y="1511782"/>
            <a:chExt cx="349088" cy="345652"/>
          </a:xfrm>
        </p:grpSpPr>
        <p:sp>
          <p:nvSpPr>
            <p:cNvPr id="10546" name="Google Shape;10546;p86"/>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6"/>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6"/>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6"/>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6"/>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6"/>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6"/>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6"/>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6"/>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6"/>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6"/>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6"/>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6"/>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6"/>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6"/>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6"/>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6"/>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6"/>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6"/>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6"/>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6"/>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6"/>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6"/>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6"/>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86"/>
          <p:cNvGrpSpPr/>
          <p:nvPr/>
        </p:nvGrpSpPr>
        <p:grpSpPr>
          <a:xfrm>
            <a:off x="1747347" y="3178265"/>
            <a:ext cx="382161" cy="356537"/>
            <a:chOff x="1747347" y="3362840"/>
            <a:chExt cx="382161" cy="356537"/>
          </a:xfrm>
        </p:grpSpPr>
        <p:sp>
          <p:nvSpPr>
            <p:cNvPr id="10571" name="Google Shape;10571;p86"/>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6"/>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6"/>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6"/>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6"/>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6"/>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6"/>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6"/>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6"/>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6"/>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6"/>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6"/>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6"/>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6"/>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6"/>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6"/>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86"/>
          <p:cNvGrpSpPr/>
          <p:nvPr/>
        </p:nvGrpSpPr>
        <p:grpSpPr>
          <a:xfrm>
            <a:off x="2181989" y="3194421"/>
            <a:ext cx="404874" cy="341535"/>
            <a:chOff x="2181989" y="3378996"/>
            <a:chExt cx="404874" cy="341535"/>
          </a:xfrm>
        </p:grpSpPr>
        <p:sp>
          <p:nvSpPr>
            <p:cNvPr id="10588" name="Google Shape;10588;p86"/>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6"/>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6"/>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6"/>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6"/>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6"/>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6"/>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6"/>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6"/>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6"/>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6"/>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6"/>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6"/>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6"/>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6"/>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6"/>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6"/>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6"/>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86"/>
          <p:cNvGrpSpPr/>
          <p:nvPr/>
        </p:nvGrpSpPr>
        <p:grpSpPr>
          <a:xfrm>
            <a:off x="3097565" y="3197333"/>
            <a:ext cx="361336" cy="338623"/>
            <a:chOff x="3097565" y="3381908"/>
            <a:chExt cx="361336" cy="338623"/>
          </a:xfrm>
        </p:grpSpPr>
        <p:sp>
          <p:nvSpPr>
            <p:cNvPr id="10607" name="Google Shape;10607;p86"/>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6"/>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6"/>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6"/>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6"/>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6"/>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6"/>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6"/>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6"/>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6"/>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6"/>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6"/>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6"/>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6"/>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86"/>
          <p:cNvGrpSpPr/>
          <p:nvPr/>
        </p:nvGrpSpPr>
        <p:grpSpPr>
          <a:xfrm>
            <a:off x="871401" y="1813806"/>
            <a:ext cx="324224" cy="338466"/>
            <a:chOff x="871401" y="1998381"/>
            <a:chExt cx="324224" cy="338466"/>
          </a:xfrm>
        </p:grpSpPr>
        <p:sp>
          <p:nvSpPr>
            <p:cNvPr id="10622" name="Google Shape;10622;p86"/>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6"/>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6"/>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6"/>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6"/>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6"/>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6"/>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6"/>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6"/>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6"/>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6"/>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6"/>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6"/>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6"/>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6"/>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6"/>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6"/>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86"/>
          <p:cNvGrpSpPr/>
          <p:nvPr/>
        </p:nvGrpSpPr>
        <p:grpSpPr>
          <a:xfrm>
            <a:off x="1751884" y="1804705"/>
            <a:ext cx="360602" cy="360471"/>
            <a:chOff x="1751884" y="1989280"/>
            <a:chExt cx="360602" cy="360471"/>
          </a:xfrm>
        </p:grpSpPr>
        <p:sp>
          <p:nvSpPr>
            <p:cNvPr id="10640" name="Google Shape;10640;p86"/>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6"/>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6"/>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6"/>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6"/>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6"/>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6"/>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6"/>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6"/>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6"/>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6"/>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6"/>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6"/>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6"/>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6"/>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86"/>
          <p:cNvGrpSpPr/>
          <p:nvPr/>
        </p:nvGrpSpPr>
        <p:grpSpPr>
          <a:xfrm>
            <a:off x="2188048" y="1798987"/>
            <a:ext cx="389347" cy="353284"/>
            <a:chOff x="2188048" y="1983562"/>
            <a:chExt cx="389347" cy="353284"/>
          </a:xfrm>
        </p:grpSpPr>
        <p:sp>
          <p:nvSpPr>
            <p:cNvPr id="10656" name="Google Shape;10656;p86"/>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6"/>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6"/>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6"/>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6"/>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6"/>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6"/>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6"/>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86"/>
          <p:cNvGrpSpPr/>
          <p:nvPr/>
        </p:nvGrpSpPr>
        <p:grpSpPr>
          <a:xfrm>
            <a:off x="2654399" y="1839141"/>
            <a:ext cx="342977" cy="287663"/>
            <a:chOff x="2654399" y="2023716"/>
            <a:chExt cx="342977" cy="287663"/>
          </a:xfrm>
        </p:grpSpPr>
        <p:sp>
          <p:nvSpPr>
            <p:cNvPr id="10665" name="Google Shape;10665;p86"/>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6"/>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6"/>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6"/>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6"/>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6"/>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6"/>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6"/>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6"/>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6"/>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6"/>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6"/>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6"/>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6"/>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6"/>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6"/>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6"/>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6"/>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6"/>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6"/>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6"/>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6"/>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6"/>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6"/>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6"/>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6"/>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6"/>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6"/>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86"/>
          <p:cNvGrpSpPr/>
          <p:nvPr/>
        </p:nvGrpSpPr>
        <p:grpSpPr>
          <a:xfrm>
            <a:off x="3104515" y="1813806"/>
            <a:ext cx="338492" cy="338597"/>
            <a:chOff x="3104515" y="1998381"/>
            <a:chExt cx="338492" cy="338597"/>
          </a:xfrm>
        </p:grpSpPr>
        <p:sp>
          <p:nvSpPr>
            <p:cNvPr id="10694" name="Google Shape;10694;p86"/>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6"/>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6"/>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6"/>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6"/>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6"/>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6"/>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6"/>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6"/>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6"/>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6"/>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6"/>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6"/>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6"/>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6"/>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6"/>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6"/>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6"/>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6"/>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6"/>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6"/>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6"/>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6"/>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6"/>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6"/>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6"/>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6"/>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6"/>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6"/>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6"/>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6"/>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6"/>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6"/>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7" name="Google Shape;10727;p86"/>
          <p:cNvGrpSpPr/>
          <p:nvPr/>
        </p:nvGrpSpPr>
        <p:grpSpPr>
          <a:xfrm>
            <a:off x="4006321" y="1790830"/>
            <a:ext cx="320605" cy="384469"/>
            <a:chOff x="4006321" y="1975405"/>
            <a:chExt cx="320605" cy="384469"/>
          </a:xfrm>
        </p:grpSpPr>
        <p:sp>
          <p:nvSpPr>
            <p:cNvPr id="10728" name="Google Shape;10728;p86"/>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6"/>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6"/>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6"/>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6"/>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6"/>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6"/>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6"/>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6"/>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6"/>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6"/>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6"/>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6"/>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6"/>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6"/>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6"/>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6"/>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6"/>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6"/>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6"/>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6"/>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6"/>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86"/>
          <p:cNvGrpSpPr/>
          <p:nvPr/>
        </p:nvGrpSpPr>
        <p:grpSpPr>
          <a:xfrm>
            <a:off x="3554290" y="3195942"/>
            <a:ext cx="340092" cy="338623"/>
            <a:chOff x="3554290" y="3380517"/>
            <a:chExt cx="340092" cy="338623"/>
          </a:xfrm>
        </p:grpSpPr>
        <p:sp>
          <p:nvSpPr>
            <p:cNvPr id="10751" name="Google Shape;10751;p86"/>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6"/>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6"/>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6"/>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6"/>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6"/>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6"/>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6"/>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6"/>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6"/>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6"/>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6"/>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6"/>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6"/>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6"/>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6"/>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6"/>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6"/>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86"/>
          <p:cNvGrpSpPr/>
          <p:nvPr/>
        </p:nvGrpSpPr>
        <p:grpSpPr>
          <a:xfrm>
            <a:off x="4001155" y="3207456"/>
            <a:ext cx="345810" cy="311058"/>
            <a:chOff x="4001155" y="3392031"/>
            <a:chExt cx="345810" cy="311058"/>
          </a:xfrm>
        </p:grpSpPr>
        <p:sp>
          <p:nvSpPr>
            <p:cNvPr id="10770" name="Google Shape;10770;p86"/>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6"/>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6"/>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6"/>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6"/>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6"/>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6"/>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6"/>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6"/>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6"/>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6"/>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6"/>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6"/>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6"/>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6"/>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6"/>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6"/>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6"/>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6"/>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6"/>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6"/>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6"/>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86"/>
          <p:cNvGrpSpPr/>
          <p:nvPr/>
        </p:nvGrpSpPr>
        <p:grpSpPr>
          <a:xfrm>
            <a:off x="912027" y="3641810"/>
            <a:ext cx="253699" cy="338571"/>
            <a:chOff x="912027" y="3826385"/>
            <a:chExt cx="253699" cy="338571"/>
          </a:xfrm>
        </p:grpSpPr>
        <p:sp>
          <p:nvSpPr>
            <p:cNvPr id="10793" name="Google Shape;10793;p86"/>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6"/>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6"/>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6"/>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6"/>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6"/>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6"/>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6"/>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6"/>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6"/>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6"/>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6"/>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6"/>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86"/>
          <p:cNvGrpSpPr/>
          <p:nvPr/>
        </p:nvGrpSpPr>
        <p:grpSpPr>
          <a:xfrm>
            <a:off x="1311446" y="3641889"/>
            <a:ext cx="353652" cy="338440"/>
            <a:chOff x="1311446" y="3826464"/>
            <a:chExt cx="353652" cy="338440"/>
          </a:xfrm>
        </p:grpSpPr>
        <p:sp>
          <p:nvSpPr>
            <p:cNvPr id="10807" name="Google Shape;10807;p86"/>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6"/>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6"/>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6"/>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6"/>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6"/>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6"/>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6"/>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6"/>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6"/>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86"/>
          <p:cNvGrpSpPr/>
          <p:nvPr/>
        </p:nvGrpSpPr>
        <p:grpSpPr>
          <a:xfrm>
            <a:off x="1768434" y="3641810"/>
            <a:ext cx="345154" cy="338728"/>
            <a:chOff x="1768434" y="3826385"/>
            <a:chExt cx="345154" cy="338728"/>
          </a:xfrm>
        </p:grpSpPr>
        <p:sp>
          <p:nvSpPr>
            <p:cNvPr id="10818" name="Google Shape;10818;p86"/>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6"/>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6"/>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6"/>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6"/>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6"/>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6"/>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6"/>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6"/>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6"/>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6"/>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6"/>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6"/>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6"/>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6"/>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6"/>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6"/>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6"/>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6"/>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6"/>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6"/>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6"/>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6"/>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6"/>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6"/>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6"/>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6"/>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6"/>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86"/>
          <p:cNvGrpSpPr/>
          <p:nvPr/>
        </p:nvGrpSpPr>
        <p:grpSpPr>
          <a:xfrm>
            <a:off x="2175039" y="3632211"/>
            <a:ext cx="424571" cy="344813"/>
            <a:chOff x="2175039" y="3816786"/>
            <a:chExt cx="424571" cy="344813"/>
          </a:xfrm>
        </p:grpSpPr>
        <p:sp>
          <p:nvSpPr>
            <p:cNvPr id="10847" name="Google Shape;10847;p86"/>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6"/>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6"/>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6"/>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6"/>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6"/>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6"/>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6"/>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6"/>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6"/>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6"/>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6"/>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6"/>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6"/>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6"/>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6"/>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6"/>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6"/>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6"/>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6"/>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6"/>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6"/>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6"/>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6"/>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6"/>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6"/>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6"/>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86"/>
          <p:cNvGrpSpPr/>
          <p:nvPr/>
        </p:nvGrpSpPr>
        <p:grpSpPr>
          <a:xfrm>
            <a:off x="1277770" y="1795997"/>
            <a:ext cx="409149" cy="373978"/>
            <a:chOff x="1277770" y="1980572"/>
            <a:chExt cx="409149" cy="373978"/>
          </a:xfrm>
        </p:grpSpPr>
        <p:sp>
          <p:nvSpPr>
            <p:cNvPr id="10875" name="Google Shape;10875;p86"/>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6"/>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6"/>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6"/>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6"/>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6"/>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6"/>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6"/>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6"/>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6"/>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6"/>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6"/>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6"/>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6"/>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6"/>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6"/>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6"/>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6"/>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6"/>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6"/>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6"/>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86"/>
          <p:cNvGrpSpPr/>
          <p:nvPr/>
        </p:nvGrpSpPr>
        <p:grpSpPr>
          <a:xfrm>
            <a:off x="870273" y="4109236"/>
            <a:ext cx="411300" cy="353258"/>
            <a:chOff x="870273" y="4293811"/>
            <a:chExt cx="411300" cy="353258"/>
          </a:xfrm>
        </p:grpSpPr>
        <p:sp>
          <p:nvSpPr>
            <p:cNvPr id="10897" name="Google Shape;10897;p86"/>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6"/>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6"/>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6"/>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6"/>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6"/>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6"/>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6"/>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6"/>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6"/>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6"/>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6"/>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6"/>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6"/>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6"/>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6"/>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6"/>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6"/>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6"/>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6" name="Google Shape;10916;p86"/>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6"/>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8" name="Google Shape;10918;p86"/>
          <p:cNvGrpSpPr/>
          <p:nvPr/>
        </p:nvGrpSpPr>
        <p:grpSpPr>
          <a:xfrm>
            <a:off x="2189674" y="2255241"/>
            <a:ext cx="376627" cy="351501"/>
            <a:chOff x="2189674" y="2439816"/>
            <a:chExt cx="376627" cy="351501"/>
          </a:xfrm>
        </p:grpSpPr>
        <p:sp>
          <p:nvSpPr>
            <p:cNvPr id="10919" name="Google Shape;10919;p86"/>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6"/>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6"/>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6"/>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6"/>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6"/>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6"/>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6"/>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6"/>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6"/>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6"/>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6"/>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6"/>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6"/>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6"/>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6"/>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6"/>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6"/>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6"/>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6"/>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6"/>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6"/>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6"/>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6"/>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6"/>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6"/>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6"/>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6"/>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6"/>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8" name="Google Shape;10948;p86"/>
          <p:cNvGrpSpPr/>
          <p:nvPr/>
        </p:nvGrpSpPr>
        <p:grpSpPr>
          <a:xfrm>
            <a:off x="2660798" y="2267751"/>
            <a:ext cx="329653" cy="326926"/>
            <a:chOff x="2660798" y="2452326"/>
            <a:chExt cx="329653" cy="326926"/>
          </a:xfrm>
        </p:grpSpPr>
        <p:sp>
          <p:nvSpPr>
            <p:cNvPr id="10949" name="Google Shape;10949;p86"/>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6"/>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6"/>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6"/>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6"/>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6"/>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6"/>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6"/>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6"/>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6"/>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6"/>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6"/>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6"/>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6"/>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6"/>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6"/>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6"/>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6"/>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6"/>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86"/>
          <p:cNvGrpSpPr/>
          <p:nvPr/>
        </p:nvGrpSpPr>
        <p:grpSpPr>
          <a:xfrm>
            <a:off x="4059458" y="2255319"/>
            <a:ext cx="218973" cy="351265"/>
            <a:chOff x="4059458" y="2439894"/>
            <a:chExt cx="218973" cy="351265"/>
          </a:xfrm>
        </p:grpSpPr>
        <p:sp>
          <p:nvSpPr>
            <p:cNvPr id="10969" name="Google Shape;10969;p86"/>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6"/>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6"/>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6"/>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6"/>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4" name="Google Shape;10974;p86"/>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6"/>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6" name="Google Shape;10976;p86"/>
          <p:cNvGrpSpPr/>
          <p:nvPr/>
        </p:nvGrpSpPr>
        <p:grpSpPr>
          <a:xfrm>
            <a:off x="2612199" y="3640158"/>
            <a:ext cx="449041" cy="351108"/>
            <a:chOff x="2612199" y="3824733"/>
            <a:chExt cx="449041" cy="351108"/>
          </a:xfrm>
        </p:grpSpPr>
        <p:sp>
          <p:nvSpPr>
            <p:cNvPr id="10977" name="Google Shape;10977;p86"/>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6"/>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6"/>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6"/>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6"/>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6"/>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6"/>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6"/>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6"/>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6"/>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6"/>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6"/>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6"/>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6"/>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6"/>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6"/>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6"/>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6"/>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6"/>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6"/>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86"/>
          <p:cNvGrpSpPr/>
          <p:nvPr/>
        </p:nvGrpSpPr>
        <p:grpSpPr>
          <a:xfrm>
            <a:off x="3547471" y="2257759"/>
            <a:ext cx="347567" cy="346334"/>
            <a:chOff x="3547471" y="2442334"/>
            <a:chExt cx="347567" cy="346334"/>
          </a:xfrm>
        </p:grpSpPr>
        <p:sp>
          <p:nvSpPr>
            <p:cNvPr id="10998" name="Google Shape;10998;p86"/>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6"/>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6"/>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6"/>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6"/>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6"/>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6"/>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6"/>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6"/>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6"/>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6"/>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6"/>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6"/>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6"/>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6"/>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86"/>
          <p:cNvGrpSpPr/>
          <p:nvPr/>
        </p:nvGrpSpPr>
        <p:grpSpPr>
          <a:xfrm>
            <a:off x="3527093" y="3625995"/>
            <a:ext cx="403300" cy="357927"/>
            <a:chOff x="3527093" y="3810570"/>
            <a:chExt cx="403300" cy="357927"/>
          </a:xfrm>
        </p:grpSpPr>
        <p:sp>
          <p:nvSpPr>
            <p:cNvPr id="11014" name="Google Shape;11014;p86"/>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6"/>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6"/>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6"/>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6"/>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6"/>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6"/>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6"/>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6"/>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6"/>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6"/>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86"/>
          <p:cNvGrpSpPr/>
          <p:nvPr/>
        </p:nvGrpSpPr>
        <p:grpSpPr>
          <a:xfrm>
            <a:off x="4038634" y="3638532"/>
            <a:ext cx="292935" cy="352734"/>
            <a:chOff x="4038634" y="3823107"/>
            <a:chExt cx="292935" cy="352734"/>
          </a:xfrm>
        </p:grpSpPr>
        <p:sp>
          <p:nvSpPr>
            <p:cNvPr id="11026" name="Google Shape;11026;p86"/>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6"/>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6"/>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6"/>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6"/>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6"/>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6"/>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6"/>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6"/>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6"/>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6"/>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6"/>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6"/>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86"/>
          <p:cNvGrpSpPr/>
          <p:nvPr/>
        </p:nvGrpSpPr>
        <p:grpSpPr>
          <a:xfrm>
            <a:off x="854248" y="2736069"/>
            <a:ext cx="360445" cy="321077"/>
            <a:chOff x="854248" y="2920644"/>
            <a:chExt cx="360445" cy="321077"/>
          </a:xfrm>
        </p:grpSpPr>
        <p:sp>
          <p:nvSpPr>
            <p:cNvPr id="11040" name="Google Shape;11040;p86"/>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6"/>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6"/>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6"/>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6"/>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6"/>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6"/>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6"/>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6"/>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6"/>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6"/>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6"/>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6"/>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6"/>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6"/>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86"/>
          <p:cNvGrpSpPr/>
          <p:nvPr/>
        </p:nvGrpSpPr>
        <p:grpSpPr>
          <a:xfrm>
            <a:off x="1274858" y="2745275"/>
            <a:ext cx="412191" cy="302665"/>
            <a:chOff x="1274858" y="2929850"/>
            <a:chExt cx="412191" cy="302665"/>
          </a:xfrm>
        </p:grpSpPr>
        <p:sp>
          <p:nvSpPr>
            <p:cNvPr id="11056" name="Google Shape;11056;p86"/>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6"/>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6"/>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6"/>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6"/>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6"/>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6"/>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6"/>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6"/>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6"/>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6"/>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6"/>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6"/>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6"/>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6"/>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6"/>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6"/>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6"/>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6"/>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6"/>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6"/>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6"/>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6"/>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6"/>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6"/>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6"/>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6"/>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6"/>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86"/>
          <p:cNvGrpSpPr/>
          <p:nvPr/>
        </p:nvGrpSpPr>
        <p:grpSpPr>
          <a:xfrm>
            <a:off x="1728542" y="2710078"/>
            <a:ext cx="397819" cy="373034"/>
            <a:chOff x="1728542" y="2894653"/>
            <a:chExt cx="397819" cy="373034"/>
          </a:xfrm>
        </p:grpSpPr>
        <p:sp>
          <p:nvSpPr>
            <p:cNvPr id="11085" name="Google Shape;11085;p86"/>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6"/>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6"/>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6"/>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6"/>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6"/>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6"/>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6"/>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6"/>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6"/>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6"/>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6"/>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6"/>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6"/>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6"/>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6"/>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6"/>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6"/>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6"/>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6"/>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6"/>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6"/>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86"/>
          <p:cNvGrpSpPr/>
          <p:nvPr/>
        </p:nvGrpSpPr>
        <p:grpSpPr>
          <a:xfrm>
            <a:off x="2178842" y="2716294"/>
            <a:ext cx="375709" cy="360890"/>
            <a:chOff x="2178842" y="2900869"/>
            <a:chExt cx="375709" cy="360890"/>
          </a:xfrm>
        </p:grpSpPr>
        <p:sp>
          <p:nvSpPr>
            <p:cNvPr id="11108" name="Google Shape;11108;p86"/>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6"/>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6"/>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6"/>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6"/>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6"/>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6"/>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6"/>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6"/>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6"/>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6"/>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6"/>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6"/>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86"/>
          <p:cNvGrpSpPr/>
          <p:nvPr/>
        </p:nvGrpSpPr>
        <p:grpSpPr>
          <a:xfrm>
            <a:off x="2704703" y="2716346"/>
            <a:ext cx="230986" cy="360497"/>
            <a:chOff x="2704703" y="2900921"/>
            <a:chExt cx="230986" cy="360497"/>
          </a:xfrm>
        </p:grpSpPr>
        <p:sp>
          <p:nvSpPr>
            <p:cNvPr id="11122" name="Google Shape;11122;p86"/>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6"/>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6"/>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6"/>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6"/>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6"/>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6"/>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6"/>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6"/>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6"/>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6"/>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86"/>
          <p:cNvGrpSpPr/>
          <p:nvPr/>
        </p:nvGrpSpPr>
        <p:grpSpPr>
          <a:xfrm>
            <a:off x="3072963" y="2719100"/>
            <a:ext cx="387197" cy="355094"/>
            <a:chOff x="3072963" y="2903675"/>
            <a:chExt cx="387197" cy="355094"/>
          </a:xfrm>
        </p:grpSpPr>
        <p:sp>
          <p:nvSpPr>
            <p:cNvPr id="11134" name="Google Shape;11134;p86"/>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6"/>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6"/>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6"/>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6"/>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6"/>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6"/>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6"/>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6"/>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6"/>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6"/>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6"/>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6"/>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6"/>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6"/>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6"/>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6"/>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6"/>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6"/>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6"/>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6"/>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6"/>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6"/>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6"/>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6"/>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6"/>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6"/>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6"/>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6"/>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6"/>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6"/>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6"/>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6"/>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6"/>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86"/>
          <p:cNvGrpSpPr/>
          <p:nvPr/>
        </p:nvGrpSpPr>
        <p:grpSpPr>
          <a:xfrm>
            <a:off x="3977314" y="2769772"/>
            <a:ext cx="364851" cy="253567"/>
            <a:chOff x="3977314" y="2954347"/>
            <a:chExt cx="364851" cy="253567"/>
          </a:xfrm>
        </p:grpSpPr>
        <p:sp>
          <p:nvSpPr>
            <p:cNvPr id="11169" name="Google Shape;11169;p86"/>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6"/>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6"/>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6"/>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6"/>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6"/>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6"/>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6"/>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6"/>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6"/>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6"/>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6"/>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1" name="Google Shape;11181;p86"/>
          <p:cNvGrpSpPr/>
          <p:nvPr/>
        </p:nvGrpSpPr>
        <p:grpSpPr>
          <a:xfrm>
            <a:off x="3107400" y="3625916"/>
            <a:ext cx="365139" cy="365244"/>
            <a:chOff x="3107400" y="3810491"/>
            <a:chExt cx="365139" cy="365244"/>
          </a:xfrm>
        </p:grpSpPr>
        <p:sp>
          <p:nvSpPr>
            <p:cNvPr id="11182" name="Google Shape;11182;p86"/>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6"/>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6"/>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6"/>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6"/>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6"/>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6"/>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6"/>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6"/>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6"/>
          <p:cNvGrpSpPr/>
          <p:nvPr/>
        </p:nvGrpSpPr>
        <p:grpSpPr>
          <a:xfrm>
            <a:off x="3982979" y="4112803"/>
            <a:ext cx="355540" cy="338230"/>
            <a:chOff x="3982979" y="4297378"/>
            <a:chExt cx="355540" cy="338230"/>
          </a:xfrm>
        </p:grpSpPr>
        <p:sp>
          <p:nvSpPr>
            <p:cNvPr id="11192" name="Google Shape;11192;p86"/>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6"/>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6"/>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6"/>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6"/>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6"/>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6"/>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6"/>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6"/>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6"/>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6"/>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3" name="Google Shape;11203;p86"/>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6"/>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5" name="Google Shape;11205;p86"/>
          <p:cNvGrpSpPr/>
          <p:nvPr/>
        </p:nvGrpSpPr>
        <p:grpSpPr>
          <a:xfrm>
            <a:off x="3575220" y="1802711"/>
            <a:ext cx="292830" cy="360602"/>
            <a:chOff x="3575220" y="1987286"/>
            <a:chExt cx="292830" cy="360602"/>
          </a:xfrm>
        </p:grpSpPr>
        <p:sp>
          <p:nvSpPr>
            <p:cNvPr id="11206" name="Google Shape;11206;p86"/>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6"/>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6"/>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6"/>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6"/>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6"/>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6"/>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6"/>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6"/>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6"/>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6"/>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6"/>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6"/>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6"/>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6"/>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6"/>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6"/>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6"/>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6"/>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6"/>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6"/>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6"/>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6"/>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6"/>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6"/>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6"/>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6"/>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6"/>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6"/>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6"/>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6"/>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6"/>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6"/>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6"/>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6"/>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6"/>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6"/>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6"/>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6"/>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6"/>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6"/>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6"/>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6"/>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6"/>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6"/>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6"/>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6"/>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6"/>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6"/>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5" name="Google Shape;11255;p86"/>
          <p:cNvGrpSpPr/>
          <p:nvPr/>
        </p:nvGrpSpPr>
        <p:grpSpPr>
          <a:xfrm>
            <a:off x="2224399" y="1325607"/>
            <a:ext cx="328237" cy="348904"/>
            <a:chOff x="2224399" y="1510182"/>
            <a:chExt cx="328237" cy="348904"/>
          </a:xfrm>
        </p:grpSpPr>
        <p:sp>
          <p:nvSpPr>
            <p:cNvPr id="11256" name="Google Shape;11256;p86"/>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6"/>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6"/>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6"/>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6"/>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6"/>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6"/>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6"/>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6"/>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6"/>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6"/>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6"/>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6"/>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6"/>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6"/>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6"/>
          <p:cNvGrpSpPr/>
          <p:nvPr/>
        </p:nvGrpSpPr>
        <p:grpSpPr>
          <a:xfrm>
            <a:off x="1331903" y="4119255"/>
            <a:ext cx="343292" cy="340354"/>
            <a:chOff x="1331903" y="4303830"/>
            <a:chExt cx="343292" cy="340354"/>
          </a:xfrm>
        </p:grpSpPr>
        <p:sp>
          <p:nvSpPr>
            <p:cNvPr id="11272" name="Google Shape;11272;p86"/>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6"/>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6"/>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6"/>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6"/>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6"/>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6"/>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6"/>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6"/>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6"/>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6"/>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6"/>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6"/>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6"/>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86"/>
          <p:cNvGrpSpPr/>
          <p:nvPr/>
        </p:nvGrpSpPr>
        <p:grpSpPr>
          <a:xfrm>
            <a:off x="3527014" y="2724949"/>
            <a:ext cx="362228" cy="343187"/>
            <a:chOff x="3527014" y="2909524"/>
            <a:chExt cx="362228" cy="343187"/>
          </a:xfrm>
        </p:grpSpPr>
        <p:sp>
          <p:nvSpPr>
            <p:cNvPr id="11287" name="Google Shape;11287;p86"/>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6"/>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6"/>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6"/>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6"/>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6"/>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6"/>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6"/>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6"/>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6"/>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6"/>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6"/>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6"/>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6"/>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6"/>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6"/>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6"/>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6"/>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6"/>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86"/>
          <p:cNvGrpSpPr/>
          <p:nvPr/>
        </p:nvGrpSpPr>
        <p:grpSpPr>
          <a:xfrm>
            <a:off x="2257297" y="4104909"/>
            <a:ext cx="408546" cy="353494"/>
            <a:chOff x="2181097" y="4289484"/>
            <a:chExt cx="408546" cy="353494"/>
          </a:xfrm>
        </p:grpSpPr>
        <p:sp>
          <p:nvSpPr>
            <p:cNvPr id="11307" name="Google Shape;11307;p86"/>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6"/>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6"/>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6"/>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6"/>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6"/>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6"/>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6"/>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6"/>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6"/>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6"/>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6"/>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6"/>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6"/>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6"/>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6"/>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6"/>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6"/>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5" name="Google Shape;11325;p86"/>
          <p:cNvGrpSpPr/>
          <p:nvPr/>
        </p:nvGrpSpPr>
        <p:grpSpPr>
          <a:xfrm>
            <a:off x="1735230" y="2250835"/>
            <a:ext cx="393281" cy="360313"/>
            <a:chOff x="1735230" y="2435410"/>
            <a:chExt cx="393281" cy="360313"/>
          </a:xfrm>
        </p:grpSpPr>
        <p:sp>
          <p:nvSpPr>
            <p:cNvPr id="11326" name="Google Shape;11326;p86"/>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6"/>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6"/>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6"/>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6"/>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6"/>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6"/>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6"/>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6"/>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6"/>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6"/>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6"/>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6"/>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6"/>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0" name="Google Shape;11340;p86"/>
          <p:cNvGrpSpPr/>
          <p:nvPr/>
        </p:nvGrpSpPr>
        <p:grpSpPr>
          <a:xfrm>
            <a:off x="3603362" y="4147397"/>
            <a:ext cx="247011" cy="304029"/>
            <a:chOff x="3603362" y="4331973"/>
            <a:chExt cx="247011" cy="304029"/>
          </a:xfrm>
        </p:grpSpPr>
        <p:sp>
          <p:nvSpPr>
            <p:cNvPr id="11341" name="Google Shape;11341;p86"/>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6"/>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6"/>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6"/>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6"/>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6"/>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6"/>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6"/>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6"/>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86"/>
          <p:cNvGrpSpPr/>
          <p:nvPr/>
        </p:nvGrpSpPr>
        <p:grpSpPr>
          <a:xfrm>
            <a:off x="1752015" y="4104909"/>
            <a:ext cx="365611" cy="360628"/>
            <a:chOff x="1752015" y="4289484"/>
            <a:chExt cx="365611" cy="360628"/>
          </a:xfrm>
        </p:grpSpPr>
        <p:sp>
          <p:nvSpPr>
            <p:cNvPr id="11351" name="Google Shape;11351;p86"/>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6"/>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3" name="Google Shape;11353;p86"/>
            <p:cNvGrpSpPr/>
            <p:nvPr/>
          </p:nvGrpSpPr>
          <p:grpSpPr>
            <a:xfrm>
              <a:off x="1752015" y="4289484"/>
              <a:ext cx="365611" cy="360628"/>
              <a:chOff x="1752015" y="4289484"/>
              <a:chExt cx="365611" cy="360628"/>
            </a:xfrm>
          </p:grpSpPr>
          <p:sp>
            <p:nvSpPr>
              <p:cNvPr id="11354" name="Google Shape;11354;p86"/>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6"/>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6"/>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6"/>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6"/>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6"/>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6"/>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6"/>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6"/>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6"/>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6"/>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6"/>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6"/>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6"/>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6"/>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6"/>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6"/>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6"/>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6"/>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6"/>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6"/>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75" name="Google Shape;11375;p86"/>
          <p:cNvGrpSpPr/>
          <p:nvPr/>
        </p:nvGrpSpPr>
        <p:grpSpPr>
          <a:xfrm>
            <a:off x="2775417" y="4046462"/>
            <a:ext cx="181002" cy="405184"/>
            <a:chOff x="2775386" y="4332051"/>
            <a:chExt cx="135806" cy="304055"/>
          </a:xfrm>
        </p:grpSpPr>
        <p:sp>
          <p:nvSpPr>
            <p:cNvPr id="11376" name="Google Shape;11376;p86"/>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6"/>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6"/>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6"/>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6"/>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6"/>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6"/>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6"/>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6"/>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6"/>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6"/>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6"/>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6"/>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6"/>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6"/>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86"/>
          <p:cNvGrpSpPr/>
          <p:nvPr/>
        </p:nvGrpSpPr>
        <p:grpSpPr>
          <a:xfrm>
            <a:off x="3097827" y="2255634"/>
            <a:ext cx="351239" cy="350609"/>
            <a:chOff x="3097827" y="2440209"/>
            <a:chExt cx="351239" cy="350609"/>
          </a:xfrm>
        </p:grpSpPr>
        <p:sp>
          <p:nvSpPr>
            <p:cNvPr id="11392" name="Google Shape;11392;p86"/>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6"/>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6"/>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6"/>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6"/>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6"/>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6"/>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6"/>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6"/>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6"/>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6"/>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6"/>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6"/>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6"/>
          <p:cNvGrpSpPr/>
          <p:nvPr/>
        </p:nvGrpSpPr>
        <p:grpSpPr>
          <a:xfrm>
            <a:off x="3975965" y="1400338"/>
            <a:ext cx="362711" cy="237959"/>
            <a:chOff x="4034726" y="1584852"/>
            <a:chExt cx="304160" cy="199513"/>
          </a:xfrm>
        </p:grpSpPr>
        <p:sp>
          <p:nvSpPr>
            <p:cNvPr id="11406" name="Google Shape;11406;p86"/>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6"/>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6"/>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6"/>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6"/>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6"/>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6"/>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6"/>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6"/>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6"/>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6"/>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6"/>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6"/>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6"/>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6"/>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6"/>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6"/>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6"/>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86"/>
          <p:cNvGrpSpPr/>
          <p:nvPr/>
        </p:nvGrpSpPr>
        <p:grpSpPr>
          <a:xfrm>
            <a:off x="2666332" y="1353749"/>
            <a:ext cx="322861" cy="292227"/>
            <a:chOff x="2666332" y="1538324"/>
            <a:chExt cx="322861" cy="292227"/>
          </a:xfrm>
        </p:grpSpPr>
        <p:sp>
          <p:nvSpPr>
            <p:cNvPr id="11425" name="Google Shape;11425;p86"/>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6"/>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6"/>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6"/>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6"/>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6"/>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6"/>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6"/>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6"/>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86"/>
          <p:cNvGrpSpPr/>
          <p:nvPr/>
        </p:nvGrpSpPr>
        <p:grpSpPr>
          <a:xfrm>
            <a:off x="865841" y="3188546"/>
            <a:ext cx="355776" cy="361599"/>
            <a:chOff x="865841" y="3373121"/>
            <a:chExt cx="355776" cy="361599"/>
          </a:xfrm>
        </p:grpSpPr>
        <p:sp>
          <p:nvSpPr>
            <p:cNvPr id="11435" name="Google Shape;11435;p86"/>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6"/>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6"/>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6"/>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6"/>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6"/>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6"/>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6"/>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6"/>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6"/>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86"/>
          <p:cNvGrpSpPr/>
          <p:nvPr/>
        </p:nvGrpSpPr>
        <p:grpSpPr>
          <a:xfrm>
            <a:off x="1319524" y="3170580"/>
            <a:ext cx="342793" cy="375709"/>
            <a:chOff x="1319524" y="3355155"/>
            <a:chExt cx="342793" cy="375709"/>
          </a:xfrm>
        </p:grpSpPr>
        <p:sp>
          <p:nvSpPr>
            <p:cNvPr id="11446" name="Google Shape;11446;p86"/>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6"/>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6"/>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6"/>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6"/>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6"/>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6"/>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6"/>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6"/>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6"/>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6"/>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6"/>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6"/>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6"/>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6"/>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6"/>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6"/>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6"/>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6"/>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6"/>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6"/>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6"/>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86"/>
          <p:cNvGrpSpPr/>
          <p:nvPr/>
        </p:nvGrpSpPr>
        <p:grpSpPr>
          <a:xfrm>
            <a:off x="2645009" y="3175433"/>
            <a:ext cx="382161" cy="369991"/>
            <a:chOff x="2645009" y="3360008"/>
            <a:chExt cx="382161" cy="369991"/>
          </a:xfrm>
        </p:grpSpPr>
        <p:sp>
          <p:nvSpPr>
            <p:cNvPr id="11469" name="Google Shape;11469;p86"/>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6"/>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6"/>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6"/>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6"/>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6"/>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6"/>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6"/>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6"/>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6"/>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6"/>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6"/>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6"/>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6"/>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6"/>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6"/>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6"/>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6"/>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6"/>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6"/>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6"/>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6"/>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6"/>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6"/>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6"/>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6"/>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86"/>
          <p:cNvGrpSpPr/>
          <p:nvPr/>
        </p:nvGrpSpPr>
        <p:grpSpPr>
          <a:xfrm>
            <a:off x="1277639" y="2264971"/>
            <a:ext cx="409411" cy="332066"/>
            <a:chOff x="1277639" y="2449546"/>
            <a:chExt cx="409411" cy="332066"/>
          </a:xfrm>
        </p:grpSpPr>
        <p:sp>
          <p:nvSpPr>
            <p:cNvPr id="11496" name="Google Shape;11496;p86"/>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6"/>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6"/>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6"/>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6"/>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6"/>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6"/>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6"/>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6"/>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6"/>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6"/>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6"/>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6"/>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6"/>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6"/>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6"/>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6"/>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6"/>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6"/>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6"/>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6"/>
          <p:cNvGrpSpPr/>
          <p:nvPr/>
        </p:nvGrpSpPr>
        <p:grpSpPr>
          <a:xfrm>
            <a:off x="868254" y="2264578"/>
            <a:ext cx="332670" cy="332696"/>
            <a:chOff x="868254" y="2449153"/>
            <a:chExt cx="332670" cy="332696"/>
          </a:xfrm>
        </p:grpSpPr>
        <p:sp>
          <p:nvSpPr>
            <p:cNvPr id="11517" name="Google Shape;11517;p86"/>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6"/>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6"/>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6"/>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6"/>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6"/>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6"/>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6"/>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6"/>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6"/>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6"/>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6"/>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6"/>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6"/>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6"/>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6"/>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6"/>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6"/>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6"/>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6"/>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6"/>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6"/>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6"/>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6"/>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6"/>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6"/>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6"/>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6"/>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6"/>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6"/>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6"/>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86"/>
          <p:cNvGrpSpPr/>
          <p:nvPr/>
        </p:nvGrpSpPr>
        <p:grpSpPr>
          <a:xfrm>
            <a:off x="3140473" y="4172969"/>
            <a:ext cx="289158" cy="252938"/>
            <a:chOff x="3140473" y="4357544"/>
            <a:chExt cx="289158" cy="252938"/>
          </a:xfrm>
        </p:grpSpPr>
        <p:sp>
          <p:nvSpPr>
            <p:cNvPr id="11549" name="Google Shape;11549;p86"/>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6"/>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6"/>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6"/>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6"/>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6"/>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6"/>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6"/>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6"/>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6"/>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6"/>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6"/>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6"/>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6"/>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6"/>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6"/>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6"/>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6"/>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6"/>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6"/>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6"/>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6"/>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6"/>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6"/>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6"/>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86"/>
          <p:cNvGrpSpPr/>
          <p:nvPr/>
        </p:nvGrpSpPr>
        <p:grpSpPr>
          <a:xfrm>
            <a:off x="4889349" y="1360621"/>
            <a:ext cx="348327" cy="310298"/>
            <a:chOff x="4889349" y="1545196"/>
            <a:chExt cx="348327" cy="310298"/>
          </a:xfrm>
        </p:grpSpPr>
        <p:sp>
          <p:nvSpPr>
            <p:cNvPr id="11575" name="Google Shape;11575;p86"/>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6"/>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6"/>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6"/>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6"/>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6"/>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6"/>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6"/>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6"/>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6"/>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6"/>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6"/>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6"/>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6"/>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6"/>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6"/>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6"/>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6"/>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6"/>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6"/>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6"/>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6"/>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86"/>
          <p:cNvGrpSpPr/>
          <p:nvPr/>
        </p:nvGrpSpPr>
        <p:grpSpPr>
          <a:xfrm>
            <a:off x="5393651" y="1314093"/>
            <a:ext cx="263403" cy="366713"/>
            <a:chOff x="5393651" y="1498668"/>
            <a:chExt cx="263403" cy="366713"/>
          </a:xfrm>
        </p:grpSpPr>
        <p:sp>
          <p:nvSpPr>
            <p:cNvPr id="11598" name="Google Shape;11598;p86"/>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6"/>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6"/>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6"/>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6"/>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6"/>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6"/>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6"/>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6"/>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6"/>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6"/>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6"/>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6"/>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6"/>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6"/>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6"/>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6"/>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6"/>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6"/>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6"/>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6"/>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6"/>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6"/>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6"/>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6"/>
          <p:cNvGrpSpPr/>
          <p:nvPr/>
        </p:nvGrpSpPr>
        <p:grpSpPr>
          <a:xfrm>
            <a:off x="5775393" y="1326053"/>
            <a:ext cx="366634" cy="366634"/>
            <a:chOff x="5775393" y="1510628"/>
            <a:chExt cx="366634" cy="366634"/>
          </a:xfrm>
        </p:grpSpPr>
        <p:sp>
          <p:nvSpPr>
            <p:cNvPr id="11623" name="Google Shape;11623;p86"/>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6"/>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6"/>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6"/>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6"/>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6"/>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6"/>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6"/>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6"/>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6"/>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6"/>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6"/>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6"/>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6"/>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86"/>
          <p:cNvGrpSpPr/>
          <p:nvPr/>
        </p:nvGrpSpPr>
        <p:grpSpPr>
          <a:xfrm>
            <a:off x="6226322" y="1325397"/>
            <a:ext cx="375342" cy="367447"/>
            <a:chOff x="6226322" y="1509972"/>
            <a:chExt cx="375342" cy="367447"/>
          </a:xfrm>
        </p:grpSpPr>
        <p:sp>
          <p:nvSpPr>
            <p:cNvPr id="11638" name="Google Shape;11638;p86"/>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6"/>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6"/>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6"/>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6"/>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6"/>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6"/>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6"/>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6"/>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6"/>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6"/>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6"/>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6"/>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6"/>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6"/>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6"/>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6"/>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6"/>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6"/>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6"/>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86"/>
          <p:cNvGrpSpPr/>
          <p:nvPr/>
        </p:nvGrpSpPr>
        <p:grpSpPr>
          <a:xfrm>
            <a:off x="6689473" y="1325922"/>
            <a:ext cx="338545" cy="367054"/>
            <a:chOff x="6689473" y="1510497"/>
            <a:chExt cx="338545" cy="367054"/>
          </a:xfrm>
        </p:grpSpPr>
        <p:sp>
          <p:nvSpPr>
            <p:cNvPr id="11659" name="Google Shape;11659;p86"/>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6"/>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6"/>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6"/>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6"/>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6"/>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6"/>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6"/>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6"/>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6"/>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6"/>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6"/>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6"/>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6"/>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6"/>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6"/>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6"/>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6"/>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6"/>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6"/>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6"/>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6"/>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6"/>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6"/>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6"/>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6"/>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6"/>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86"/>
          <p:cNvGrpSpPr/>
          <p:nvPr/>
        </p:nvGrpSpPr>
        <p:grpSpPr>
          <a:xfrm>
            <a:off x="7115906" y="1326027"/>
            <a:ext cx="366765" cy="366660"/>
            <a:chOff x="7115906" y="1510602"/>
            <a:chExt cx="366765" cy="366660"/>
          </a:xfrm>
        </p:grpSpPr>
        <p:sp>
          <p:nvSpPr>
            <p:cNvPr id="11687" name="Google Shape;11687;p86"/>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6"/>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6"/>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6"/>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6"/>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6"/>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6"/>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6"/>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6"/>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6"/>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6"/>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6"/>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6"/>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6"/>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6"/>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6"/>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6"/>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6"/>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6"/>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6"/>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6"/>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6"/>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6"/>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6"/>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6"/>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6"/>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6"/>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6"/>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6"/>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6"/>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6"/>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6"/>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6"/>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6"/>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6"/>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6"/>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6"/>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6"/>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6"/>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6"/>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6"/>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6"/>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86"/>
          <p:cNvGrpSpPr/>
          <p:nvPr/>
        </p:nvGrpSpPr>
        <p:grpSpPr>
          <a:xfrm>
            <a:off x="7550155" y="1325922"/>
            <a:ext cx="379381" cy="366792"/>
            <a:chOff x="7550155" y="1510497"/>
            <a:chExt cx="379381" cy="366792"/>
          </a:xfrm>
        </p:grpSpPr>
        <p:sp>
          <p:nvSpPr>
            <p:cNvPr id="11730" name="Google Shape;11730;p86"/>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6"/>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6"/>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6"/>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6"/>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6"/>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6"/>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6"/>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6"/>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6"/>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6"/>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6"/>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6"/>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6"/>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6"/>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6"/>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6"/>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7" name="Google Shape;11747;p86"/>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6"/>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9" name="Google Shape;11749;p86"/>
          <p:cNvGrpSpPr/>
          <p:nvPr/>
        </p:nvGrpSpPr>
        <p:grpSpPr>
          <a:xfrm>
            <a:off x="7999537" y="1325974"/>
            <a:ext cx="335476" cy="367001"/>
            <a:chOff x="7999537" y="1510549"/>
            <a:chExt cx="335476" cy="367001"/>
          </a:xfrm>
        </p:grpSpPr>
        <p:sp>
          <p:nvSpPr>
            <p:cNvPr id="11750" name="Google Shape;11750;p86"/>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6"/>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6"/>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6"/>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6"/>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6"/>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6"/>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6"/>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6"/>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6"/>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6"/>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6"/>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6"/>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6"/>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6"/>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6"/>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86"/>
          <p:cNvGrpSpPr/>
          <p:nvPr/>
        </p:nvGrpSpPr>
        <p:grpSpPr>
          <a:xfrm>
            <a:off x="4890346" y="3197962"/>
            <a:ext cx="370306" cy="367001"/>
            <a:chOff x="4890346" y="3382537"/>
            <a:chExt cx="370306" cy="367001"/>
          </a:xfrm>
        </p:grpSpPr>
        <p:sp>
          <p:nvSpPr>
            <p:cNvPr id="11767" name="Google Shape;11767;p86"/>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6"/>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6"/>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6"/>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6"/>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6"/>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6"/>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6"/>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6"/>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6"/>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6"/>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6"/>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6"/>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6"/>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6"/>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6"/>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6"/>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6"/>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6"/>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6"/>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6"/>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6"/>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6"/>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6"/>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86"/>
          <p:cNvGrpSpPr/>
          <p:nvPr/>
        </p:nvGrpSpPr>
        <p:grpSpPr>
          <a:xfrm>
            <a:off x="5332122" y="3247060"/>
            <a:ext cx="367526" cy="269592"/>
            <a:chOff x="5332122" y="3431635"/>
            <a:chExt cx="367526" cy="269592"/>
          </a:xfrm>
        </p:grpSpPr>
        <p:sp>
          <p:nvSpPr>
            <p:cNvPr id="11792" name="Google Shape;11792;p86"/>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6"/>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6"/>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6"/>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6"/>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6"/>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6"/>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6"/>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6"/>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6"/>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6"/>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6"/>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6"/>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6"/>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6"/>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6"/>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6"/>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6"/>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6"/>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6"/>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6"/>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6"/>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6"/>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6"/>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6"/>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6"/>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6"/>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6"/>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6"/>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6"/>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6"/>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6"/>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6"/>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86"/>
          <p:cNvGrpSpPr/>
          <p:nvPr/>
        </p:nvGrpSpPr>
        <p:grpSpPr>
          <a:xfrm>
            <a:off x="5772612" y="3241237"/>
            <a:ext cx="366896" cy="281080"/>
            <a:chOff x="5772612" y="3425812"/>
            <a:chExt cx="366896" cy="281080"/>
          </a:xfrm>
        </p:grpSpPr>
        <p:sp>
          <p:nvSpPr>
            <p:cNvPr id="11826" name="Google Shape;11826;p86"/>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6"/>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6"/>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6"/>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6"/>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6"/>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6"/>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6"/>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6"/>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6"/>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6"/>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6"/>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6"/>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6"/>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6"/>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6"/>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6"/>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6"/>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6"/>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6"/>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6"/>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6"/>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6"/>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6"/>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6"/>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6"/>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6"/>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6"/>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6"/>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6"/>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6"/>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86"/>
          <p:cNvGrpSpPr/>
          <p:nvPr/>
        </p:nvGrpSpPr>
        <p:grpSpPr>
          <a:xfrm>
            <a:off x="6212684" y="3227861"/>
            <a:ext cx="366765" cy="307832"/>
            <a:chOff x="6212684" y="3412436"/>
            <a:chExt cx="366765" cy="307832"/>
          </a:xfrm>
        </p:grpSpPr>
        <p:sp>
          <p:nvSpPr>
            <p:cNvPr id="11858" name="Google Shape;11858;p86"/>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6"/>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6"/>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6"/>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6"/>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6"/>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6"/>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6"/>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6"/>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6"/>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6"/>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6"/>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6"/>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6"/>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6"/>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6"/>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6"/>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6"/>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6"/>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6"/>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6"/>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6"/>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6"/>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6"/>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6"/>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6"/>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6"/>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6"/>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6"/>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6"/>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6"/>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6"/>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6"/>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6"/>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6"/>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6"/>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6"/>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6"/>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6"/>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6"/>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6"/>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6"/>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6"/>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6"/>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6"/>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6"/>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6"/>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6"/>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6"/>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6"/>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6"/>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6"/>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6"/>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6"/>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6"/>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6"/>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6"/>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6"/>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6"/>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6"/>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6"/>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6"/>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6"/>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6"/>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6"/>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6"/>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6"/>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6"/>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6"/>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6"/>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6"/>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6"/>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6"/>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6"/>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6"/>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86"/>
          <p:cNvGrpSpPr/>
          <p:nvPr/>
        </p:nvGrpSpPr>
        <p:grpSpPr>
          <a:xfrm>
            <a:off x="7092669" y="3226996"/>
            <a:ext cx="366896" cy="309327"/>
            <a:chOff x="7092669" y="3411571"/>
            <a:chExt cx="366896" cy="309327"/>
          </a:xfrm>
        </p:grpSpPr>
        <p:sp>
          <p:nvSpPr>
            <p:cNvPr id="11934" name="Google Shape;11934;p86"/>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6"/>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6"/>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6"/>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6"/>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6"/>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6"/>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6"/>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6"/>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6"/>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6"/>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6"/>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6"/>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6"/>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6"/>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6"/>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6"/>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6"/>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2" name="Google Shape;11952;p86"/>
          <p:cNvGrpSpPr/>
          <p:nvPr/>
        </p:nvGrpSpPr>
        <p:grpSpPr>
          <a:xfrm>
            <a:off x="7532740" y="3221173"/>
            <a:ext cx="366896" cy="320841"/>
            <a:chOff x="7532740" y="3405748"/>
            <a:chExt cx="366896" cy="320841"/>
          </a:xfrm>
        </p:grpSpPr>
        <p:sp>
          <p:nvSpPr>
            <p:cNvPr id="11953" name="Google Shape;11953;p86"/>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6"/>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6"/>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6"/>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6"/>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6"/>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6"/>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6"/>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6"/>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6"/>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6"/>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6"/>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6"/>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6"/>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6"/>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6"/>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6"/>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6"/>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6"/>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6"/>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6"/>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6"/>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6"/>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6"/>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6"/>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86"/>
          <p:cNvGrpSpPr/>
          <p:nvPr/>
        </p:nvGrpSpPr>
        <p:grpSpPr>
          <a:xfrm>
            <a:off x="7972785" y="3209817"/>
            <a:ext cx="366896" cy="343685"/>
            <a:chOff x="7972785" y="3394392"/>
            <a:chExt cx="366896" cy="343685"/>
          </a:xfrm>
        </p:grpSpPr>
        <p:sp>
          <p:nvSpPr>
            <p:cNvPr id="11979" name="Google Shape;11979;p86"/>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6"/>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6"/>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6"/>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6"/>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6"/>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6"/>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6"/>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6"/>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6"/>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6"/>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6"/>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6"/>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6"/>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86"/>
          <p:cNvGrpSpPr/>
          <p:nvPr/>
        </p:nvGrpSpPr>
        <p:grpSpPr>
          <a:xfrm>
            <a:off x="5359818" y="1811891"/>
            <a:ext cx="361835" cy="356432"/>
            <a:chOff x="5359818" y="1996466"/>
            <a:chExt cx="361835" cy="356432"/>
          </a:xfrm>
        </p:grpSpPr>
        <p:sp>
          <p:nvSpPr>
            <p:cNvPr id="11994" name="Google Shape;11994;p86"/>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6"/>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6"/>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6"/>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6"/>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6"/>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6"/>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6"/>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6"/>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6"/>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6"/>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6"/>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6"/>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6"/>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6"/>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6"/>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6"/>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6"/>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6"/>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6"/>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6"/>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6"/>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6"/>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6"/>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6"/>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6"/>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6"/>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6"/>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6"/>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6"/>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6"/>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6"/>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6"/>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6"/>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6"/>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6"/>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6"/>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6"/>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6"/>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6"/>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6"/>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6"/>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6"/>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6"/>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6"/>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6"/>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86"/>
          <p:cNvGrpSpPr/>
          <p:nvPr/>
        </p:nvGrpSpPr>
        <p:grpSpPr>
          <a:xfrm>
            <a:off x="5775393" y="1790463"/>
            <a:ext cx="379145" cy="379250"/>
            <a:chOff x="5775393" y="1975038"/>
            <a:chExt cx="379145" cy="379250"/>
          </a:xfrm>
        </p:grpSpPr>
        <p:sp>
          <p:nvSpPr>
            <p:cNvPr id="12041" name="Google Shape;12041;p86"/>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6"/>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6"/>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6"/>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6"/>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6"/>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6"/>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6"/>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6"/>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6"/>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6"/>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6"/>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6"/>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6"/>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6"/>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86"/>
          <p:cNvGrpSpPr/>
          <p:nvPr/>
        </p:nvGrpSpPr>
        <p:grpSpPr>
          <a:xfrm>
            <a:off x="6200960" y="1790699"/>
            <a:ext cx="417725" cy="378961"/>
            <a:chOff x="6200960" y="1975274"/>
            <a:chExt cx="417725" cy="378961"/>
          </a:xfrm>
        </p:grpSpPr>
        <p:sp>
          <p:nvSpPr>
            <p:cNvPr id="12057" name="Google Shape;12057;p86"/>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6"/>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6"/>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6"/>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6"/>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6"/>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6"/>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6"/>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86"/>
          <p:cNvGrpSpPr/>
          <p:nvPr/>
        </p:nvGrpSpPr>
        <p:grpSpPr>
          <a:xfrm>
            <a:off x="6666052" y="1807196"/>
            <a:ext cx="391341" cy="328447"/>
            <a:chOff x="6666052" y="1991771"/>
            <a:chExt cx="391341" cy="328447"/>
          </a:xfrm>
        </p:grpSpPr>
        <p:sp>
          <p:nvSpPr>
            <p:cNvPr id="12066" name="Google Shape;12066;p86"/>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6"/>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6"/>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6"/>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6"/>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6"/>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6"/>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6"/>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6"/>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6"/>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6"/>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6"/>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6"/>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6"/>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6"/>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6"/>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6"/>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6"/>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6"/>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6"/>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6"/>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6"/>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6"/>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6"/>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6"/>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6"/>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6"/>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6"/>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86"/>
          <p:cNvGrpSpPr/>
          <p:nvPr/>
        </p:nvGrpSpPr>
        <p:grpSpPr>
          <a:xfrm>
            <a:off x="7099619" y="1795263"/>
            <a:ext cx="374712" cy="374476"/>
            <a:chOff x="7099619" y="1979838"/>
            <a:chExt cx="374712" cy="374476"/>
          </a:xfrm>
        </p:grpSpPr>
        <p:sp>
          <p:nvSpPr>
            <p:cNvPr id="12095" name="Google Shape;12095;p86"/>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6"/>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6"/>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6"/>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6"/>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6"/>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6"/>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6"/>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6"/>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6"/>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6"/>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6"/>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6"/>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6"/>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6"/>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6"/>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6"/>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6"/>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6"/>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6"/>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6"/>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6"/>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6"/>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6"/>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6"/>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6"/>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6"/>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6"/>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6"/>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6"/>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6"/>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6"/>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6"/>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6"/>
          <p:cNvGrpSpPr/>
          <p:nvPr/>
        </p:nvGrpSpPr>
        <p:grpSpPr>
          <a:xfrm>
            <a:off x="7547375" y="1790594"/>
            <a:ext cx="379014" cy="379119"/>
            <a:chOff x="7547375" y="1975169"/>
            <a:chExt cx="379014" cy="379119"/>
          </a:xfrm>
        </p:grpSpPr>
        <p:sp>
          <p:nvSpPr>
            <p:cNvPr id="12129" name="Google Shape;12129;p86"/>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6"/>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6"/>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6"/>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6"/>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6"/>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6"/>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6"/>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6"/>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6"/>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6"/>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6"/>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6"/>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6"/>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6"/>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6"/>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6"/>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6"/>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6"/>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6"/>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86"/>
          <p:cNvGrpSpPr/>
          <p:nvPr/>
        </p:nvGrpSpPr>
        <p:grpSpPr>
          <a:xfrm>
            <a:off x="7978083" y="1806698"/>
            <a:ext cx="370306" cy="362962"/>
            <a:chOff x="7978083" y="1991273"/>
            <a:chExt cx="370306" cy="362962"/>
          </a:xfrm>
        </p:grpSpPr>
        <p:sp>
          <p:nvSpPr>
            <p:cNvPr id="12150" name="Google Shape;12150;p86"/>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6"/>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6"/>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6"/>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6"/>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6"/>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6"/>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6"/>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6"/>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6"/>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6"/>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6"/>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6"/>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6"/>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6"/>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6"/>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6"/>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6"/>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6"/>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6"/>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6"/>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86"/>
          <p:cNvGrpSpPr/>
          <p:nvPr/>
        </p:nvGrpSpPr>
        <p:grpSpPr>
          <a:xfrm>
            <a:off x="4917884" y="3641548"/>
            <a:ext cx="298941" cy="357822"/>
            <a:chOff x="4917884" y="3826123"/>
            <a:chExt cx="298941" cy="357822"/>
          </a:xfrm>
        </p:grpSpPr>
        <p:sp>
          <p:nvSpPr>
            <p:cNvPr id="12172" name="Google Shape;12172;p86"/>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6"/>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6"/>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6"/>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6"/>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6"/>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6"/>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6"/>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6"/>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6"/>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6"/>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6"/>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6"/>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6"/>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6"/>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6"/>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6"/>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6"/>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6"/>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6"/>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6"/>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6"/>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86"/>
          <p:cNvGrpSpPr/>
          <p:nvPr/>
        </p:nvGrpSpPr>
        <p:grpSpPr>
          <a:xfrm>
            <a:off x="5332567" y="3641181"/>
            <a:ext cx="360995" cy="359212"/>
            <a:chOff x="5332567" y="3825756"/>
            <a:chExt cx="360995" cy="359212"/>
          </a:xfrm>
        </p:grpSpPr>
        <p:sp>
          <p:nvSpPr>
            <p:cNvPr id="12195" name="Google Shape;12195;p86"/>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6"/>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6"/>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6"/>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6"/>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6"/>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6"/>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6"/>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6"/>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6"/>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6"/>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6"/>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6"/>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6"/>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6"/>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6"/>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6"/>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6"/>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86"/>
          <p:cNvGrpSpPr/>
          <p:nvPr/>
        </p:nvGrpSpPr>
        <p:grpSpPr>
          <a:xfrm>
            <a:off x="5776153" y="3655815"/>
            <a:ext cx="367028" cy="329942"/>
            <a:chOff x="5776153" y="3840390"/>
            <a:chExt cx="367028" cy="329942"/>
          </a:xfrm>
        </p:grpSpPr>
        <p:sp>
          <p:nvSpPr>
            <p:cNvPr id="12214" name="Google Shape;12214;p86"/>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6"/>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6"/>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6"/>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6"/>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6"/>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6"/>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6"/>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6"/>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6"/>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6"/>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6"/>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6"/>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6"/>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6"/>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6"/>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6"/>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6"/>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6"/>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6"/>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6"/>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6"/>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6"/>
          <p:cNvGrpSpPr/>
          <p:nvPr/>
        </p:nvGrpSpPr>
        <p:grpSpPr>
          <a:xfrm>
            <a:off x="6657161" y="3641233"/>
            <a:ext cx="375211" cy="359186"/>
            <a:chOff x="6657161" y="3825808"/>
            <a:chExt cx="375211" cy="359186"/>
          </a:xfrm>
        </p:grpSpPr>
        <p:sp>
          <p:nvSpPr>
            <p:cNvPr id="12237" name="Google Shape;12237;p86"/>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6"/>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6"/>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6"/>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6"/>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6"/>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6"/>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6"/>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6"/>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6"/>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6"/>
          <p:cNvGrpSpPr/>
          <p:nvPr/>
        </p:nvGrpSpPr>
        <p:grpSpPr>
          <a:xfrm>
            <a:off x="6266450" y="3641181"/>
            <a:ext cx="269330" cy="359186"/>
            <a:chOff x="6266450" y="3825756"/>
            <a:chExt cx="269330" cy="359186"/>
          </a:xfrm>
        </p:grpSpPr>
        <p:sp>
          <p:nvSpPr>
            <p:cNvPr id="12248" name="Google Shape;12248;p86"/>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6"/>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6"/>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6"/>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6"/>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6"/>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6"/>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6"/>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6"/>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6"/>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6"/>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6"/>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6"/>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86"/>
          <p:cNvGrpSpPr/>
          <p:nvPr/>
        </p:nvGrpSpPr>
        <p:grpSpPr>
          <a:xfrm>
            <a:off x="7108825" y="3641181"/>
            <a:ext cx="366136" cy="359317"/>
            <a:chOff x="7108825" y="3825756"/>
            <a:chExt cx="366136" cy="359317"/>
          </a:xfrm>
        </p:grpSpPr>
        <p:sp>
          <p:nvSpPr>
            <p:cNvPr id="12262" name="Google Shape;12262;p86"/>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6"/>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6"/>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6"/>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6"/>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6"/>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6"/>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6"/>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6"/>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6"/>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6"/>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6"/>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6"/>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6"/>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6"/>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6"/>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6"/>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6"/>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6"/>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6"/>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6"/>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6"/>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6"/>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6"/>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6"/>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6"/>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6"/>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6"/>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86"/>
          <p:cNvGrpSpPr/>
          <p:nvPr/>
        </p:nvGrpSpPr>
        <p:grpSpPr>
          <a:xfrm>
            <a:off x="7552673" y="3674988"/>
            <a:ext cx="359186" cy="291545"/>
            <a:chOff x="7552673" y="3859563"/>
            <a:chExt cx="359186" cy="291545"/>
          </a:xfrm>
        </p:grpSpPr>
        <p:sp>
          <p:nvSpPr>
            <p:cNvPr id="12291" name="Google Shape;12291;p86"/>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6"/>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6"/>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6"/>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6"/>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6"/>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6"/>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6"/>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6"/>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6"/>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6"/>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6"/>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6"/>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6"/>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6"/>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6"/>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6"/>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6"/>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6"/>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6"/>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6"/>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6"/>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6"/>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6"/>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6"/>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6"/>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6"/>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6"/>
          <p:cNvGrpSpPr/>
          <p:nvPr/>
        </p:nvGrpSpPr>
        <p:grpSpPr>
          <a:xfrm>
            <a:off x="5310720" y="2773654"/>
            <a:ext cx="429370" cy="261672"/>
            <a:chOff x="5310720" y="2958229"/>
            <a:chExt cx="429370" cy="261672"/>
          </a:xfrm>
        </p:grpSpPr>
        <p:sp>
          <p:nvSpPr>
            <p:cNvPr id="12319" name="Google Shape;12319;p86"/>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6"/>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6"/>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6"/>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6"/>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6"/>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6"/>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6"/>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6"/>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6"/>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6"/>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6"/>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6"/>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6"/>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6"/>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6"/>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6"/>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6"/>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6"/>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6"/>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6"/>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6"/>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6"/>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6"/>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6"/>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6"/>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6"/>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6"/>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86"/>
          <p:cNvGrpSpPr/>
          <p:nvPr/>
        </p:nvGrpSpPr>
        <p:grpSpPr>
          <a:xfrm>
            <a:off x="4890477" y="2245773"/>
            <a:ext cx="389872" cy="338151"/>
            <a:chOff x="4890477" y="2430348"/>
            <a:chExt cx="389872" cy="338151"/>
          </a:xfrm>
        </p:grpSpPr>
        <p:sp>
          <p:nvSpPr>
            <p:cNvPr id="12348" name="Google Shape;12348;p86"/>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6"/>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6"/>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6"/>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6"/>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6"/>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6"/>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6"/>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6"/>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6"/>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6"/>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6"/>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6"/>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6"/>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6"/>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6"/>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6"/>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6"/>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6"/>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6"/>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86"/>
          <p:cNvGrpSpPr/>
          <p:nvPr/>
        </p:nvGrpSpPr>
        <p:grpSpPr>
          <a:xfrm>
            <a:off x="5747880" y="2258021"/>
            <a:ext cx="433645" cy="315176"/>
            <a:chOff x="5747880" y="2442596"/>
            <a:chExt cx="433645" cy="315176"/>
          </a:xfrm>
        </p:grpSpPr>
        <p:sp>
          <p:nvSpPr>
            <p:cNvPr id="12369" name="Google Shape;12369;p86"/>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6"/>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6"/>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6"/>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6"/>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6"/>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6"/>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6"/>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6"/>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6"/>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6"/>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6"/>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6"/>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6"/>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6"/>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6"/>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6"/>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6"/>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6"/>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86"/>
          <p:cNvGrpSpPr/>
          <p:nvPr/>
        </p:nvGrpSpPr>
        <p:grpSpPr>
          <a:xfrm>
            <a:off x="6226558" y="2248815"/>
            <a:ext cx="342793" cy="353389"/>
            <a:chOff x="6226558" y="2433390"/>
            <a:chExt cx="342793" cy="353389"/>
          </a:xfrm>
        </p:grpSpPr>
        <p:sp>
          <p:nvSpPr>
            <p:cNvPr id="12389" name="Google Shape;12389;p86"/>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6"/>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6"/>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6"/>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6"/>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6"/>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6"/>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6"/>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6"/>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6"/>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6"/>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6"/>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6"/>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6"/>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6"/>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6"/>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6"/>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6"/>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6"/>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6"/>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6"/>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6"/>
          <p:cNvGrpSpPr/>
          <p:nvPr/>
        </p:nvGrpSpPr>
        <p:grpSpPr>
          <a:xfrm>
            <a:off x="6627996" y="2265181"/>
            <a:ext cx="427980" cy="320369"/>
            <a:chOff x="6627996" y="2449756"/>
            <a:chExt cx="427980" cy="320369"/>
          </a:xfrm>
        </p:grpSpPr>
        <p:sp>
          <p:nvSpPr>
            <p:cNvPr id="12411" name="Google Shape;12411;p86"/>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6"/>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6"/>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6"/>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6"/>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6"/>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6"/>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6"/>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6"/>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0" name="Google Shape;12420;p86"/>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6"/>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2" name="Google Shape;12422;p86"/>
          <p:cNvGrpSpPr/>
          <p:nvPr/>
        </p:nvGrpSpPr>
        <p:grpSpPr>
          <a:xfrm>
            <a:off x="7073496" y="2236331"/>
            <a:ext cx="396534" cy="370096"/>
            <a:chOff x="7073496" y="2420906"/>
            <a:chExt cx="396534" cy="370096"/>
          </a:xfrm>
        </p:grpSpPr>
        <p:sp>
          <p:nvSpPr>
            <p:cNvPr id="12423" name="Google Shape;12423;p86"/>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6"/>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6"/>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6"/>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6"/>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6"/>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6"/>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6"/>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6"/>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6"/>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6"/>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6"/>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6"/>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6"/>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6"/>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6"/>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6"/>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6"/>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6"/>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6"/>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6"/>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6"/>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6"/>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6"/>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6"/>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6"/>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6"/>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6"/>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6"/>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86"/>
          <p:cNvGrpSpPr/>
          <p:nvPr/>
        </p:nvGrpSpPr>
        <p:grpSpPr>
          <a:xfrm>
            <a:off x="7975067" y="2236331"/>
            <a:ext cx="359946" cy="366031"/>
            <a:chOff x="7975067" y="2420906"/>
            <a:chExt cx="359946" cy="366031"/>
          </a:xfrm>
        </p:grpSpPr>
        <p:sp>
          <p:nvSpPr>
            <p:cNvPr id="12453" name="Google Shape;12453;p86"/>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6"/>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6"/>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6"/>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6"/>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6"/>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6"/>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6"/>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6"/>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6"/>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6"/>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6"/>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6"/>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6"/>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6"/>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6"/>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6"/>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6"/>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6"/>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6"/>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6"/>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6"/>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6"/>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6"/>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6"/>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6"/>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6"/>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6"/>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6"/>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6"/>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6"/>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6"/>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6"/>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6"/>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6"/>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6"/>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6"/>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6"/>
          <p:cNvGrpSpPr/>
          <p:nvPr/>
        </p:nvGrpSpPr>
        <p:grpSpPr>
          <a:xfrm>
            <a:off x="5390373" y="2241078"/>
            <a:ext cx="257344" cy="358215"/>
            <a:chOff x="5390373" y="2425653"/>
            <a:chExt cx="257344" cy="358215"/>
          </a:xfrm>
        </p:grpSpPr>
        <p:sp>
          <p:nvSpPr>
            <p:cNvPr id="12491" name="Google Shape;12491;p86"/>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6"/>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6"/>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6"/>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6"/>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6"/>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6"/>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6"/>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6"/>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6"/>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6"/>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6"/>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6"/>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6"/>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6"/>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6"/>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6"/>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6"/>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6"/>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6"/>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6"/>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6"/>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6"/>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6"/>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6"/>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6"/>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6"/>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6"/>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6"/>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6"/>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6"/>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6"/>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86"/>
          <p:cNvGrpSpPr/>
          <p:nvPr/>
        </p:nvGrpSpPr>
        <p:grpSpPr>
          <a:xfrm>
            <a:off x="5364617" y="4123268"/>
            <a:ext cx="285985" cy="322572"/>
            <a:chOff x="5364617" y="4307843"/>
            <a:chExt cx="285985" cy="322572"/>
          </a:xfrm>
        </p:grpSpPr>
        <p:sp>
          <p:nvSpPr>
            <p:cNvPr id="12524" name="Google Shape;12524;p86"/>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6"/>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6"/>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6"/>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6"/>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6"/>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6"/>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6"/>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6"/>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6"/>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6"/>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6"/>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6"/>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6"/>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86"/>
          <p:cNvGrpSpPr/>
          <p:nvPr/>
        </p:nvGrpSpPr>
        <p:grpSpPr>
          <a:xfrm>
            <a:off x="7539428" y="2250572"/>
            <a:ext cx="349980" cy="355697"/>
            <a:chOff x="7539428" y="2435147"/>
            <a:chExt cx="349980" cy="355697"/>
          </a:xfrm>
        </p:grpSpPr>
        <p:sp>
          <p:nvSpPr>
            <p:cNvPr id="12539" name="Google Shape;12539;p86"/>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6"/>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6"/>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6"/>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6"/>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6"/>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6"/>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6"/>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6"/>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6"/>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6"/>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6"/>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6"/>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6"/>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6"/>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6"/>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6"/>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6"/>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6"/>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6"/>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6"/>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6"/>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6"/>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6"/>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6"/>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6"/>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6"/>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6"/>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6"/>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6"/>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6"/>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6"/>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6"/>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6"/>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6"/>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6"/>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6"/>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6"/>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86"/>
          <p:cNvGrpSpPr/>
          <p:nvPr/>
        </p:nvGrpSpPr>
        <p:grpSpPr>
          <a:xfrm>
            <a:off x="6276285" y="4105355"/>
            <a:ext cx="224927" cy="360785"/>
            <a:chOff x="6276285" y="4289930"/>
            <a:chExt cx="224927" cy="360785"/>
          </a:xfrm>
        </p:grpSpPr>
        <p:sp>
          <p:nvSpPr>
            <p:cNvPr id="12578" name="Google Shape;12578;p86"/>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6"/>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6"/>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6"/>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6"/>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3" name="Google Shape;12583;p86"/>
          <p:cNvGrpSpPr/>
          <p:nvPr/>
        </p:nvGrpSpPr>
        <p:grpSpPr>
          <a:xfrm>
            <a:off x="6650604" y="4158466"/>
            <a:ext cx="356405" cy="278431"/>
            <a:chOff x="6650604" y="4343041"/>
            <a:chExt cx="356405" cy="278431"/>
          </a:xfrm>
        </p:grpSpPr>
        <p:sp>
          <p:nvSpPr>
            <p:cNvPr id="12584" name="Google Shape;12584;p86"/>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6"/>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6"/>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6"/>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6"/>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6"/>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6"/>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6"/>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6"/>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6"/>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6"/>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6"/>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6"/>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6"/>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6"/>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6"/>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6"/>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6"/>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6"/>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6"/>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6"/>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6"/>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86"/>
          <p:cNvGrpSpPr/>
          <p:nvPr/>
        </p:nvGrpSpPr>
        <p:grpSpPr>
          <a:xfrm>
            <a:off x="5787274" y="4124003"/>
            <a:ext cx="322572" cy="321208"/>
            <a:chOff x="5787274" y="4308578"/>
            <a:chExt cx="322572" cy="321208"/>
          </a:xfrm>
        </p:grpSpPr>
        <p:sp>
          <p:nvSpPr>
            <p:cNvPr id="12607" name="Google Shape;12607;p86"/>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6"/>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6"/>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6"/>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6"/>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6"/>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6"/>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6"/>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6"/>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6"/>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6"/>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6"/>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6"/>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6"/>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6"/>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86"/>
          <p:cNvGrpSpPr/>
          <p:nvPr/>
        </p:nvGrpSpPr>
        <p:grpSpPr>
          <a:xfrm>
            <a:off x="7139485" y="4105093"/>
            <a:ext cx="253200" cy="360418"/>
            <a:chOff x="7139485" y="4289668"/>
            <a:chExt cx="253200" cy="360418"/>
          </a:xfrm>
        </p:grpSpPr>
        <p:sp>
          <p:nvSpPr>
            <p:cNvPr id="12623" name="Google Shape;12623;p86"/>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6"/>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6"/>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6"/>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6"/>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6"/>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6"/>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6"/>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6"/>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6"/>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6"/>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6"/>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6"/>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6"/>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6"/>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6"/>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6"/>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6"/>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6"/>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6"/>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6"/>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86"/>
          <p:cNvGrpSpPr/>
          <p:nvPr/>
        </p:nvGrpSpPr>
        <p:grpSpPr>
          <a:xfrm>
            <a:off x="7579687" y="4104961"/>
            <a:ext cx="253174" cy="360549"/>
            <a:chOff x="7579687" y="4289536"/>
            <a:chExt cx="253174" cy="360549"/>
          </a:xfrm>
        </p:grpSpPr>
        <p:sp>
          <p:nvSpPr>
            <p:cNvPr id="12645" name="Google Shape;12645;p86"/>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6"/>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6"/>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6"/>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6"/>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6"/>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6"/>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6"/>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6"/>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6"/>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6"/>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6"/>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6"/>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6"/>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6"/>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6"/>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6"/>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6"/>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6"/>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6"/>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6"/>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6"/>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86"/>
          <p:cNvGrpSpPr/>
          <p:nvPr/>
        </p:nvGrpSpPr>
        <p:grpSpPr>
          <a:xfrm>
            <a:off x="4905872" y="2723192"/>
            <a:ext cx="362857" cy="362726"/>
            <a:chOff x="4905872" y="2907767"/>
            <a:chExt cx="362857" cy="362726"/>
          </a:xfrm>
        </p:grpSpPr>
        <p:sp>
          <p:nvSpPr>
            <p:cNvPr id="12668" name="Google Shape;12668;p86"/>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6"/>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6"/>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6"/>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6"/>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6"/>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6"/>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6"/>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6"/>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6"/>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6"/>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6"/>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6"/>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6"/>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6"/>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6"/>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6"/>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6"/>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6"/>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6"/>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6"/>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6"/>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6"/>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6"/>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6"/>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6"/>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6"/>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6"/>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6"/>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6"/>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6"/>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6"/>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6"/>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6"/>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6"/>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6"/>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6"/>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6"/>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6"/>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6"/>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6"/>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6"/>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6"/>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6"/>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86"/>
          <p:cNvGrpSpPr/>
          <p:nvPr/>
        </p:nvGrpSpPr>
        <p:grpSpPr>
          <a:xfrm>
            <a:off x="5816176" y="2723061"/>
            <a:ext cx="294823" cy="362831"/>
            <a:chOff x="5816176" y="2907636"/>
            <a:chExt cx="294823" cy="362831"/>
          </a:xfrm>
        </p:grpSpPr>
        <p:sp>
          <p:nvSpPr>
            <p:cNvPr id="12713" name="Google Shape;12713;p86"/>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6"/>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6"/>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6"/>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6"/>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6"/>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6"/>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6"/>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6"/>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6"/>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6"/>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6"/>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6"/>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6"/>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6"/>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6"/>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6"/>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6"/>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6"/>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6"/>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6"/>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6"/>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6"/>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6"/>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6"/>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6"/>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6"/>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6"/>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6"/>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6"/>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6"/>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6"/>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6"/>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6"/>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6"/>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6"/>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6"/>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6"/>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6"/>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6"/>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6"/>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6"/>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6"/>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6"/>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6"/>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6"/>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6"/>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6"/>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6"/>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6"/>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6"/>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86"/>
          <p:cNvGrpSpPr/>
          <p:nvPr/>
        </p:nvGrpSpPr>
        <p:grpSpPr>
          <a:xfrm>
            <a:off x="6220132" y="2771398"/>
            <a:ext cx="362726" cy="266183"/>
            <a:chOff x="6220132" y="2955973"/>
            <a:chExt cx="362726" cy="266183"/>
          </a:xfrm>
        </p:grpSpPr>
        <p:sp>
          <p:nvSpPr>
            <p:cNvPr id="12765" name="Google Shape;12765;p86"/>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6"/>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6"/>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6"/>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6"/>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6"/>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6"/>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6"/>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6"/>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6"/>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6"/>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6"/>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6"/>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6"/>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6"/>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6"/>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6"/>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6"/>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6"/>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6"/>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6"/>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6"/>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6"/>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6"/>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6"/>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6"/>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6"/>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6"/>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3" name="Google Shape;12793;p86"/>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6"/>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5" name="Google Shape;12795;p86"/>
          <p:cNvGrpSpPr/>
          <p:nvPr/>
        </p:nvGrpSpPr>
        <p:grpSpPr>
          <a:xfrm>
            <a:off x="6658158" y="2734417"/>
            <a:ext cx="362857" cy="340276"/>
            <a:chOff x="6658158" y="2918992"/>
            <a:chExt cx="362857" cy="340276"/>
          </a:xfrm>
        </p:grpSpPr>
        <p:sp>
          <p:nvSpPr>
            <p:cNvPr id="12796" name="Google Shape;12796;p86"/>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6"/>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6"/>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6"/>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6"/>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6"/>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6"/>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6"/>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6"/>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6"/>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6"/>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6"/>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6"/>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6"/>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6"/>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6"/>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6"/>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6"/>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6"/>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6"/>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86"/>
          <p:cNvGrpSpPr/>
          <p:nvPr/>
        </p:nvGrpSpPr>
        <p:grpSpPr>
          <a:xfrm>
            <a:off x="7972418" y="2723061"/>
            <a:ext cx="362726" cy="362857"/>
            <a:chOff x="7972418" y="2907636"/>
            <a:chExt cx="362726" cy="362857"/>
          </a:xfrm>
        </p:grpSpPr>
        <p:sp>
          <p:nvSpPr>
            <p:cNvPr id="12817" name="Google Shape;12817;p86"/>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6"/>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6"/>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6"/>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6"/>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6"/>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6"/>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6"/>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6"/>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6"/>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6"/>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6"/>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6"/>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6"/>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6"/>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6"/>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6"/>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6"/>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6"/>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6"/>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6"/>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6"/>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6"/>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6"/>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6"/>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6"/>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6"/>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6"/>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6"/>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6"/>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6"/>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6"/>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6"/>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6"/>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6"/>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6"/>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6"/>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6"/>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6"/>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6"/>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6"/>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6"/>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6"/>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6"/>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6"/>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6"/>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6"/>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4" name="Google Shape;12864;p86"/>
          <p:cNvGrpSpPr/>
          <p:nvPr/>
        </p:nvGrpSpPr>
        <p:grpSpPr>
          <a:xfrm>
            <a:off x="8040058" y="3621746"/>
            <a:ext cx="301275" cy="365480"/>
            <a:chOff x="8040058" y="3806321"/>
            <a:chExt cx="301275" cy="365480"/>
          </a:xfrm>
        </p:grpSpPr>
        <p:sp>
          <p:nvSpPr>
            <p:cNvPr id="12865" name="Google Shape;12865;p86"/>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6"/>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6"/>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6"/>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6"/>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6"/>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6"/>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6"/>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6"/>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6"/>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6"/>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86"/>
          <p:cNvGrpSpPr/>
          <p:nvPr/>
        </p:nvGrpSpPr>
        <p:grpSpPr>
          <a:xfrm>
            <a:off x="4895276" y="4113826"/>
            <a:ext cx="345941" cy="342190"/>
            <a:chOff x="4895276" y="4298401"/>
            <a:chExt cx="345941" cy="342190"/>
          </a:xfrm>
        </p:grpSpPr>
        <p:sp>
          <p:nvSpPr>
            <p:cNvPr id="12877" name="Google Shape;12877;p86"/>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6"/>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6"/>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6"/>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6"/>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6"/>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6"/>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6"/>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6"/>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6"/>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6"/>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6"/>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6"/>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6"/>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6"/>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6"/>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6"/>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6"/>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6"/>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86"/>
          <p:cNvGrpSpPr/>
          <p:nvPr/>
        </p:nvGrpSpPr>
        <p:grpSpPr>
          <a:xfrm>
            <a:off x="7949705" y="4128435"/>
            <a:ext cx="382528" cy="340669"/>
            <a:chOff x="7949705" y="4313010"/>
            <a:chExt cx="382528" cy="340669"/>
          </a:xfrm>
        </p:grpSpPr>
        <p:sp>
          <p:nvSpPr>
            <p:cNvPr id="12897" name="Google Shape;12897;p86"/>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6"/>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6"/>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6"/>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6"/>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6"/>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6"/>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6"/>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6"/>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6"/>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6"/>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6"/>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6"/>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6"/>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6"/>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86"/>
          <p:cNvGrpSpPr/>
          <p:nvPr/>
        </p:nvGrpSpPr>
        <p:grpSpPr>
          <a:xfrm>
            <a:off x="4884418" y="1795001"/>
            <a:ext cx="404008" cy="365664"/>
            <a:chOff x="4884418" y="1979576"/>
            <a:chExt cx="404008" cy="365664"/>
          </a:xfrm>
        </p:grpSpPr>
        <p:sp>
          <p:nvSpPr>
            <p:cNvPr id="12913" name="Google Shape;12913;p86"/>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6"/>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6"/>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6"/>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6"/>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6"/>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6"/>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6"/>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6"/>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6"/>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86"/>
          <p:cNvGrpSpPr/>
          <p:nvPr/>
        </p:nvGrpSpPr>
        <p:grpSpPr>
          <a:xfrm>
            <a:off x="6678877" y="3220387"/>
            <a:ext cx="304029" cy="322572"/>
            <a:chOff x="6678877" y="3404962"/>
            <a:chExt cx="304029" cy="322572"/>
          </a:xfrm>
        </p:grpSpPr>
        <p:sp>
          <p:nvSpPr>
            <p:cNvPr id="12924" name="Google Shape;12924;p86"/>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6"/>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6"/>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6"/>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6"/>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6"/>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6"/>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6"/>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6"/>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6"/>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6"/>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6"/>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6"/>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6"/>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6"/>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6"/>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6"/>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6"/>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6"/>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6"/>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6"/>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6"/>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6"/>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6"/>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6"/>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6"/>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6"/>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6"/>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6"/>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6"/>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6"/>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6"/>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6"/>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6"/>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6"/>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6"/>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86"/>
          <p:cNvGrpSpPr/>
          <p:nvPr/>
        </p:nvGrpSpPr>
        <p:grpSpPr>
          <a:xfrm>
            <a:off x="7083725" y="2713094"/>
            <a:ext cx="387721" cy="382790"/>
            <a:chOff x="7083725" y="2897669"/>
            <a:chExt cx="387721" cy="382790"/>
          </a:xfrm>
        </p:grpSpPr>
        <p:sp>
          <p:nvSpPr>
            <p:cNvPr id="12961" name="Google Shape;12961;p86"/>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6"/>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6"/>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6"/>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6"/>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6"/>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6"/>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6"/>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6"/>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6"/>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6"/>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6"/>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6"/>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6"/>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6"/>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6"/>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86"/>
          <p:cNvGrpSpPr/>
          <p:nvPr/>
        </p:nvGrpSpPr>
        <p:grpSpPr>
          <a:xfrm>
            <a:off x="7539926" y="2723166"/>
            <a:ext cx="351501" cy="362726"/>
            <a:chOff x="7539926" y="2907741"/>
            <a:chExt cx="351501" cy="362726"/>
          </a:xfrm>
        </p:grpSpPr>
        <p:sp>
          <p:nvSpPr>
            <p:cNvPr id="12978" name="Google Shape;12978;p86"/>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6"/>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6"/>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6"/>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6"/>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6"/>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6"/>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6"/>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6"/>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6"/>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6"/>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6"/>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6"/>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6"/>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6"/>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6"/>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6"/>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6"/>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6"/>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6"/>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6"/>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6"/>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6"/>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6"/>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6"/>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6"/>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6"/>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6"/>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6"/>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6"/>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6"/>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6"/>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6"/>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6"/>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6"/>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6"/>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6"/>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5" name="Google Shape;13015;p86"/>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3016" name="Google Shape;13016;p86"/>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3020"/>
        <p:cNvGrpSpPr/>
        <p:nvPr/>
      </p:nvGrpSpPr>
      <p:grpSpPr>
        <a:xfrm>
          <a:off x="0" y="0"/>
          <a:ext cx="0" cy="0"/>
          <a:chOff x="0" y="0"/>
          <a:chExt cx="0" cy="0"/>
        </a:xfrm>
      </p:grpSpPr>
      <p:grpSp>
        <p:nvGrpSpPr>
          <p:cNvPr id="13021" name="Google Shape;13021;p87"/>
          <p:cNvGrpSpPr/>
          <p:nvPr/>
        </p:nvGrpSpPr>
        <p:grpSpPr>
          <a:xfrm>
            <a:off x="1770285" y="3182228"/>
            <a:ext cx="294160" cy="358367"/>
            <a:chOff x="1770285" y="3381478"/>
            <a:chExt cx="294160" cy="358367"/>
          </a:xfrm>
        </p:grpSpPr>
        <p:sp>
          <p:nvSpPr>
            <p:cNvPr id="13022" name="Google Shape;13022;p87"/>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7"/>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7"/>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7"/>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7"/>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7"/>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7"/>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7"/>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7"/>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7"/>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7"/>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7"/>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7"/>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7"/>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7"/>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7"/>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87"/>
          <p:cNvGrpSpPr/>
          <p:nvPr/>
        </p:nvGrpSpPr>
        <p:grpSpPr>
          <a:xfrm>
            <a:off x="3563273" y="1339872"/>
            <a:ext cx="333198" cy="312146"/>
            <a:chOff x="3563273" y="1539122"/>
            <a:chExt cx="333198" cy="312146"/>
          </a:xfrm>
        </p:grpSpPr>
        <p:sp>
          <p:nvSpPr>
            <p:cNvPr id="13039" name="Google Shape;13039;p87"/>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7"/>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7"/>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7"/>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7"/>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7"/>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7"/>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7"/>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7"/>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7"/>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7"/>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7"/>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7"/>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7"/>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7"/>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7"/>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87"/>
          <p:cNvGrpSpPr/>
          <p:nvPr/>
        </p:nvGrpSpPr>
        <p:grpSpPr>
          <a:xfrm>
            <a:off x="2642986" y="2256540"/>
            <a:ext cx="358813" cy="323996"/>
            <a:chOff x="2642986" y="2455790"/>
            <a:chExt cx="358813" cy="323996"/>
          </a:xfrm>
        </p:grpSpPr>
        <p:sp>
          <p:nvSpPr>
            <p:cNvPr id="13056" name="Google Shape;13056;p87"/>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7"/>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7"/>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7"/>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7"/>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7"/>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7"/>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7"/>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7"/>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7"/>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7"/>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7"/>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7"/>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7"/>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7"/>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7"/>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7"/>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7"/>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7"/>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7"/>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7"/>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7" name="Google Shape;13077;p87"/>
          <p:cNvGrpSpPr/>
          <p:nvPr/>
        </p:nvGrpSpPr>
        <p:grpSpPr>
          <a:xfrm>
            <a:off x="4023495" y="3590172"/>
            <a:ext cx="346517" cy="358393"/>
            <a:chOff x="4023495" y="3789422"/>
            <a:chExt cx="346517" cy="358393"/>
          </a:xfrm>
        </p:grpSpPr>
        <p:sp>
          <p:nvSpPr>
            <p:cNvPr id="13078" name="Google Shape;13078;p87"/>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7"/>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7"/>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7"/>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7"/>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7"/>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7"/>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7"/>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7"/>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7"/>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7"/>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9" name="Google Shape;13089;p87"/>
          <p:cNvGrpSpPr/>
          <p:nvPr/>
        </p:nvGrpSpPr>
        <p:grpSpPr>
          <a:xfrm>
            <a:off x="2189266" y="1788558"/>
            <a:ext cx="365341" cy="358813"/>
            <a:chOff x="2189266" y="1987808"/>
            <a:chExt cx="365341" cy="358813"/>
          </a:xfrm>
        </p:grpSpPr>
        <p:sp>
          <p:nvSpPr>
            <p:cNvPr id="13090" name="Google Shape;13090;p87"/>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7"/>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7"/>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7"/>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7"/>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7"/>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7"/>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7"/>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7"/>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7"/>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7"/>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7"/>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7"/>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7"/>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7"/>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5" name="Google Shape;13105;p87"/>
          <p:cNvGrpSpPr/>
          <p:nvPr/>
        </p:nvGrpSpPr>
        <p:grpSpPr>
          <a:xfrm>
            <a:off x="863290" y="2701556"/>
            <a:ext cx="273029" cy="358393"/>
            <a:chOff x="863290" y="2900806"/>
            <a:chExt cx="273029" cy="358393"/>
          </a:xfrm>
        </p:grpSpPr>
        <p:sp>
          <p:nvSpPr>
            <p:cNvPr id="13106" name="Google Shape;13106;p87"/>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7"/>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7"/>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7"/>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7"/>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7"/>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7"/>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7"/>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7"/>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7"/>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7"/>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7"/>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7"/>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7"/>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7"/>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87"/>
          <p:cNvGrpSpPr/>
          <p:nvPr/>
        </p:nvGrpSpPr>
        <p:grpSpPr>
          <a:xfrm>
            <a:off x="3087268" y="2269964"/>
            <a:ext cx="358367" cy="297097"/>
            <a:chOff x="3087268" y="2469214"/>
            <a:chExt cx="358367" cy="297097"/>
          </a:xfrm>
        </p:grpSpPr>
        <p:sp>
          <p:nvSpPr>
            <p:cNvPr id="13122" name="Google Shape;13122;p87"/>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7"/>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7"/>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7"/>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7"/>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7"/>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7"/>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7"/>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7"/>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7"/>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7"/>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7"/>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7"/>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7"/>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7"/>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7"/>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7"/>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7"/>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7"/>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7"/>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7"/>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7"/>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7"/>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7"/>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7"/>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7"/>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7"/>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7"/>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7"/>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87"/>
          <p:cNvGrpSpPr/>
          <p:nvPr/>
        </p:nvGrpSpPr>
        <p:grpSpPr>
          <a:xfrm>
            <a:off x="2198600" y="2245555"/>
            <a:ext cx="363506" cy="345914"/>
            <a:chOff x="2198600" y="2444805"/>
            <a:chExt cx="363506" cy="345914"/>
          </a:xfrm>
        </p:grpSpPr>
        <p:sp>
          <p:nvSpPr>
            <p:cNvPr id="13152" name="Google Shape;13152;p87"/>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7"/>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7"/>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7"/>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7"/>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7"/>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7"/>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7"/>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7"/>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7"/>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7"/>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7"/>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7"/>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7"/>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7"/>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7"/>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7"/>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7"/>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7"/>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7"/>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7"/>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7"/>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7"/>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7"/>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87"/>
          <p:cNvGrpSpPr/>
          <p:nvPr/>
        </p:nvGrpSpPr>
        <p:grpSpPr>
          <a:xfrm>
            <a:off x="3982779" y="2701583"/>
            <a:ext cx="361251" cy="358341"/>
            <a:chOff x="3982779" y="2900833"/>
            <a:chExt cx="361251" cy="358341"/>
          </a:xfrm>
        </p:grpSpPr>
        <p:sp>
          <p:nvSpPr>
            <p:cNvPr id="13177" name="Google Shape;13177;p87"/>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7"/>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7"/>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7"/>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7"/>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7"/>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7"/>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7"/>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7"/>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7"/>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7"/>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7"/>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7"/>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7"/>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7"/>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7"/>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7"/>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7"/>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7"/>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7"/>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7"/>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7"/>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7"/>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7"/>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7"/>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87"/>
          <p:cNvGrpSpPr/>
          <p:nvPr/>
        </p:nvGrpSpPr>
        <p:grpSpPr>
          <a:xfrm>
            <a:off x="3531550" y="2701687"/>
            <a:ext cx="358288" cy="358262"/>
            <a:chOff x="3531550" y="2900937"/>
            <a:chExt cx="358288" cy="358262"/>
          </a:xfrm>
        </p:grpSpPr>
        <p:sp>
          <p:nvSpPr>
            <p:cNvPr id="13203" name="Google Shape;13203;p87"/>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7"/>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7"/>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7"/>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7"/>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7"/>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7"/>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7"/>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7"/>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7"/>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7"/>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7"/>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7"/>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7"/>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7"/>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7"/>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7"/>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7"/>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7"/>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7"/>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7"/>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7"/>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7"/>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7"/>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7"/>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7"/>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7"/>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7"/>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87"/>
          <p:cNvGrpSpPr/>
          <p:nvPr/>
        </p:nvGrpSpPr>
        <p:grpSpPr>
          <a:xfrm>
            <a:off x="877343" y="1316696"/>
            <a:ext cx="334824" cy="358393"/>
            <a:chOff x="877343" y="1515946"/>
            <a:chExt cx="334824" cy="358393"/>
          </a:xfrm>
        </p:grpSpPr>
        <p:sp>
          <p:nvSpPr>
            <p:cNvPr id="13232" name="Google Shape;13232;p87"/>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7"/>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7"/>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7"/>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7"/>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7"/>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7"/>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7"/>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7"/>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7"/>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7"/>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7"/>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4" name="Google Shape;13244;p87"/>
          <p:cNvGrpSpPr/>
          <p:nvPr/>
        </p:nvGrpSpPr>
        <p:grpSpPr>
          <a:xfrm>
            <a:off x="2198521" y="3182228"/>
            <a:ext cx="333959" cy="358341"/>
            <a:chOff x="2198521" y="3381478"/>
            <a:chExt cx="333959" cy="358341"/>
          </a:xfrm>
        </p:grpSpPr>
        <p:sp>
          <p:nvSpPr>
            <p:cNvPr id="13245" name="Google Shape;13245;p87"/>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7"/>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7"/>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7"/>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7"/>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7"/>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7"/>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7"/>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7"/>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7"/>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7"/>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6" name="Google Shape;13256;p87"/>
          <p:cNvGrpSpPr/>
          <p:nvPr/>
        </p:nvGrpSpPr>
        <p:grpSpPr>
          <a:xfrm>
            <a:off x="2224450" y="3640982"/>
            <a:ext cx="358367" cy="303966"/>
            <a:chOff x="2224450" y="3840232"/>
            <a:chExt cx="358367" cy="303966"/>
          </a:xfrm>
        </p:grpSpPr>
        <p:sp>
          <p:nvSpPr>
            <p:cNvPr id="13257" name="Google Shape;13257;p87"/>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7"/>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7"/>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7"/>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7"/>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7"/>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7"/>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7"/>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7"/>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6" name="Google Shape;13266;p87"/>
          <p:cNvGrpSpPr/>
          <p:nvPr/>
        </p:nvGrpSpPr>
        <p:grpSpPr>
          <a:xfrm>
            <a:off x="1741498" y="1817922"/>
            <a:ext cx="361723" cy="299587"/>
            <a:chOff x="1741498" y="2017172"/>
            <a:chExt cx="361723" cy="299587"/>
          </a:xfrm>
        </p:grpSpPr>
        <p:sp>
          <p:nvSpPr>
            <p:cNvPr id="13267" name="Google Shape;13267;p87"/>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7"/>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7"/>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7"/>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7"/>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7"/>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7"/>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7"/>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7"/>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7"/>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7"/>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7"/>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7"/>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87"/>
          <p:cNvGrpSpPr/>
          <p:nvPr/>
        </p:nvGrpSpPr>
        <p:grpSpPr>
          <a:xfrm>
            <a:off x="1767715" y="3613820"/>
            <a:ext cx="366258" cy="357371"/>
            <a:chOff x="1767715" y="3813070"/>
            <a:chExt cx="366258" cy="357371"/>
          </a:xfrm>
        </p:grpSpPr>
        <p:sp>
          <p:nvSpPr>
            <p:cNvPr id="13281" name="Google Shape;13281;p87"/>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7"/>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7"/>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7"/>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7"/>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7"/>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7"/>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7"/>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7"/>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7"/>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7"/>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7"/>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7"/>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7"/>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7"/>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6" name="Google Shape;13296;p87"/>
          <p:cNvGrpSpPr/>
          <p:nvPr/>
        </p:nvGrpSpPr>
        <p:grpSpPr>
          <a:xfrm>
            <a:off x="2672770" y="3613820"/>
            <a:ext cx="358315" cy="358393"/>
            <a:chOff x="2672770" y="3813070"/>
            <a:chExt cx="358315" cy="358393"/>
          </a:xfrm>
        </p:grpSpPr>
        <p:sp>
          <p:nvSpPr>
            <p:cNvPr id="13297" name="Google Shape;13297;p87"/>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7"/>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7"/>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7"/>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7"/>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7"/>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7"/>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7"/>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7"/>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7"/>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7"/>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7"/>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7"/>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7"/>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7"/>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7"/>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7"/>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7"/>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87"/>
          <p:cNvGrpSpPr/>
          <p:nvPr/>
        </p:nvGrpSpPr>
        <p:grpSpPr>
          <a:xfrm>
            <a:off x="3577902" y="3613768"/>
            <a:ext cx="346962" cy="358393"/>
            <a:chOff x="3577903" y="3813018"/>
            <a:chExt cx="346962" cy="358393"/>
          </a:xfrm>
        </p:grpSpPr>
        <p:sp>
          <p:nvSpPr>
            <p:cNvPr id="13316" name="Google Shape;13316;p87"/>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7"/>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7"/>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7"/>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7"/>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7"/>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7"/>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7"/>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7"/>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7"/>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7"/>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7"/>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87"/>
          <p:cNvGrpSpPr/>
          <p:nvPr/>
        </p:nvGrpSpPr>
        <p:grpSpPr>
          <a:xfrm>
            <a:off x="1783865" y="1317272"/>
            <a:ext cx="337000" cy="357816"/>
            <a:chOff x="1783865" y="1516522"/>
            <a:chExt cx="337000" cy="357816"/>
          </a:xfrm>
        </p:grpSpPr>
        <p:sp>
          <p:nvSpPr>
            <p:cNvPr id="13329" name="Google Shape;13329;p87"/>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7"/>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7"/>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7"/>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7"/>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7"/>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7"/>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7"/>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7"/>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7"/>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7"/>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7"/>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7"/>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7"/>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7"/>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7"/>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7"/>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7"/>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7"/>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87"/>
          <p:cNvGrpSpPr/>
          <p:nvPr/>
        </p:nvGrpSpPr>
        <p:grpSpPr>
          <a:xfrm>
            <a:off x="848975" y="1819469"/>
            <a:ext cx="361487" cy="296389"/>
            <a:chOff x="848975" y="2018719"/>
            <a:chExt cx="361487" cy="296389"/>
          </a:xfrm>
        </p:grpSpPr>
        <p:sp>
          <p:nvSpPr>
            <p:cNvPr id="13349" name="Google Shape;13349;p87"/>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7"/>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7"/>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7"/>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7"/>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7"/>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7"/>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7"/>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7"/>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7"/>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7"/>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7"/>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7"/>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87"/>
          <p:cNvGrpSpPr/>
          <p:nvPr/>
        </p:nvGrpSpPr>
        <p:grpSpPr>
          <a:xfrm>
            <a:off x="3078826" y="1815064"/>
            <a:ext cx="374884" cy="305381"/>
            <a:chOff x="3078826" y="2014314"/>
            <a:chExt cx="374884" cy="305381"/>
          </a:xfrm>
        </p:grpSpPr>
        <p:sp>
          <p:nvSpPr>
            <p:cNvPr id="13363" name="Google Shape;13363;p87"/>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7"/>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7"/>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7"/>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7"/>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7"/>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7"/>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7"/>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7"/>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7"/>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7"/>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7"/>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7"/>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87"/>
          <p:cNvGrpSpPr/>
          <p:nvPr/>
        </p:nvGrpSpPr>
        <p:grpSpPr>
          <a:xfrm>
            <a:off x="3531183" y="2239368"/>
            <a:ext cx="359416" cy="358315"/>
            <a:chOff x="3531183" y="2438618"/>
            <a:chExt cx="359416" cy="358315"/>
          </a:xfrm>
        </p:grpSpPr>
        <p:sp>
          <p:nvSpPr>
            <p:cNvPr id="13377" name="Google Shape;13377;p87"/>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7"/>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7"/>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7"/>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7"/>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7"/>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7"/>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7"/>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7"/>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7"/>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7"/>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7"/>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7"/>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7"/>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7"/>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7"/>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7"/>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7"/>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7"/>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7"/>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7"/>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87"/>
          <p:cNvGrpSpPr/>
          <p:nvPr/>
        </p:nvGrpSpPr>
        <p:grpSpPr>
          <a:xfrm>
            <a:off x="1325898" y="3666229"/>
            <a:ext cx="358288" cy="253418"/>
            <a:chOff x="1325898" y="3865479"/>
            <a:chExt cx="358288" cy="253418"/>
          </a:xfrm>
        </p:grpSpPr>
        <p:sp>
          <p:nvSpPr>
            <p:cNvPr id="13399" name="Google Shape;13399;p87"/>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7"/>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7"/>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7"/>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7"/>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7"/>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7"/>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7"/>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87"/>
          <p:cNvGrpSpPr/>
          <p:nvPr/>
        </p:nvGrpSpPr>
        <p:grpSpPr>
          <a:xfrm>
            <a:off x="3121823" y="3613742"/>
            <a:ext cx="354933" cy="358524"/>
            <a:chOff x="3121823" y="3812992"/>
            <a:chExt cx="354933" cy="358524"/>
          </a:xfrm>
        </p:grpSpPr>
        <p:sp>
          <p:nvSpPr>
            <p:cNvPr id="13408" name="Google Shape;13408;p87"/>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7"/>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7"/>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7"/>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7"/>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7"/>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7"/>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7"/>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7"/>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7"/>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7"/>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7"/>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7"/>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7"/>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2" name="Google Shape;13422;p87"/>
          <p:cNvGrpSpPr/>
          <p:nvPr/>
        </p:nvGrpSpPr>
        <p:grpSpPr>
          <a:xfrm>
            <a:off x="876687" y="3614817"/>
            <a:ext cx="362457" cy="356296"/>
            <a:chOff x="876687" y="3814067"/>
            <a:chExt cx="362457" cy="356296"/>
          </a:xfrm>
        </p:grpSpPr>
        <p:sp>
          <p:nvSpPr>
            <p:cNvPr id="13423" name="Google Shape;13423;p87"/>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7"/>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7"/>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7"/>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7"/>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7"/>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7"/>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7"/>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7"/>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7"/>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7"/>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7"/>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7"/>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7"/>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7"/>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7"/>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7"/>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7"/>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7"/>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7"/>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7"/>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7"/>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7"/>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7"/>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7"/>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87"/>
          <p:cNvGrpSpPr/>
          <p:nvPr/>
        </p:nvGrpSpPr>
        <p:grpSpPr>
          <a:xfrm>
            <a:off x="4008787" y="1316696"/>
            <a:ext cx="330734" cy="358367"/>
            <a:chOff x="4008787" y="1515946"/>
            <a:chExt cx="330734" cy="358367"/>
          </a:xfrm>
        </p:grpSpPr>
        <p:sp>
          <p:nvSpPr>
            <p:cNvPr id="13450" name="Google Shape;13450;p87"/>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7"/>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7"/>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7"/>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7"/>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7"/>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7"/>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7"/>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7"/>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7"/>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7"/>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7"/>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7"/>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87"/>
          <p:cNvGrpSpPr/>
          <p:nvPr/>
        </p:nvGrpSpPr>
        <p:grpSpPr>
          <a:xfrm>
            <a:off x="3962539" y="2309185"/>
            <a:ext cx="378502" cy="218470"/>
            <a:chOff x="3962539" y="2508435"/>
            <a:chExt cx="378502" cy="218470"/>
          </a:xfrm>
        </p:grpSpPr>
        <p:sp>
          <p:nvSpPr>
            <p:cNvPr id="13466" name="Google Shape;13466;p87"/>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7"/>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7"/>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7"/>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7"/>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87"/>
          <p:cNvGrpSpPr/>
          <p:nvPr/>
        </p:nvGrpSpPr>
        <p:grpSpPr>
          <a:xfrm>
            <a:off x="2241439" y="2701687"/>
            <a:ext cx="225811" cy="358262"/>
            <a:chOff x="2241439" y="2900937"/>
            <a:chExt cx="225811" cy="358262"/>
          </a:xfrm>
        </p:grpSpPr>
        <p:sp>
          <p:nvSpPr>
            <p:cNvPr id="13474" name="Google Shape;13474;p87"/>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7"/>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7"/>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7"/>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7"/>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7"/>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7"/>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7"/>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7"/>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7"/>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7"/>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7"/>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7"/>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7"/>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1" name="Google Shape;13491;p87"/>
          <p:cNvGrpSpPr/>
          <p:nvPr/>
        </p:nvGrpSpPr>
        <p:grpSpPr>
          <a:xfrm>
            <a:off x="3533936" y="3237888"/>
            <a:ext cx="361775" cy="246969"/>
            <a:chOff x="3533936" y="3437138"/>
            <a:chExt cx="361775" cy="246969"/>
          </a:xfrm>
        </p:grpSpPr>
        <p:sp>
          <p:nvSpPr>
            <p:cNvPr id="13492" name="Google Shape;13492;p87"/>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7"/>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7"/>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7"/>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7"/>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7"/>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7"/>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7"/>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7"/>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7"/>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7"/>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87"/>
          <p:cNvGrpSpPr/>
          <p:nvPr/>
        </p:nvGrpSpPr>
        <p:grpSpPr>
          <a:xfrm>
            <a:off x="3531838" y="1806202"/>
            <a:ext cx="358288" cy="323209"/>
            <a:chOff x="3531838" y="2005452"/>
            <a:chExt cx="358288" cy="323209"/>
          </a:xfrm>
        </p:grpSpPr>
        <p:sp>
          <p:nvSpPr>
            <p:cNvPr id="13504" name="Google Shape;13504;p87"/>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7"/>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7"/>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7"/>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7"/>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7"/>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7"/>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7"/>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7"/>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7"/>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7"/>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7" name="Google Shape;13517;p87"/>
          <p:cNvGrpSpPr/>
          <p:nvPr/>
        </p:nvGrpSpPr>
        <p:grpSpPr>
          <a:xfrm>
            <a:off x="3136452" y="1316696"/>
            <a:ext cx="297988" cy="358393"/>
            <a:chOff x="3136452" y="1515946"/>
            <a:chExt cx="297988" cy="358393"/>
          </a:xfrm>
        </p:grpSpPr>
        <p:sp>
          <p:nvSpPr>
            <p:cNvPr id="13518" name="Google Shape;13518;p87"/>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7"/>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7"/>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7"/>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7"/>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7"/>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7"/>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7"/>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0" name="Google Shape;13530;p87"/>
          <p:cNvGrpSpPr/>
          <p:nvPr/>
        </p:nvGrpSpPr>
        <p:grpSpPr>
          <a:xfrm>
            <a:off x="2674893" y="1316696"/>
            <a:ext cx="332254" cy="358393"/>
            <a:chOff x="2674893" y="1515946"/>
            <a:chExt cx="332254" cy="358393"/>
          </a:xfrm>
        </p:grpSpPr>
        <p:sp>
          <p:nvSpPr>
            <p:cNvPr id="13531" name="Google Shape;13531;p87"/>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7"/>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7"/>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7"/>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7"/>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7"/>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7"/>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7"/>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7"/>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7"/>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7"/>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7"/>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7"/>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7"/>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7"/>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7"/>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7"/>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7"/>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7"/>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7"/>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7"/>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87"/>
          <p:cNvGrpSpPr/>
          <p:nvPr/>
        </p:nvGrpSpPr>
        <p:grpSpPr>
          <a:xfrm>
            <a:off x="1753768" y="2239263"/>
            <a:ext cx="358839" cy="358419"/>
            <a:chOff x="1753768" y="2438513"/>
            <a:chExt cx="358839" cy="358419"/>
          </a:xfrm>
        </p:grpSpPr>
        <p:sp>
          <p:nvSpPr>
            <p:cNvPr id="13554" name="Google Shape;13554;p87"/>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7"/>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7"/>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7"/>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7"/>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7"/>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7"/>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7"/>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3" name="Google Shape;13563;p87"/>
          <p:cNvGrpSpPr/>
          <p:nvPr/>
        </p:nvGrpSpPr>
        <p:grpSpPr>
          <a:xfrm>
            <a:off x="2246840" y="1316722"/>
            <a:ext cx="301423" cy="358367"/>
            <a:chOff x="2246840" y="1515972"/>
            <a:chExt cx="301423" cy="358367"/>
          </a:xfrm>
        </p:grpSpPr>
        <p:sp>
          <p:nvSpPr>
            <p:cNvPr id="13564" name="Google Shape;13564;p87"/>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7"/>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7"/>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7"/>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7"/>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7"/>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7"/>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7"/>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7"/>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7"/>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7"/>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7"/>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7"/>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7"/>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7"/>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7"/>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7"/>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7"/>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7"/>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7"/>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87"/>
          <p:cNvGrpSpPr/>
          <p:nvPr/>
        </p:nvGrpSpPr>
        <p:grpSpPr>
          <a:xfrm>
            <a:off x="2703575" y="4087256"/>
            <a:ext cx="339097" cy="358446"/>
            <a:chOff x="2703575" y="4286506"/>
            <a:chExt cx="339097" cy="358446"/>
          </a:xfrm>
        </p:grpSpPr>
        <p:sp>
          <p:nvSpPr>
            <p:cNvPr id="13585" name="Google Shape;13585;p87"/>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7"/>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7"/>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7"/>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7"/>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7"/>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7"/>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7"/>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7"/>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7"/>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7"/>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87"/>
          <p:cNvGrpSpPr/>
          <p:nvPr/>
        </p:nvGrpSpPr>
        <p:grpSpPr>
          <a:xfrm>
            <a:off x="2638346" y="1806281"/>
            <a:ext cx="358551" cy="322869"/>
            <a:chOff x="2638346" y="2005531"/>
            <a:chExt cx="358551" cy="322869"/>
          </a:xfrm>
        </p:grpSpPr>
        <p:sp>
          <p:nvSpPr>
            <p:cNvPr id="13597" name="Google Shape;13597;p87"/>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7"/>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7"/>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7"/>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7"/>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7"/>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7"/>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7"/>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7"/>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7"/>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7"/>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7"/>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7"/>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7"/>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87"/>
          <p:cNvGrpSpPr/>
          <p:nvPr/>
        </p:nvGrpSpPr>
        <p:grpSpPr>
          <a:xfrm>
            <a:off x="2695605" y="2701583"/>
            <a:ext cx="221826" cy="358419"/>
            <a:chOff x="2695605" y="2900833"/>
            <a:chExt cx="221826" cy="358419"/>
          </a:xfrm>
        </p:grpSpPr>
        <p:sp>
          <p:nvSpPr>
            <p:cNvPr id="13614" name="Google Shape;13614;p87"/>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7"/>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7"/>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7"/>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7"/>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7"/>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7"/>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7"/>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7"/>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87"/>
          <p:cNvGrpSpPr/>
          <p:nvPr/>
        </p:nvGrpSpPr>
        <p:grpSpPr>
          <a:xfrm>
            <a:off x="1309564" y="3182254"/>
            <a:ext cx="320509" cy="358341"/>
            <a:chOff x="1309564" y="3381504"/>
            <a:chExt cx="320509" cy="358341"/>
          </a:xfrm>
        </p:grpSpPr>
        <p:sp>
          <p:nvSpPr>
            <p:cNvPr id="13625" name="Google Shape;13625;p87"/>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7"/>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7"/>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7"/>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7"/>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7"/>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7"/>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7"/>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7"/>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87"/>
          <p:cNvGrpSpPr/>
          <p:nvPr/>
        </p:nvGrpSpPr>
        <p:grpSpPr>
          <a:xfrm>
            <a:off x="1309486" y="2243170"/>
            <a:ext cx="359311" cy="350554"/>
            <a:chOff x="1309486" y="2442420"/>
            <a:chExt cx="359311" cy="350554"/>
          </a:xfrm>
        </p:grpSpPr>
        <p:sp>
          <p:nvSpPr>
            <p:cNvPr id="13637" name="Google Shape;13637;p87"/>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7"/>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7"/>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7"/>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7"/>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7"/>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7"/>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7"/>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7"/>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7"/>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7"/>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7"/>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7"/>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7"/>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7"/>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7"/>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7"/>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7"/>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7"/>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7"/>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7"/>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7"/>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87"/>
          <p:cNvGrpSpPr/>
          <p:nvPr/>
        </p:nvGrpSpPr>
        <p:grpSpPr>
          <a:xfrm>
            <a:off x="3125755" y="3182254"/>
            <a:ext cx="278115" cy="358341"/>
            <a:chOff x="3125755" y="3381504"/>
            <a:chExt cx="278115" cy="358341"/>
          </a:xfrm>
        </p:grpSpPr>
        <p:sp>
          <p:nvSpPr>
            <p:cNvPr id="13662" name="Google Shape;13662;p87"/>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7"/>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7"/>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7"/>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7"/>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7"/>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7"/>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7"/>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7"/>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7"/>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7"/>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7"/>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7"/>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7"/>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7"/>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87"/>
          <p:cNvGrpSpPr/>
          <p:nvPr/>
        </p:nvGrpSpPr>
        <p:grpSpPr>
          <a:xfrm>
            <a:off x="1298081" y="1797341"/>
            <a:ext cx="358577" cy="341011"/>
            <a:chOff x="1298081" y="1996591"/>
            <a:chExt cx="358577" cy="341011"/>
          </a:xfrm>
        </p:grpSpPr>
        <p:sp>
          <p:nvSpPr>
            <p:cNvPr id="13678" name="Google Shape;13678;p87"/>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7"/>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7"/>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7"/>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7"/>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7"/>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7"/>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7"/>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7"/>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7"/>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7"/>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7"/>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7"/>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7"/>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7"/>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7"/>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7"/>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7"/>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7"/>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7"/>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7"/>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87"/>
          <p:cNvGrpSpPr/>
          <p:nvPr/>
        </p:nvGrpSpPr>
        <p:grpSpPr>
          <a:xfrm>
            <a:off x="3985322" y="3188153"/>
            <a:ext cx="358682" cy="346386"/>
            <a:chOff x="3985322" y="3387403"/>
            <a:chExt cx="358682" cy="346386"/>
          </a:xfrm>
        </p:grpSpPr>
        <p:sp>
          <p:nvSpPr>
            <p:cNvPr id="13700" name="Google Shape;13700;p87"/>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7"/>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7"/>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7"/>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7"/>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7"/>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7"/>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7"/>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7"/>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7"/>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7"/>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7"/>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7"/>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7"/>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7"/>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7"/>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7"/>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7"/>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7"/>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7"/>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87"/>
          <p:cNvGrpSpPr/>
          <p:nvPr/>
        </p:nvGrpSpPr>
        <p:grpSpPr>
          <a:xfrm>
            <a:off x="2162341" y="4087361"/>
            <a:ext cx="351341" cy="358262"/>
            <a:chOff x="2162341" y="4286611"/>
            <a:chExt cx="351341" cy="358262"/>
          </a:xfrm>
        </p:grpSpPr>
        <p:sp>
          <p:nvSpPr>
            <p:cNvPr id="13721" name="Google Shape;13721;p87"/>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7"/>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7"/>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7"/>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7"/>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7"/>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7"/>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7"/>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7"/>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7"/>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7"/>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87"/>
          <p:cNvGrpSpPr/>
          <p:nvPr/>
        </p:nvGrpSpPr>
        <p:grpSpPr>
          <a:xfrm>
            <a:off x="869949" y="3182228"/>
            <a:ext cx="303389" cy="358472"/>
            <a:chOff x="869949" y="3381478"/>
            <a:chExt cx="303389" cy="358472"/>
          </a:xfrm>
        </p:grpSpPr>
        <p:sp>
          <p:nvSpPr>
            <p:cNvPr id="13733" name="Google Shape;13733;p87"/>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7"/>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7"/>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7"/>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7"/>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7"/>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7"/>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7"/>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1" name="Google Shape;13741;p87"/>
          <p:cNvGrpSpPr/>
          <p:nvPr/>
        </p:nvGrpSpPr>
        <p:grpSpPr>
          <a:xfrm>
            <a:off x="1772461" y="2701583"/>
            <a:ext cx="261729" cy="358393"/>
            <a:chOff x="1772461" y="2900833"/>
            <a:chExt cx="261729" cy="358393"/>
          </a:xfrm>
        </p:grpSpPr>
        <p:sp>
          <p:nvSpPr>
            <p:cNvPr id="13742" name="Google Shape;13742;p87"/>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7"/>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7"/>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7"/>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7"/>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7"/>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7"/>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7"/>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7"/>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7"/>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7"/>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7"/>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7"/>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7"/>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7"/>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7"/>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7"/>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7"/>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7"/>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1" name="Google Shape;13761;p87"/>
          <p:cNvGrpSpPr/>
          <p:nvPr/>
        </p:nvGrpSpPr>
        <p:grpSpPr>
          <a:xfrm>
            <a:off x="1352587" y="1316827"/>
            <a:ext cx="310992" cy="358262"/>
            <a:chOff x="1352587" y="1516077"/>
            <a:chExt cx="310992" cy="358262"/>
          </a:xfrm>
        </p:grpSpPr>
        <p:sp>
          <p:nvSpPr>
            <p:cNvPr id="13762" name="Google Shape;13762;p87"/>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7"/>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7"/>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7"/>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7"/>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7"/>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7"/>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7"/>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7"/>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7"/>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7"/>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7"/>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7"/>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7"/>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7"/>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7"/>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7"/>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7"/>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7"/>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7"/>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82" name="Google Shape;13782;p87"/>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3" name="Google Shape;13783;p87"/>
          <p:cNvGrpSpPr/>
          <p:nvPr/>
        </p:nvGrpSpPr>
        <p:grpSpPr>
          <a:xfrm>
            <a:off x="1319160" y="2701687"/>
            <a:ext cx="265295" cy="358262"/>
            <a:chOff x="1319160" y="2900937"/>
            <a:chExt cx="265295" cy="358262"/>
          </a:xfrm>
        </p:grpSpPr>
        <p:sp>
          <p:nvSpPr>
            <p:cNvPr id="13784" name="Google Shape;13784;p87"/>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7"/>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7"/>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7"/>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7"/>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7"/>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7"/>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7"/>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7"/>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7"/>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7"/>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7"/>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7"/>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7"/>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7"/>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7"/>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7"/>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7"/>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7"/>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7"/>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7"/>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5" name="Google Shape;13805;p87"/>
          <p:cNvGrpSpPr/>
          <p:nvPr/>
        </p:nvGrpSpPr>
        <p:grpSpPr>
          <a:xfrm>
            <a:off x="3978401" y="1805966"/>
            <a:ext cx="358839" cy="323472"/>
            <a:chOff x="3978401" y="2005216"/>
            <a:chExt cx="358839" cy="323472"/>
          </a:xfrm>
        </p:grpSpPr>
        <p:sp>
          <p:nvSpPr>
            <p:cNvPr id="13806" name="Google Shape;13806;p87"/>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7"/>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7"/>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7"/>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7"/>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7"/>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7"/>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7"/>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7"/>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7"/>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87"/>
          <p:cNvGrpSpPr/>
          <p:nvPr/>
        </p:nvGrpSpPr>
        <p:grpSpPr>
          <a:xfrm>
            <a:off x="865099" y="2239394"/>
            <a:ext cx="360569" cy="358210"/>
            <a:chOff x="865099" y="2438644"/>
            <a:chExt cx="360569" cy="358210"/>
          </a:xfrm>
        </p:grpSpPr>
        <p:sp>
          <p:nvSpPr>
            <p:cNvPr id="13817" name="Google Shape;13817;p87"/>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7"/>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7"/>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7"/>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7"/>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7"/>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7"/>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7"/>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7"/>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7"/>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7"/>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7"/>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7"/>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7"/>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7"/>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87"/>
          <p:cNvGrpSpPr/>
          <p:nvPr/>
        </p:nvGrpSpPr>
        <p:grpSpPr>
          <a:xfrm>
            <a:off x="3126490" y="2701766"/>
            <a:ext cx="265242" cy="358288"/>
            <a:chOff x="3126490" y="2901016"/>
            <a:chExt cx="265242" cy="358288"/>
          </a:xfrm>
        </p:grpSpPr>
        <p:sp>
          <p:nvSpPr>
            <p:cNvPr id="13833" name="Google Shape;13833;p87"/>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7"/>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7"/>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7"/>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7"/>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7"/>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7"/>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7"/>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7"/>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7"/>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7"/>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7"/>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7"/>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7"/>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7"/>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7"/>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7"/>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87"/>
          <p:cNvGrpSpPr/>
          <p:nvPr/>
        </p:nvGrpSpPr>
        <p:grpSpPr>
          <a:xfrm>
            <a:off x="2671485" y="3182202"/>
            <a:ext cx="289336" cy="358393"/>
            <a:chOff x="2671485" y="3381452"/>
            <a:chExt cx="289336" cy="358393"/>
          </a:xfrm>
        </p:grpSpPr>
        <p:sp>
          <p:nvSpPr>
            <p:cNvPr id="13851" name="Google Shape;13851;p87"/>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7"/>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7"/>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7"/>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7"/>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7"/>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7"/>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7"/>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7"/>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7"/>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7"/>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7"/>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7"/>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7"/>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7"/>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6" name="Google Shape;13866;p87"/>
          <p:cNvGrpSpPr/>
          <p:nvPr/>
        </p:nvGrpSpPr>
        <p:grpSpPr>
          <a:xfrm>
            <a:off x="7153891" y="1314152"/>
            <a:ext cx="289546" cy="364974"/>
            <a:chOff x="7153891" y="1513402"/>
            <a:chExt cx="289546" cy="364974"/>
          </a:xfrm>
        </p:grpSpPr>
        <p:sp>
          <p:nvSpPr>
            <p:cNvPr id="13867" name="Google Shape;13867;p87"/>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7"/>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7"/>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7"/>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7"/>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7"/>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7"/>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7"/>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7"/>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7"/>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7"/>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7"/>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7"/>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7"/>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7"/>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2" name="Google Shape;13882;p87"/>
          <p:cNvGrpSpPr/>
          <p:nvPr/>
        </p:nvGrpSpPr>
        <p:grpSpPr>
          <a:xfrm>
            <a:off x="6255941" y="3598300"/>
            <a:ext cx="284958" cy="364974"/>
            <a:chOff x="6255941" y="3797550"/>
            <a:chExt cx="284958" cy="364974"/>
          </a:xfrm>
        </p:grpSpPr>
        <p:sp>
          <p:nvSpPr>
            <p:cNvPr id="13883" name="Google Shape;13883;p87"/>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7"/>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7"/>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7"/>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7"/>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7"/>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7"/>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7"/>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7"/>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7"/>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7"/>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7"/>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7"/>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7"/>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7"/>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87"/>
          <p:cNvGrpSpPr/>
          <p:nvPr/>
        </p:nvGrpSpPr>
        <p:grpSpPr>
          <a:xfrm>
            <a:off x="6698309" y="1314152"/>
            <a:ext cx="300557" cy="364974"/>
            <a:chOff x="6698309" y="1513402"/>
            <a:chExt cx="300557" cy="364974"/>
          </a:xfrm>
        </p:grpSpPr>
        <p:sp>
          <p:nvSpPr>
            <p:cNvPr id="13899" name="Google Shape;13899;p87"/>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7"/>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7"/>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7"/>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7"/>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7"/>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7"/>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7"/>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7"/>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7"/>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7"/>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7"/>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7"/>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7"/>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7"/>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7"/>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7"/>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6" name="Google Shape;13916;p87"/>
          <p:cNvGrpSpPr/>
          <p:nvPr/>
        </p:nvGrpSpPr>
        <p:grpSpPr>
          <a:xfrm>
            <a:off x="5327187" y="1314152"/>
            <a:ext cx="342243" cy="364974"/>
            <a:chOff x="5327187" y="1513402"/>
            <a:chExt cx="342243" cy="364974"/>
          </a:xfrm>
        </p:grpSpPr>
        <p:sp>
          <p:nvSpPr>
            <p:cNvPr id="13917" name="Google Shape;13917;p87"/>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7"/>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7"/>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7"/>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7"/>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7"/>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7"/>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7"/>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7"/>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7"/>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7"/>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7"/>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7"/>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7"/>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7"/>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2" name="Google Shape;13932;p87"/>
          <p:cNvGrpSpPr/>
          <p:nvPr/>
        </p:nvGrpSpPr>
        <p:grpSpPr>
          <a:xfrm>
            <a:off x="5782978" y="1314152"/>
            <a:ext cx="330839" cy="364974"/>
            <a:chOff x="5782978" y="1513402"/>
            <a:chExt cx="330839" cy="364974"/>
          </a:xfrm>
        </p:grpSpPr>
        <p:sp>
          <p:nvSpPr>
            <p:cNvPr id="13933" name="Google Shape;13933;p87"/>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7"/>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7"/>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7"/>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7"/>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7"/>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7"/>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7"/>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7"/>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7"/>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7"/>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7"/>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7"/>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7"/>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7"/>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7"/>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87"/>
          <p:cNvGrpSpPr/>
          <p:nvPr/>
        </p:nvGrpSpPr>
        <p:grpSpPr>
          <a:xfrm>
            <a:off x="4905609" y="3598300"/>
            <a:ext cx="285063" cy="364974"/>
            <a:chOff x="4905609" y="3797550"/>
            <a:chExt cx="285063" cy="364974"/>
          </a:xfrm>
        </p:grpSpPr>
        <p:sp>
          <p:nvSpPr>
            <p:cNvPr id="13950" name="Google Shape;13950;p87"/>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7"/>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7"/>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7"/>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7"/>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7"/>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7"/>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7"/>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7"/>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7"/>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7"/>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7"/>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7"/>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7"/>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7"/>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7"/>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87"/>
          <p:cNvGrpSpPr/>
          <p:nvPr/>
        </p:nvGrpSpPr>
        <p:grpSpPr>
          <a:xfrm>
            <a:off x="8056219" y="1314100"/>
            <a:ext cx="285168" cy="365026"/>
            <a:chOff x="8056219" y="1513350"/>
            <a:chExt cx="285168" cy="365026"/>
          </a:xfrm>
        </p:grpSpPr>
        <p:sp>
          <p:nvSpPr>
            <p:cNvPr id="13967" name="Google Shape;13967;p87"/>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7"/>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7"/>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7"/>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7"/>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7"/>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7"/>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7"/>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7"/>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7"/>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7"/>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7"/>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7"/>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7"/>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7"/>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7"/>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3" name="Google Shape;13983;p87"/>
          <p:cNvGrpSpPr/>
          <p:nvPr/>
        </p:nvGrpSpPr>
        <p:grpSpPr>
          <a:xfrm>
            <a:off x="6233054" y="1314152"/>
            <a:ext cx="330839" cy="364974"/>
            <a:chOff x="6233054" y="1513402"/>
            <a:chExt cx="330839" cy="364974"/>
          </a:xfrm>
        </p:grpSpPr>
        <p:sp>
          <p:nvSpPr>
            <p:cNvPr id="13984" name="Google Shape;13984;p87"/>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7"/>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7"/>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7"/>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7"/>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7"/>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7"/>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7"/>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7"/>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7"/>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7"/>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7"/>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7"/>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7"/>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7"/>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7"/>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7"/>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7"/>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7"/>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7"/>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7"/>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7"/>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87"/>
          <p:cNvGrpSpPr/>
          <p:nvPr/>
        </p:nvGrpSpPr>
        <p:grpSpPr>
          <a:xfrm>
            <a:off x="5805866" y="3598221"/>
            <a:ext cx="285168" cy="365288"/>
            <a:chOff x="5805866" y="3797471"/>
            <a:chExt cx="285168" cy="365288"/>
          </a:xfrm>
        </p:grpSpPr>
        <p:sp>
          <p:nvSpPr>
            <p:cNvPr id="14007" name="Google Shape;14007;p87"/>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7"/>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7"/>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7"/>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7"/>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7"/>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7"/>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7"/>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7"/>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7"/>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7"/>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7"/>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7"/>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7"/>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7"/>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7"/>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7"/>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7"/>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7"/>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7"/>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7" name="Google Shape;14027;p87"/>
          <p:cNvGrpSpPr/>
          <p:nvPr/>
        </p:nvGrpSpPr>
        <p:grpSpPr>
          <a:xfrm>
            <a:off x="5355790" y="3598221"/>
            <a:ext cx="284958" cy="365052"/>
            <a:chOff x="5355790" y="3797471"/>
            <a:chExt cx="284958" cy="365052"/>
          </a:xfrm>
        </p:grpSpPr>
        <p:sp>
          <p:nvSpPr>
            <p:cNvPr id="14028" name="Google Shape;14028;p87"/>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7"/>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7"/>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7"/>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7"/>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7"/>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7"/>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7"/>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7"/>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7"/>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7"/>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7"/>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7"/>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7"/>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7"/>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7"/>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7"/>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7"/>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7"/>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7"/>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7"/>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7"/>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7"/>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7"/>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2" name="Google Shape;14052;p87"/>
          <p:cNvGrpSpPr/>
          <p:nvPr/>
        </p:nvGrpSpPr>
        <p:grpSpPr>
          <a:xfrm>
            <a:off x="7156067" y="3598300"/>
            <a:ext cx="285089" cy="364974"/>
            <a:chOff x="7156067" y="3797550"/>
            <a:chExt cx="285089" cy="364974"/>
          </a:xfrm>
        </p:grpSpPr>
        <p:sp>
          <p:nvSpPr>
            <p:cNvPr id="14053" name="Google Shape;14053;p87"/>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7"/>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7"/>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7"/>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7"/>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7"/>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7"/>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7"/>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7"/>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7"/>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7"/>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7"/>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7"/>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7"/>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7"/>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7"/>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7"/>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7"/>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1" name="Google Shape;14071;p87"/>
          <p:cNvGrpSpPr/>
          <p:nvPr/>
        </p:nvGrpSpPr>
        <p:grpSpPr>
          <a:xfrm>
            <a:off x="6255941" y="4086837"/>
            <a:ext cx="284958" cy="364948"/>
            <a:chOff x="6255941" y="4286087"/>
            <a:chExt cx="284958" cy="364948"/>
          </a:xfrm>
        </p:grpSpPr>
        <p:sp>
          <p:nvSpPr>
            <p:cNvPr id="14072" name="Google Shape;14072;p87"/>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7"/>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7"/>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7"/>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7"/>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7"/>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7"/>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7"/>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7"/>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7"/>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7"/>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7"/>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7"/>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7"/>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7"/>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7"/>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7"/>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7"/>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7"/>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7"/>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7"/>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3" name="Google Shape;14093;p87"/>
          <p:cNvGrpSpPr/>
          <p:nvPr/>
        </p:nvGrpSpPr>
        <p:grpSpPr>
          <a:xfrm>
            <a:off x="7606143" y="3598352"/>
            <a:ext cx="285089" cy="364948"/>
            <a:chOff x="7606143" y="3797602"/>
            <a:chExt cx="285089" cy="364948"/>
          </a:xfrm>
        </p:grpSpPr>
        <p:sp>
          <p:nvSpPr>
            <p:cNvPr id="14094" name="Google Shape;14094;p87"/>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7"/>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7"/>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7"/>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7"/>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7"/>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7"/>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7"/>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7"/>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7"/>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7"/>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7"/>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7"/>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7"/>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7"/>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7"/>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7"/>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7"/>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7"/>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7"/>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7"/>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5" name="Google Shape;14115;p87"/>
          <p:cNvGrpSpPr/>
          <p:nvPr/>
        </p:nvGrpSpPr>
        <p:grpSpPr>
          <a:xfrm>
            <a:off x="7606143" y="3157269"/>
            <a:ext cx="285089" cy="365052"/>
            <a:chOff x="7606143" y="3356519"/>
            <a:chExt cx="285089" cy="365052"/>
          </a:xfrm>
        </p:grpSpPr>
        <p:sp>
          <p:nvSpPr>
            <p:cNvPr id="14116" name="Google Shape;14116;p87"/>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7"/>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7"/>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7"/>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7"/>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7"/>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7"/>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7"/>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7"/>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7"/>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7"/>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7"/>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7"/>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7"/>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3" name="Google Shape;14133;p87"/>
          <p:cNvGrpSpPr/>
          <p:nvPr/>
        </p:nvGrpSpPr>
        <p:grpSpPr>
          <a:xfrm>
            <a:off x="4905557" y="4086260"/>
            <a:ext cx="285797" cy="366390"/>
            <a:chOff x="4905557" y="4285510"/>
            <a:chExt cx="285797" cy="366390"/>
          </a:xfrm>
        </p:grpSpPr>
        <p:sp>
          <p:nvSpPr>
            <p:cNvPr id="14134" name="Google Shape;14134;p87"/>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7"/>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7"/>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7"/>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7"/>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7"/>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7"/>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7"/>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7"/>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7"/>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7"/>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7"/>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7"/>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7"/>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87"/>
          <p:cNvGrpSpPr/>
          <p:nvPr/>
        </p:nvGrpSpPr>
        <p:grpSpPr>
          <a:xfrm>
            <a:off x="7606248" y="2232053"/>
            <a:ext cx="284984" cy="364843"/>
            <a:chOff x="7606248" y="2431303"/>
            <a:chExt cx="284984" cy="364843"/>
          </a:xfrm>
        </p:grpSpPr>
        <p:sp>
          <p:nvSpPr>
            <p:cNvPr id="14151" name="Google Shape;14151;p87"/>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7"/>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7"/>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7"/>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7"/>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7"/>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7"/>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7"/>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7"/>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7"/>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87"/>
          <p:cNvGrpSpPr/>
          <p:nvPr/>
        </p:nvGrpSpPr>
        <p:grpSpPr>
          <a:xfrm>
            <a:off x="5805866" y="4086837"/>
            <a:ext cx="284879" cy="364948"/>
            <a:chOff x="5805866" y="4286087"/>
            <a:chExt cx="284879" cy="364948"/>
          </a:xfrm>
        </p:grpSpPr>
        <p:sp>
          <p:nvSpPr>
            <p:cNvPr id="14168" name="Google Shape;14168;p87"/>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7"/>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7"/>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7"/>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7"/>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7"/>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7"/>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7"/>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7"/>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7"/>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7"/>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7"/>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7"/>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7"/>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7"/>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0" name="Google Shape;14190;p87"/>
          <p:cNvGrpSpPr/>
          <p:nvPr/>
        </p:nvGrpSpPr>
        <p:grpSpPr>
          <a:xfrm>
            <a:off x="5355790" y="4086837"/>
            <a:ext cx="284958" cy="364948"/>
            <a:chOff x="5355790" y="4286087"/>
            <a:chExt cx="284958" cy="364948"/>
          </a:xfrm>
        </p:grpSpPr>
        <p:sp>
          <p:nvSpPr>
            <p:cNvPr id="14191" name="Google Shape;14191;p87"/>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7"/>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7"/>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7"/>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7"/>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7"/>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7"/>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7"/>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7"/>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7"/>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7"/>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7"/>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7"/>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7"/>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7"/>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7"/>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7"/>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7"/>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7"/>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7"/>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7"/>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7"/>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7"/>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4" name="Google Shape;14214;p87"/>
          <p:cNvGrpSpPr/>
          <p:nvPr/>
        </p:nvGrpSpPr>
        <p:grpSpPr>
          <a:xfrm>
            <a:off x="8056219" y="1784258"/>
            <a:ext cx="284984" cy="364869"/>
            <a:chOff x="8056219" y="1983508"/>
            <a:chExt cx="284984" cy="364869"/>
          </a:xfrm>
        </p:grpSpPr>
        <p:sp>
          <p:nvSpPr>
            <p:cNvPr id="14215" name="Google Shape;14215;p87"/>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7"/>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7"/>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7"/>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7"/>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7"/>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7"/>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7"/>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7"/>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7"/>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7"/>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7"/>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7"/>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7"/>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9" name="Google Shape;14229;p87"/>
          <p:cNvGrpSpPr/>
          <p:nvPr/>
        </p:nvGrpSpPr>
        <p:grpSpPr>
          <a:xfrm>
            <a:off x="7161782" y="4086732"/>
            <a:ext cx="273580" cy="365131"/>
            <a:chOff x="7161782" y="4285982"/>
            <a:chExt cx="273580" cy="365131"/>
          </a:xfrm>
        </p:grpSpPr>
        <p:sp>
          <p:nvSpPr>
            <p:cNvPr id="14230" name="Google Shape;14230;p87"/>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7"/>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7"/>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7"/>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7"/>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7"/>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7"/>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7"/>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7"/>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7"/>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7"/>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7"/>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7"/>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7"/>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7"/>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87"/>
          <p:cNvGrpSpPr/>
          <p:nvPr/>
        </p:nvGrpSpPr>
        <p:grpSpPr>
          <a:xfrm>
            <a:off x="7606352" y="1784258"/>
            <a:ext cx="285063" cy="364869"/>
            <a:chOff x="7606352" y="1983508"/>
            <a:chExt cx="285063" cy="364869"/>
          </a:xfrm>
        </p:grpSpPr>
        <p:sp>
          <p:nvSpPr>
            <p:cNvPr id="14246" name="Google Shape;14246;p87"/>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7"/>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7"/>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7"/>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7"/>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7"/>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7"/>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7"/>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7"/>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7"/>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7"/>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7"/>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7"/>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7"/>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7"/>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1" name="Google Shape;14261;p87"/>
          <p:cNvGrpSpPr/>
          <p:nvPr/>
        </p:nvGrpSpPr>
        <p:grpSpPr>
          <a:xfrm>
            <a:off x="7611937" y="4086837"/>
            <a:ext cx="273580" cy="365052"/>
            <a:chOff x="7611937" y="4286087"/>
            <a:chExt cx="273580" cy="365052"/>
          </a:xfrm>
        </p:grpSpPr>
        <p:sp>
          <p:nvSpPr>
            <p:cNvPr id="14262" name="Google Shape;14262;p87"/>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7"/>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7"/>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7"/>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7"/>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7"/>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7"/>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7"/>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7"/>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7"/>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7"/>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7"/>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7"/>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7"/>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7"/>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7"/>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7"/>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7"/>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7"/>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7"/>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7"/>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3" name="Google Shape;14283;p87"/>
          <p:cNvGrpSpPr/>
          <p:nvPr/>
        </p:nvGrpSpPr>
        <p:grpSpPr>
          <a:xfrm>
            <a:off x="8061934" y="2231948"/>
            <a:ext cx="273658" cy="365052"/>
            <a:chOff x="8061934" y="2431198"/>
            <a:chExt cx="273658" cy="365052"/>
          </a:xfrm>
        </p:grpSpPr>
        <p:sp>
          <p:nvSpPr>
            <p:cNvPr id="14284" name="Google Shape;14284;p87"/>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7"/>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7"/>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7"/>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7"/>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7"/>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7"/>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7"/>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7"/>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7"/>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7"/>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7"/>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7"/>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7"/>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7"/>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7"/>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0" name="Google Shape;14300;p87"/>
          <p:cNvGrpSpPr/>
          <p:nvPr/>
        </p:nvGrpSpPr>
        <p:grpSpPr>
          <a:xfrm>
            <a:off x="7161861" y="3157269"/>
            <a:ext cx="273501" cy="365131"/>
            <a:chOff x="7161861" y="3356519"/>
            <a:chExt cx="273501" cy="365131"/>
          </a:xfrm>
        </p:grpSpPr>
        <p:sp>
          <p:nvSpPr>
            <p:cNvPr id="14301" name="Google Shape;14301;p87"/>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7"/>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7"/>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7"/>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7"/>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7"/>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7"/>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7"/>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7"/>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7"/>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7"/>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7"/>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7"/>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7"/>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7"/>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7"/>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7"/>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7"/>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7"/>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7"/>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87"/>
          <p:cNvGrpSpPr/>
          <p:nvPr/>
        </p:nvGrpSpPr>
        <p:grpSpPr>
          <a:xfrm>
            <a:off x="7156067" y="1784258"/>
            <a:ext cx="285089" cy="365131"/>
            <a:chOff x="7156067" y="1983508"/>
            <a:chExt cx="285089" cy="365131"/>
          </a:xfrm>
        </p:grpSpPr>
        <p:sp>
          <p:nvSpPr>
            <p:cNvPr id="14322" name="Google Shape;14322;p87"/>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7"/>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7"/>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7"/>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7"/>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7"/>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7"/>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7"/>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7"/>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7"/>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7"/>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7"/>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7"/>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7"/>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7"/>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7"/>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7"/>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7"/>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0" name="Google Shape;14340;p87"/>
          <p:cNvGrpSpPr/>
          <p:nvPr/>
        </p:nvGrpSpPr>
        <p:grpSpPr>
          <a:xfrm>
            <a:off x="5355790" y="1784258"/>
            <a:ext cx="284879" cy="364974"/>
            <a:chOff x="5355790" y="1983508"/>
            <a:chExt cx="284879" cy="364974"/>
          </a:xfrm>
        </p:grpSpPr>
        <p:sp>
          <p:nvSpPr>
            <p:cNvPr id="14341" name="Google Shape;14341;p87"/>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7"/>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7"/>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7"/>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7"/>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7"/>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7"/>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7"/>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7"/>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7"/>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7"/>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7"/>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7"/>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7"/>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7"/>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7"/>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7"/>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8" name="Google Shape;14358;p87"/>
          <p:cNvGrpSpPr/>
          <p:nvPr/>
        </p:nvGrpSpPr>
        <p:grpSpPr>
          <a:xfrm>
            <a:off x="7161573" y="2695500"/>
            <a:ext cx="273868" cy="365131"/>
            <a:chOff x="7161573" y="2894750"/>
            <a:chExt cx="273868" cy="365131"/>
          </a:xfrm>
        </p:grpSpPr>
        <p:sp>
          <p:nvSpPr>
            <p:cNvPr id="14359" name="Google Shape;14359;p87"/>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7"/>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7"/>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7"/>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7"/>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7"/>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7"/>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7"/>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7"/>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7"/>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7"/>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7"/>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87"/>
          <p:cNvGrpSpPr/>
          <p:nvPr/>
        </p:nvGrpSpPr>
        <p:grpSpPr>
          <a:xfrm>
            <a:off x="4911692" y="1314152"/>
            <a:ext cx="273108" cy="364974"/>
            <a:chOff x="4911692" y="1513402"/>
            <a:chExt cx="273108" cy="364974"/>
          </a:xfrm>
        </p:grpSpPr>
        <p:sp>
          <p:nvSpPr>
            <p:cNvPr id="14372" name="Google Shape;14372;p87"/>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7"/>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7"/>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7"/>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7"/>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7"/>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7"/>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7"/>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7"/>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7"/>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7"/>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7"/>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7"/>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7"/>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7"/>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7"/>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7"/>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7"/>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0" name="Google Shape;14390;p87"/>
          <p:cNvGrpSpPr/>
          <p:nvPr/>
        </p:nvGrpSpPr>
        <p:grpSpPr>
          <a:xfrm>
            <a:off x="8062013" y="3598378"/>
            <a:ext cx="273580" cy="364921"/>
            <a:chOff x="8062013" y="3797628"/>
            <a:chExt cx="273580" cy="364921"/>
          </a:xfrm>
        </p:grpSpPr>
        <p:sp>
          <p:nvSpPr>
            <p:cNvPr id="14391" name="Google Shape;14391;p87"/>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7"/>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7"/>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7"/>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7"/>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7"/>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7"/>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7"/>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7"/>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7"/>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7"/>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7"/>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7"/>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7"/>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7"/>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7"/>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7"/>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7"/>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7"/>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7"/>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7"/>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7"/>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3" name="Google Shape;14413;p87"/>
          <p:cNvGrpSpPr/>
          <p:nvPr/>
        </p:nvGrpSpPr>
        <p:grpSpPr>
          <a:xfrm>
            <a:off x="6711785" y="3157348"/>
            <a:ext cx="273501" cy="365052"/>
            <a:chOff x="6711785" y="3356598"/>
            <a:chExt cx="273501" cy="365052"/>
          </a:xfrm>
        </p:grpSpPr>
        <p:sp>
          <p:nvSpPr>
            <p:cNvPr id="14414" name="Google Shape;14414;p87"/>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7"/>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7"/>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7"/>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7"/>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7"/>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7"/>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7"/>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7"/>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7"/>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7"/>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7"/>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7"/>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7"/>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7"/>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7"/>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7"/>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87"/>
          <p:cNvGrpSpPr/>
          <p:nvPr/>
        </p:nvGrpSpPr>
        <p:grpSpPr>
          <a:xfrm>
            <a:off x="6261814" y="3157348"/>
            <a:ext cx="273501" cy="364948"/>
            <a:chOff x="6261814" y="3356598"/>
            <a:chExt cx="273501" cy="364948"/>
          </a:xfrm>
        </p:grpSpPr>
        <p:sp>
          <p:nvSpPr>
            <p:cNvPr id="14432" name="Google Shape;14432;p87"/>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7"/>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7"/>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7"/>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7"/>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7"/>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7"/>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7"/>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7"/>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7"/>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7"/>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7"/>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7"/>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7"/>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7"/>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7"/>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7"/>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7"/>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7"/>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1" name="Google Shape;14451;p87"/>
          <p:cNvGrpSpPr/>
          <p:nvPr/>
        </p:nvGrpSpPr>
        <p:grpSpPr>
          <a:xfrm>
            <a:off x="7611753" y="2695421"/>
            <a:ext cx="273868" cy="365131"/>
            <a:chOff x="7611753" y="2894671"/>
            <a:chExt cx="273868" cy="365131"/>
          </a:xfrm>
        </p:grpSpPr>
        <p:sp>
          <p:nvSpPr>
            <p:cNvPr id="14452" name="Google Shape;14452;p87"/>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7"/>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7"/>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7"/>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7"/>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7"/>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7"/>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7"/>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7"/>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7"/>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7"/>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7"/>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7"/>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7"/>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7"/>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7"/>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7"/>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7"/>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87"/>
          <p:cNvGrpSpPr/>
          <p:nvPr/>
        </p:nvGrpSpPr>
        <p:grpSpPr>
          <a:xfrm>
            <a:off x="6706096" y="1784232"/>
            <a:ext cx="284984" cy="364895"/>
            <a:chOff x="6706096" y="1983482"/>
            <a:chExt cx="284984" cy="364895"/>
          </a:xfrm>
        </p:grpSpPr>
        <p:sp>
          <p:nvSpPr>
            <p:cNvPr id="14471" name="Google Shape;14471;p87"/>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7"/>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7"/>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7"/>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7"/>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7"/>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7"/>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7"/>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7"/>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7"/>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7"/>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7"/>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7"/>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7"/>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7"/>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7"/>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7"/>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7"/>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7"/>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7"/>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7"/>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7"/>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7"/>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7"/>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7"/>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87"/>
          <p:cNvGrpSpPr/>
          <p:nvPr/>
        </p:nvGrpSpPr>
        <p:grpSpPr>
          <a:xfrm>
            <a:off x="6261526" y="2695421"/>
            <a:ext cx="273868" cy="365026"/>
            <a:chOff x="6261526" y="2894671"/>
            <a:chExt cx="273868" cy="365026"/>
          </a:xfrm>
        </p:grpSpPr>
        <p:sp>
          <p:nvSpPr>
            <p:cNvPr id="14497" name="Google Shape;14497;p87"/>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7"/>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7"/>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7"/>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7"/>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7"/>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7"/>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7"/>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7"/>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7"/>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7"/>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7"/>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7"/>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7"/>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7"/>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7"/>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7"/>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4" name="Google Shape;14514;p87"/>
          <p:cNvGrpSpPr/>
          <p:nvPr/>
        </p:nvGrpSpPr>
        <p:grpSpPr>
          <a:xfrm>
            <a:off x="4905609" y="1784258"/>
            <a:ext cx="285063" cy="364869"/>
            <a:chOff x="4905609" y="1983508"/>
            <a:chExt cx="285063" cy="364869"/>
          </a:xfrm>
        </p:grpSpPr>
        <p:sp>
          <p:nvSpPr>
            <p:cNvPr id="14515" name="Google Shape;14515;p87"/>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7"/>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7"/>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7"/>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7"/>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7"/>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7"/>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7"/>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7"/>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7"/>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7"/>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7"/>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7"/>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7"/>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7"/>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7"/>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7"/>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7"/>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7"/>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7"/>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7"/>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7"/>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7"/>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7"/>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87"/>
          <p:cNvGrpSpPr/>
          <p:nvPr/>
        </p:nvGrpSpPr>
        <p:grpSpPr>
          <a:xfrm>
            <a:off x="5811555" y="2695500"/>
            <a:ext cx="273684" cy="365052"/>
            <a:chOff x="5811555" y="2894750"/>
            <a:chExt cx="273684" cy="365052"/>
          </a:xfrm>
        </p:grpSpPr>
        <p:sp>
          <p:nvSpPr>
            <p:cNvPr id="14540" name="Google Shape;14540;p87"/>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7"/>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7"/>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7"/>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7"/>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7"/>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7"/>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7"/>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7"/>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7"/>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7"/>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7"/>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7"/>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7"/>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7"/>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7"/>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7"/>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87"/>
          <p:cNvGrpSpPr/>
          <p:nvPr/>
        </p:nvGrpSpPr>
        <p:grpSpPr>
          <a:xfrm>
            <a:off x="5361296" y="2695500"/>
            <a:ext cx="274052" cy="365157"/>
            <a:chOff x="5361296" y="2894750"/>
            <a:chExt cx="274052" cy="365157"/>
          </a:xfrm>
        </p:grpSpPr>
        <p:sp>
          <p:nvSpPr>
            <p:cNvPr id="14558" name="Google Shape;14558;p87"/>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7"/>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7"/>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7"/>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7"/>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7"/>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7"/>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7"/>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7"/>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7"/>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7"/>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7"/>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7"/>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7"/>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7"/>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7"/>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7"/>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5" name="Google Shape;14575;p87"/>
          <p:cNvGrpSpPr/>
          <p:nvPr/>
        </p:nvGrpSpPr>
        <p:grpSpPr>
          <a:xfrm>
            <a:off x="5805866" y="1784180"/>
            <a:ext cx="284958" cy="365079"/>
            <a:chOff x="5805866" y="1983430"/>
            <a:chExt cx="284958" cy="365079"/>
          </a:xfrm>
        </p:grpSpPr>
        <p:sp>
          <p:nvSpPr>
            <p:cNvPr id="14576" name="Google Shape;14576;p87"/>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7"/>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7"/>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7"/>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7"/>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7"/>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7"/>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7"/>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7"/>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7"/>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7"/>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7"/>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7"/>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7"/>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7"/>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7"/>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7"/>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7"/>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7"/>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7"/>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7"/>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7"/>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7"/>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7"/>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7"/>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7"/>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7"/>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87"/>
          <p:cNvGrpSpPr/>
          <p:nvPr/>
        </p:nvGrpSpPr>
        <p:grpSpPr>
          <a:xfrm>
            <a:off x="6255941" y="1784258"/>
            <a:ext cx="284958" cy="364948"/>
            <a:chOff x="6255941" y="1983508"/>
            <a:chExt cx="284958" cy="364948"/>
          </a:xfrm>
        </p:grpSpPr>
        <p:sp>
          <p:nvSpPr>
            <p:cNvPr id="14604" name="Google Shape;14604;p87"/>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7"/>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7"/>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7"/>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7"/>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7"/>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7"/>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7"/>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7"/>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7"/>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7"/>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7"/>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7"/>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7"/>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7"/>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7"/>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7"/>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7"/>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7"/>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7"/>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7"/>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7"/>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7"/>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7"/>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7"/>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7"/>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7"/>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7"/>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87"/>
          <p:cNvGrpSpPr/>
          <p:nvPr/>
        </p:nvGrpSpPr>
        <p:grpSpPr>
          <a:xfrm>
            <a:off x="6711706" y="2695605"/>
            <a:ext cx="273763" cy="364948"/>
            <a:chOff x="6711706" y="2894855"/>
            <a:chExt cx="273763" cy="364948"/>
          </a:xfrm>
        </p:grpSpPr>
        <p:sp>
          <p:nvSpPr>
            <p:cNvPr id="14633" name="Google Shape;14633;p87"/>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7"/>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7"/>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7"/>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7"/>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7"/>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7"/>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7"/>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7"/>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7"/>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7"/>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7"/>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7"/>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7"/>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7"/>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7"/>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7"/>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7"/>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87"/>
          <p:cNvGrpSpPr/>
          <p:nvPr/>
        </p:nvGrpSpPr>
        <p:grpSpPr>
          <a:xfrm>
            <a:off x="7611753" y="1314152"/>
            <a:ext cx="273501" cy="364974"/>
            <a:chOff x="7611753" y="1513402"/>
            <a:chExt cx="273501" cy="364974"/>
          </a:xfrm>
        </p:grpSpPr>
        <p:sp>
          <p:nvSpPr>
            <p:cNvPr id="14652" name="Google Shape;14652;p87"/>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7"/>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7"/>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7"/>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7"/>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7"/>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7"/>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7"/>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7"/>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7"/>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7"/>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7"/>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7"/>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7"/>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7"/>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7"/>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8" name="Google Shape;14668;p87"/>
          <p:cNvGrpSpPr/>
          <p:nvPr/>
        </p:nvGrpSpPr>
        <p:grpSpPr>
          <a:xfrm>
            <a:off x="6711706" y="4086837"/>
            <a:ext cx="273580" cy="365052"/>
            <a:chOff x="6711706" y="4286087"/>
            <a:chExt cx="273580" cy="365052"/>
          </a:xfrm>
        </p:grpSpPr>
        <p:sp>
          <p:nvSpPr>
            <p:cNvPr id="14669" name="Google Shape;14669;p87"/>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7"/>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7"/>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7"/>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7"/>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7"/>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7"/>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7"/>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7"/>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7"/>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7"/>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7"/>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7"/>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7"/>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7"/>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7"/>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7"/>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7"/>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87"/>
          <p:cNvGrpSpPr/>
          <p:nvPr/>
        </p:nvGrpSpPr>
        <p:grpSpPr>
          <a:xfrm>
            <a:off x="8058499" y="4086837"/>
            <a:ext cx="280606" cy="365052"/>
            <a:chOff x="8058499" y="4286087"/>
            <a:chExt cx="280606" cy="365052"/>
          </a:xfrm>
        </p:grpSpPr>
        <p:sp>
          <p:nvSpPr>
            <p:cNvPr id="14688" name="Google Shape;14688;p87"/>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7"/>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7"/>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7"/>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7"/>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7"/>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7"/>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7"/>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7"/>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7"/>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7"/>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7"/>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7"/>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7"/>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7"/>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7"/>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7"/>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87"/>
          <p:cNvGrpSpPr/>
          <p:nvPr/>
        </p:nvGrpSpPr>
        <p:grpSpPr>
          <a:xfrm>
            <a:off x="6711785" y="3598300"/>
            <a:ext cx="273606" cy="365052"/>
            <a:chOff x="6711785" y="3797550"/>
            <a:chExt cx="273606" cy="365052"/>
          </a:xfrm>
        </p:grpSpPr>
        <p:sp>
          <p:nvSpPr>
            <p:cNvPr id="14706" name="Google Shape;14706;p87"/>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7"/>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7"/>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7"/>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7"/>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7"/>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7"/>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7"/>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7"/>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7"/>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7"/>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7"/>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7"/>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7"/>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7"/>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87"/>
          <p:cNvGrpSpPr/>
          <p:nvPr/>
        </p:nvGrpSpPr>
        <p:grpSpPr>
          <a:xfrm>
            <a:off x="7156067" y="2231948"/>
            <a:ext cx="285089" cy="364948"/>
            <a:chOff x="7156067" y="2431198"/>
            <a:chExt cx="285089" cy="364948"/>
          </a:xfrm>
        </p:grpSpPr>
        <p:sp>
          <p:nvSpPr>
            <p:cNvPr id="14722" name="Google Shape;14722;p87"/>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7"/>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7"/>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7"/>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7"/>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7"/>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7"/>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7"/>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7"/>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7"/>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7"/>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7"/>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7"/>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7"/>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7"/>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7"/>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7"/>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7"/>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7"/>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87"/>
          <p:cNvGrpSpPr/>
          <p:nvPr/>
        </p:nvGrpSpPr>
        <p:grpSpPr>
          <a:xfrm>
            <a:off x="8061252" y="2694373"/>
            <a:ext cx="274864" cy="367517"/>
            <a:chOff x="8061252" y="2893623"/>
            <a:chExt cx="274864" cy="367517"/>
          </a:xfrm>
        </p:grpSpPr>
        <p:sp>
          <p:nvSpPr>
            <p:cNvPr id="14742" name="Google Shape;14742;p87"/>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7"/>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7"/>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7"/>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7"/>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7"/>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7"/>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7"/>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7"/>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7"/>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7"/>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7"/>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4" name="Google Shape;14754;p87"/>
          <p:cNvGrpSpPr/>
          <p:nvPr/>
        </p:nvGrpSpPr>
        <p:grpSpPr>
          <a:xfrm>
            <a:off x="4905714" y="2231948"/>
            <a:ext cx="284958" cy="365052"/>
            <a:chOff x="4905714" y="2431198"/>
            <a:chExt cx="284958" cy="365052"/>
          </a:xfrm>
        </p:grpSpPr>
        <p:sp>
          <p:nvSpPr>
            <p:cNvPr id="14755" name="Google Shape;14755;p87"/>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7"/>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7"/>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7"/>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7"/>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7"/>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7"/>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7"/>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7"/>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7"/>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7"/>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7"/>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7"/>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7"/>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7"/>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7"/>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7"/>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7"/>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7"/>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7"/>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7"/>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7"/>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7"/>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8" name="Google Shape;14778;p87"/>
          <p:cNvGrpSpPr/>
          <p:nvPr/>
        </p:nvGrpSpPr>
        <p:grpSpPr>
          <a:xfrm>
            <a:off x="4911403" y="3157295"/>
            <a:ext cx="273475" cy="365052"/>
            <a:chOff x="4911403" y="3356545"/>
            <a:chExt cx="273475" cy="365052"/>
          </a:xfrm>
        </p:grpSpPr>
        <p:sp>
          <p:nvSpPr>
            <p:cNvPr id="14779" name="Google Shape;14779;p87"/>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7"/>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7"/>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7"/>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7"/>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7"/>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7"/>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7"/>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7"/>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7"/>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7"/>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7"/>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7"/>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7"/>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7"/>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7"/>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7"/>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7"/>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7"/>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87"/>
          <p:cNvGrpSpPr/>
          <p:nvPr/>
        </p:nvGrpSpPr>
        <p:grpSpPr>
          <a:xfrm>
            <a:off x="5361479" y="3157348"/>
            <a:ext cx="273580" cy="364948"/>
            <a:chOff x="5361479" y="3356598"/>
            <a:chExt cx="273580" cy="364948"/>
          </a:xfrm>
        </p:grpSpPr>
        <p:sp>
          <p:nvSpPr>
            <p:cNvPr id="14799" name="Google Shape;14799;p87"/>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7"/>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7"/>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7"/>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7"/>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7"/>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7"/>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7"/>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7"/>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7"/>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7"/>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7"/>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7"/>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7"/>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7"/>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7"/>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7"/>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7"/>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7"/>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7"/>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87"/>
          <p:cNvGrpSpPr/>
          <p:nvPr/>
        </p:nvGrpSpPr>
        <p:grpSpPr>
          <a:xfrm>
            <a:off x="5808042" y="2231975"/>
            <a:ext cx="280711" cy="365026"/>
            <a:chOff x="5808042" y="2431225"/>
            <a:chExt cx="280711" cy="365026"/>
          </a:xfrm>
        </p:grpSpPr>
        <p:sp>
          <p:nvSpPr>
            <p:cNvPr id="14820" name="Google Shape;14820;p87"/>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7"/>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7"/>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7"/>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7"/>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7"/>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7"/>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7"/>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7"/>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7"/>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7"/>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7"/>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7"/>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7"/>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7"/>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7"/>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7"/>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7"/>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7"/>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9" name="Google Shape;14839;p87"/>
          <p:cNvGrpSpPr/>
          <p:nvPr/>
        </p:nvGrpSpPr>
        <p:grpSpPr>
          <a:xfrm>
            <a:off x="6705912" y="2231975"/>
            <a:ext cx="285063" cy="365026"/>
            <a:chOff x="6705912" y="2431225"/>
            <a:chExt cx="285063" cy="365026"/>
          </a:xfrm>
        </p:grpSpPr>
        <p:sp>
          <p:nvSpPr>
            <p:cNvPr id="14840" name="Google Shape;14840;p87"/>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7"/>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7"/>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7"/>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7"/>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7"/>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7"/>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7"/>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7"/>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7"/>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7"/>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7"/>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7"/>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7"/>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7"/>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7"/>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7"/>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7"/>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7"/>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7"/>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7"/>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7"/>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7"/>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7"/>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87"/>
          <p:cNvGrpSpPr/>
          <p:nvPr/>
        </p:nvGrpSpPr>
        <p:grpSpPr>
          <a:xfrm>
            <a:off x="5811634" y="3157452"/>
            <a:ext cx="273501" cy="364948"/>
            <a:chOff x="5811634" y="3356702"/>
            <a:chExt cx="273501" cy="364948"/>
          </a:xfrm>
        </p:grpSpPr>
        <p:sp>
          <p:nvSpPr>
            <p:cNvPr id="14865" name="Google Shape;14865;p87"/>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7"/>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7"/>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7"/>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7"/>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7"/>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7"/>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7"/>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7"/>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7"/>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7"/>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7"/>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7"/>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7"/>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7"/>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87"/>
          <p:cNvGrpSpPr/>
          <p:nvPr/>
        </p:nvGrpSpPr>
        <p:grpSpPr>
          <a:xfrm>
            <a:off x="4905793" y="2695552"/>
            <a:ext cx="284879" cy="365105"/>
            <a:chOff x="4905793" y="2894802"/>
            <a:chExt cx="284879" cy="365105"/>
          </a:xfrm>
        </p:grpSpPr>
        <p:sp>
          <p:nvSpPr>
            <p:cNvPr id="14881" name="Google Shape;14881;p87"/>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7"/>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7"/>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7"/>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7"/>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7"/>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7"/>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7"/>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7"/>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7"/>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7"/>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7"/>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7"/>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7"/>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7"/>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7"/>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7"/>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7"/>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7"/>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7"/>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7"/>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7"/>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7"/>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7"/>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7"/>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7"/>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7" name="Google Shape;14907;p87"/>
          <p:cNvGrpSpPr/>
          <p:nvPr/>
        </p:nvGrpSpPr>
        <p:grpSpPr>
          <a:xfrm>
            <a:off x="8062013" y="3157348"/>
            <a:ext cx="273501" cy="364948"/>
            <a:chOff x="8062013" y="3356598"/>
            <a:chExt cx="273501" cy="364948"/>
          </a:xfrm>
        </p:grpSpPr>
        <p:sp>
          <p:nvSpPr>
            <p:cNvPr id="14908" name="Google Shape;14908;p87"/>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7"/>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7"/>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7"/>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7"/>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7"/>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7"/>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7"/>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7"/>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7"/>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7"/>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7"/>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7"/>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7"/>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7"/>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7"/>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7"/>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7"/>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87"/>
          <p:cNvGrpSpPr/>
          <p:nvPr/>
        </p:nvGrpSpPr>
        <p:grpSpPr>
          <a:xfrm>
            <a:off x="6261709" y="2231948"/>
            <a:ext cx="273606" cy="365052"/>
            <a:chOff x="6261709" y="2431198"/>
            <a:chExt cx="273606" cy="365052"/>
          </a:xfrm>
        </p:grpSpPr>
        <p:sp>
          <p:nvSpPr>
            <p:cNvPr id="14927" name="Google Shape;14927;p87"/>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7"/>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7"/>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7"/>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7"/>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7"/>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7"/>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7"/>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7"/>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7"/>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7"/>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7"/>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7"/>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7"/>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7"/>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7"/>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87"/>
          <p:cNvGrpSpPr/>
          <p:nvPr/>
        </p:nvGrpSpPr>
        <p:grpSpPr>
          <a:xfrm>
            <a:off x="5361296" y="2231948"/>
            <a:ext cx="273947" cy="365052"/>
            <a:chOff x="5361296" y="2431198"/>
            <a:chExt cx="273947" cy="365052"/>
          </a:xfrm>
        </p:grpSpPr>
        <p:sp>
          <p:nvSpPr>
            <p:cNvPr id="14944" name="Google Shape;14944;p87"/>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7"/>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7"/>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7"/>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7"/>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7"/>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7"/>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7"/>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7"/>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7"/>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7"/>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7"/>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7"/>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7"/>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7"/>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7"/>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7"/>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7"/>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7"/>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7"/>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7"/>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5" name="Google Shape;14965;p87"/>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966" name="Google Shape;14966;p87"/>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4970"/>
        <p:cNvGrpSpPr/>
        <p:nvPr/>
      </p:nvGrpSpPr>
      <p:grpSpPr>
        <a:xfrm>
          <a:off x="0" y="0"/>
          <a:ext cx="0" cy="0"/>
          <a:chOff x="0" y="0"/>
          <a:chExt cx="0" cy="0"/>
        </a:xfrm>
      </p:grpSpPr>
      <p:grpSp>
        <p:nvGrpSpPr>
          <p:cNvPr id="14971" name="Google Shape;14971;p88"/>
          <p:cNvGrpSpPr/>
          <p:nvPr/>
        </p:nvGrpSpPr>
        <p:grpSpPr>
          <a:xfrm>
            <a:off x="3516462" y="3178478"/>
            <a:ext cx="367569" cy="365289"/>
            <a:chOff x="3516462" y="3365328"/>
            <a:chExt cx="367569" cy="365289"/>
          </a:xfrm>
        </p:grpSpPr>
        <p:sp>
          <p:nvSpPr>
            <p:cNvPr id="14972" name="Google Shape;14972;p88"/>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8"/>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8"/>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8"/>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8"/>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8"/>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8"/>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8"/>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8"/>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8"/>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8"/>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8"/>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8"/>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8"/>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8"/>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8"/>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8"/>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8"/>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8"/>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1" name="Google Shape;14991;p88"/>
          <p:cNvGrpSpPr/>
          <p:nvPr/>
        </p:nvGrpSpPr>
        <p:grpSpPr>
          <a:xfrm>
            <a:off x="2758162" y="1778583"/>
            <a:ext cx="112330" cy="366285"/>
            <a:chOff x="2758162" y="1965433"/>
            <a:chExt cx="112330" cy="366285"/>
          </a:xfrm>
        </p:grpSpPr>
        <p:sp>
          <p:nvSpPr>
            <p:cNvPr id="14992" name="Google Shape;14992;p88"/>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8"/>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8"/>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8"/>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8"/>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8"/>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8"/>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8"/>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8"/>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8"/>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2" name="Google Shape;15002;p88"/>
          <p:cNvGrpSpPr/>
          <p:nvPr/>
        </p:nvGrpSpPr>
        <p:grpSpPr>
          <a:xfrm>
            <a:off x="1840734" y="3622479"/>
            <a:ext cx="169818" cy="365525"/>
            <a:chOff x="1840734" y="3809329"/>
            <a:chExt cx="169818" cy="365525"/>
          </a:xfrm>
        </p:grpSpPr>
        <p:sp>
          <p:nvSpPr>
            <p:cNvPr id="15003" name="Google Shape;15003;p88"/>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8"/>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8"/>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8"/>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8"/>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8"/>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8"/>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8"/>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8"/>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8"/>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3" name="Google Shape;15013;p88"/>
          <p:cNvGrpSpPr/>
          <p:nvPr/>
        </p:nvGrpSpPr>
        <p:grpSpPr>
          <a:xfrm>
            <a:off x="3964761" y="1823232"/>
            <a:ext cx="365394" cy="276856"/>
            <a:chOff x="3964761" y="2010082"/>
            <a:chExt cx="365394" cy="276856"/>
          </a:xfrm>
        </p:grpSpPr>
        <p:sp>
          <p:nvSpPr>
            <p:cNvPr id="15014" name="Google Shape;15014;p88"/>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8"/>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8"/>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8"/>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8"/>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8"/>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88"/>
          <p:cNvGrpSpPr/>
          <p:nvPr/>
        </p:nvGrpSpPr>
        <p:grpSpPr>
          <a:xfrm>
            <a:off x="1769017" y="1830490"/>
            <a:ext cx="365420" cy="248216"/>
            <a:chOff x="1769017" y="2017340"/>
            <a:chExt cx="365420" cy="248216"/>
          </a:xfrm>
        </p:grpSpPr>
        <p:sp>
          <p:nvSpPr>
            <p:cNvPr id="15021" name="Google Shape;15021;p88"/>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8"/>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8"/>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8"/>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8"/>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8"/>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8"/>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8"/>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8"/>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8"/>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8"/>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8"/>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3" name="Google Shape;15033;p88"/>
          <p:cNvGrpSpPr/>
          <p:nvPr/>
        </p:nvGrpSpPr>
        <p:grpSpPr>
          <a:xfrm>
            <a:off x="1298499" y="1879436"/>
            <a:ext cx="365525" cy="164421"/>
            <a:chOff x="1298499" y="2066286"/>
            <a:chExt cx="365525" cy="164421"/>
          </a:xfrm>
        </p:grpSpPr>
        <p:sp>
          <p:nvSpPr>
            <p:cNvPr id="15034" name="Google Shape;15034;p88"/>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8"/>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8"/>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8"/>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8"/>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8"/>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8"/>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8"/>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8"/>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8"/>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8"/>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8"/>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8"/>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8"/>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8"/>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8"/>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8"/>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8"/>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8"/>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8"/>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8"/>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8"/>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88"/>
          <p:cNvGrpSpPr/>
          <p:nvPr/>
        </p:nvGrpSpPr>
        <p:grpSpPr>
          <a:xfrm>
            <a:off x="854105" y="1898328"/>
            <a:ext cx="365551" cy="126663"/>
            <a:chOff x="854105" y="2085178"/>
            <a:chExt cx="365551" cy="126663"/>
          </a:xfrm>
        </p:grpSpPr>
        <p:sp>
          <p:nvSpPr>
            <p:cNvPr id="15057" name="Google Shape;15057;p88"/>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8"/>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8"/>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8"/>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1" name="Google Shape;15061;p88"/>
          <p:cNvGrpSpPr/>
          <p:nvPr/>
        </p:nvGrpSpPr>
        <p:grpSpPr>
          <a:xfrm>
            <a:off x="2315916" y="1778950"/>
            <a:ext cx="110706" cy="365472"/>
            <a:chOff x="2315916" y="1965800"/>
            <a:chExt cx="110706" cy="365472"/>
          </a:xfrm>
        </p:grpSpPr>
        <p:sp>
          <p:nvSpPr>
            <p:cNvPr id="15062" name="Google Shape;15062;p88"/>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8"/>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8"/>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8"/>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6" name="Google Shape;15066;p88"/>
          <p:cNvGrpSpPr/>
          <p:nvPr/>
        </p:nvGrpSpPr>
        <p:grpSpPr>
          <a:xfrm>
            <a:off x="936878" y="3622558"/>
            <a:ext cx="198615" cy="365446"/>
            <a:chOff x="936878" y="3809408"/>
            <a:chExt cx="198615" cy="365446"/>
          </a:xfrm>
        </p:grpSpPr>
        <p:sp>
          <p:nvSpPr>
            <p:cNvPr id="15067" name="Google Shape;15067;p88"/>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8"/>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8"/>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8"/>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8"/>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8"/>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8"/>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8"/>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8"/>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8"/>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8"/>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8"/>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9" name="Google Shape;15079;p88"/>
          <p:cNvGrpSpPr/>
          <p:nvPr/>
        </p:nvGrpSpPr>
        <p:grpSpPr>
          <a:xfrm>
            <a:off x="2270140" y="3622610"/>
            <a:ext cx="202021" cy="365394"/>
            <a:chOff x="2270140" y="3809460"/>
            <a:chExt cx="202021" cy="365394"/>
          </a:xfrm>
        </p:grpSpPr>
        <p:sp>
          <p:nvSpPr>
            <p:cNvPr id="15080" name="Google Shape;15080;p88"/>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8"/>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8"/>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8"/>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8"/>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8"/>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8"/>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8"/>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8"/>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8"/>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8"/>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8"/>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8"/>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8"/>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4" name="Google Shape;15094;p88"/>
          <p:cNvGrpSpPr/>
          <p:nvPr/>
        </p:nvGrpSpPr>
        <p:grpSpPr>
          <a:xfrm>
            <a:off x="3201010" y="1778976"/>
            <a:ext cx="115370" cy="365420"/>
            <a:chOff x="3201010" y="1965826"/>
            <a:chExt cx="115370" cy="365420"/>
          </a:xfrm>
        </p:grpSpPr>
        <p:sp>
          <p:nvSpPr>
            <p:cNvPr id="15095" name="Google Shape;15095;p88"/>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8"/>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8"/>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8"/>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8"/>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8"/>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8"/>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2" name="Google Shape;15102;p88"/>
          <p:cNvGrpSpPr/>
          <p:nvPr/>
        </p:nvGrpSpPr>
        <p:grpSpPr>
          <a:xfrm>
            <a:off x="3520366" y="1823232"/>
            <a:ext cx="365551" cy="276856"/>
            <a:chOff x="3520366" y="2010082"/>
            <a:chExt cx="365551" cy="276856"/>
          </a:xfrm>
        </p:grpSpPr>
        <p:sp>
          <p:nvSpPr>
            <p:cNvPr id="15103" name="Google Shape;15103;p88"/>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8"/>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8"/>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8"/>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8"/>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8"/>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8"/>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8"/>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8"/>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8"/>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3" name="Google Shape;15113;p88"/>
          <p:cNvGrpSpPr/>
          <p:nvPr/>
        </p:nvGrpSpPr>
        <p:grpSpPr>
          <a:xfrm>
            <a:off x="1298368" y="3622610"/>
            <a:ext cx="365420" cy="365394"/>
            <a:chOff x="1298368" y="3809460"/>
            <a:chExt cx="365420" cy="365394"/>
          </a:xfrm>
        </p:grpSpPr>
        <p:sp>
          <p:nvSpPr>
            <p:cNvPr id="15114" name="Google Shape;15114;p88"/>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8"/>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8"/>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8"/>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8"/>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8"/>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8"/>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8"/>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8"/>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8"/>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8"/>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8"/>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8"/>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8"/>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8"/>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8"/>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8"/>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8"/>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8"/>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8"/>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8"/>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8"/>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8"/>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8"/>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8"/>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8"/>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8"/>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8"/>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8"/>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8"/>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8"/>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8"/>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8"/>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8"/>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8"/>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8"/>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8"/>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8"/>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8"/>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8"/>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8"/>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8"/>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8"/>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8"/>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8" name="Google Shape;15158;p88"/>
          <p:cNvGrpSpPr/>
          <p:nvPr/>
        </p:nvGrpSpPr>
        <p:grpSpPr>
          <a:xfrm>
            <a:off x="3963503" y="3164093"/>
            <a:ext cx="365394" cy="365472"/>
            <a:chOff x="3963503" y="3350943"/>
            <a:chExt cx="365394" cy="365472"/>
          </a:xfrm>
        </p:grpSpPr>
        <p:sp>
          <p:nvSpPr>
            <p:cNvPr id="15159" name="Google Shape;15159;p88"/>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8"/>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8"/>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8"/>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8"/>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8"/>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8"/>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8"/>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8"/>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8"/>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8"/>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8"/>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1" name="Google Shape;15171;p88"/>
          <p:cNvGrpSpPr/>
          <p:nvPr/>
        </p:nvGrpSpPr>
        <p:grpSpPr>
          <a:xfrm>
            <a:off x="858140" y="3178111"/>
            <a:ext cx="319880" cy="365918"/>
            <a:chOff x="858140" y="3364961"/>
            <a:chExt cx="319880" cy="365918"/>
          </a:xfrm>
        </p:grpSpPr>
        <p:sp>
          <p:nvSpPr>
            <p:cNvPr id="15172" name="Google Shape;15172;p88"/>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8"/>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8"/>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8"/>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8"/>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8"/>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8"/>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8"/>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8"/>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8"/>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8"/>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8"/>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8"/>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5" name="Google Shape;15185;p88"/>
          <p:cNvGrpSpPr/>
          <p:nvPr/>
        </p:nvGrpSpPr>
        <p:grpSpPr>
          <a:xfrm>
            <a:off x="4014938" y="1317445"/>
            <a:ext cx="318125" cy="362931"/>
            <a:chOff x="4014938" y="1504295"/>
            <a:chExt cx="318125" cy="362931"/>
          </a:xfrm>
        </p:grpSpPr>
        <p:sp>
          <p:nvSpPr>
            <p:cNvPr id="15186" name="Google Shape;15186;p88"/>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8"/>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8"/>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8"/>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8"/>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8"/>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8"/>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88"/>
          <p:cNvGrpSpPr/>
          <p:nvPr/>
        </p:nvGrpSpPr>
        <p:grpSpPr>
          <a:xfrm>
            <a:off x="1308797" y="3178268"/>
            <a:ext cx="311705" cy="365499"/>
            <a:chOff x="1308797" y="3365118"/>
            <a:chExt cx="311705" cy="365499"/>
          </a:xfrm>
        </p:grpSpPr>
        <p:sp>
          <p:nvSpPr>
            <p:cNvPr id="15194" name="Google Shape;15194;p88"/>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8"/>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8"/>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8"/>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8"/>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8"/>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8"/>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8"/>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8"/>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8"/>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8"/>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8"/>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8"/>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8"/>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8"/>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8"/>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8"/>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8"/>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8"/>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8"/>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8"/>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8"/>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8"/>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8"/>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8"/>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9" name="Google Shape;15219;p88"/>
          <p:cNvGrpSpPr/>
          <p:nvPr/>
        </p:nvGrpSpPr>
        <p:grpSpPr>
          <a:xfrm>
            <a:off x="2661291" y="1316083"/>
            <a:ext cx="336624" cy="365551"/>
            <a:chOff x="2661291" y="1502933"/>
            <a:chExt cx="336624" cy="365551"/>
          </a:xfrm>
        </p:grpSpPr>
        <p:sp>
          <p:nvSpPr>
            <p:cNvPr id="15220" name="Google Shape;15220;p88"/>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8"/>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8"/>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8"/>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8"/>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8"/>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8"/>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8"/>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8"/>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8"/>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8"/>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8"/>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8"/>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8"/>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8"/>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8"/>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8"/>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8"/>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8"/>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8"/>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8"/>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8"/>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8"/>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8"/>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8"/>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8"/>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8"/>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8"/>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8"/>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8"/>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8"/>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8"/>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8"/>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8"/>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8"/>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8"/>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8"/>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7" name="Google Shape;15257;p88"/>
          <p:cNvGrpSpPr/>
          <p:nvPr/>
        </p:nvGrpSpPr>
        <p:grpSpPr>
          <a:xfrm>
            <a:off x="854000" y="1404700"/>
            <a:ext cx="365787" cy="188501"/>
            <a:chOff x="854000" y="1591550"/>
            <a:chExt cx="365787" cy="188501"/>
          </a:xfrm>
        </p:grpSpPr>
        <p:sp>
          <p:nvSpPr>
            <p:cNvPr id="15258" name="Google Shape;15258;p88"/>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8"/>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8"/>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88"/>
          <p:cNvGrpSpPr/>
          <p:nvPr/>
        </p:nvGrpSpPr>
        <p:grpSpPr>
          <a:xfrm>
            <a:off x="3562762" y="1316083"/>
            <a:ext cx="326536" cy="365551"/>
            <a:chOff x="3562762" y="1502933"/>
            <a:chExt cx="326536" cy="365551"/>
          </a:xfrm>
        </p:grpSpPr>
        <p:sp>
          <p:nvSpPr>
            <p:cNvPr id="15262" name="Google Shape;15262;p88"/>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8"/>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8"/>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8"/>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8"/>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8"/>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8"/>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8"/>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8"/>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8"/>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8"/>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3" name="Google Shape;15273;p88"/>
          <p:cNvGrpSpPr/>
          <p:nvPr/>
        </p:nvGrpSpPr>
        <p:grpSpPr>
          <a:xfrm>
            <a:off x="1302508" y="1316083"/>
            <a:ext cx="364162" cy="365551"/>
            <a:chOff x="1302508" y="1502933"/>
            <a:chExt cx="364162" cy="365551"/>
          </a:xfrm>
        </p:grpSpPr>
        <p:sp>
          <p:nvSpPr>
            <p:cNvPr id="15274" name="Google Shape;15274;p88"/>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8"/>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8"/>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8"/>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8"/>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8"/>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8"/>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8"/>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8"/>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8"/>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8"/>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8"/>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8"/>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8"/>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8"/>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8"/>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8"/>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8"/>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8"/>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3" name="Google Shape;15293;p88"/>
          <p:cNvGrpSpPr/>
          <p:nvPr/>
        </p:nvGrpSpPr>
        <p:grpSpPr>
          <a:xfrm>
            <a:off x="2213019" y="1316083"/>
            <a:ext cx="336755" cy="365551"/>
            <a:chOff x="2213019" y="1502933"/>
            <a:chExt cx="336755" cy="365551"/>
          </a:xfrm>
        </p:grpSpPr>
        <p:sp>
          <p:nvSpPr>
            <p:cNvPr id="15294" name="Google Shape;15294;p88"/>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8"/>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8"/>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8"/>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8"/>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8"/>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8"/>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8"/>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8"/>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8"/>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8"/>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8"/>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6" name="Google Shape;15306;p88"/>
          <p:cNvGrpSpPr/>
          <p:nvPr/>
        </p:nvGrpSpPr>
        <p:grpSpPr>
          <a:xfrm>
            <a:off x="2202380" y="3178347"/>
            <a:ext cx="306255" cy="365499"/>
            <a:chOff x="2202380" y="3365197"/>
            <a:chExt cx="306255" cy="365499"/>
          </a:xfrm>
        </p:grpSpPr>
        <p:sp>
          <p:nvSpPr>
            <p:cNvPr id="15307" name="Google Shape;15307;p88"/>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8"/>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8"/>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8"/>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8"/>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8"/>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8"/>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8"/>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8"/>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8"/>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8"/>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8"/>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8"/>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0" name="Google Shape;15320;p88"/>
          <p:cNvGrpSpPr/>
          <p:nvPr/>
        </p:nvGrpSpPr>
        <p:grpSpPr>
          <a:xfrm>
            <a:off x="1759349" y="3178294"/>
            <a:ext cx="304525" cy="365394"/>
            <a:chOff x="1759349" y="3365144"/>
            <a:chExt cx="304525" cy="365394"/>
          </a:xfrm>
        </p:grpSpPr>
        <p:sp>
          <p:nvSpPr>
            <p:cNvPr id="15321" name="Google Shape;15321;p88"/>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8"/>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8"/>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8"/>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8"/>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8"/>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8"/>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8"/>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8"/>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8"/>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8"/>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8"/>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8"/>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8"/>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8"/>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8"/>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8"/>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8"/>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8"/>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0" name="Google Shape;15340;p88"/>
          <p:cNvGrpSpPr/>
          <p:nvPr/>
        </p:nvGrpSpPr>
        <p:grpSpPr>
          <a:xfrm>
            <a:off x="4110892" y="2234952"/>
            <a:ext cx="95115" cy="365368"/>
            <a:chOff x="4110892" y="2421802"/>
            <a:chExt cx="95115" cy="365368"/>
          </a:xfrm>
        </p:grpSpPr>
        <p:sp>
          <p:nvSpPr>
            <p:cNvPr id="15341" name="Google Shape;15341;p88"/>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8"/>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8"/>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8"/>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8"/>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8"/>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8"/>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8" name="Google Shape;15348;p88"/>
          <p:cNvGrpSpPr/>
          <p:nvPr/>
        </p:nvGrpSpPr>
        <p:grpSpPr>
          <a:xfrm>
            <a:off x="2769848" y="3618785"/>
            <a:ext cx="91473" cy="365525"/>
            <a:chOff x="2769848" y="3805635"/>
            <a:chExt cx="91473" cy="365525"/>
          </a:xfrm>
        </p:grpSpPr>
        <p:sp>
          <p:nvSpPr>
            <p:cNvPr id="15349" name="Google Shape;15349;p88"/>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8"/>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8"/>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8"/>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8"/>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8"/>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8"/>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8"/>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7" name="Google Shape;15357;p88"/>
          <p:cNvGrpSpPr/>
          <p:nvPr/>
        </p:nvGrpSpPr>
        <p:grpSpPr>
          <a:xfrm>
            <a:off x="1794067" y="2234900"/>
            <a:ext cx="269807" cy="365525"/>
            <a:chOff x="1794067" y="2421750"/>
            <a:chExt cx="269807" cy="365525"/>
          </a:xfrm>
        </p:grpSpPr>
        <p:sp>
          <p:nvSpPr>
            <p:cNvPr id="15358" name="Google Shape;15358;p88"/>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8"/>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8"/>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8"/>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8"/>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8"/>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8"/>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8"/>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8"/>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8"/>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8"/>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8"/>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8"/>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8"/>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8"/>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8"/>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8"/>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8"/>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8"/>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8"/>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8"/>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8"/>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8"/>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8"/>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8"/>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8"/>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8"/>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5" name="Google Shape;15385;p88"/>
          <p:cNvGrpSpPr/>
          <p:nvPr/>
        </p:nvGrpSpPr>
        <p:grpSpPr>
          <a:xfrm>
            <a:off x="3606782" y="2234900"/>
            <a:ext cx="211585" cy="365525"/>
            <a:chOff x="3606782" y="2421750"/>
            <a:chExt cx="211585" cy="365525"/>
          </a:xfrm>
        </p:grpSpPr>
        <p:sp>
          <p:nvSpPr>
            <p:cNvPr id="15386" name="Google Shape;15386;p88"/>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8"/>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8"/>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8"/>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8"/>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8"/>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8"/>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8"/>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4" name="Google Shape;15394;p88"/>
          <p:cNvGrpSpPr/>
          <p:nvPr/>
        </p:nvGrpSpPr>
        <p:grpSpPr>
          <a:xfrm>
            <a:off x="3104664" y="1316187"/>
            <a:ext cx="336755" cy="365341"/>
            <a:chOff x="3104664" y="1503037"/>
            <a:chExt cx="336755" cy="365341"/>
          </a:xfrm>
        </p:grpSpPr>
        <p:sp>
          <p:nvSpPr>
            <p:cNvPr id="15395" name="Google Shape;15395;p88"/>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8"/>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8"/>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8"/>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8"/>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8"/>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8"/>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8"/>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8"/>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8"/>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8"/>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8"/>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8"/>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8"/>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9" name="Google Shape;15409;p88"/>
          <p:cNvGrpSpPr/>
          <p:nvPr/>
        </p:nvGrpSpPr>
        <p:grpSpPr>
          <a:xfrm>
            <a:off x="2241946" y="2234900"/>
            <a:ext cx="265562" cy="365525"/>
            <a:chOff x="2241946" y="2421750"/>
            <a:chExt cx="265562" cy="365525"/>
          </a:xfrm>
        </p:grpSpPr>
        <p:sp>
          <p:nvSpPr>
            <p:cNvPr id="15410" name="Google Shape;15410;p88"/>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8"/>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8"/>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8"/>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8"/>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8"/>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8"/>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8"/>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8"/>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8"/>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0" name="Google Shape;15420;p88"/>
          <p:cNvGrpSpPr/>
          <p:nvPr/>
        </p:nvGrpSpPr>
        <p:grpSpPr>
          <a:xfrm>
            <a:off x="2694018" y="2235031"/>
            <a:ext cx="254583" cy="365394"/>
            <a:chOff x="2694018" y="2421881"/>
            <a:chExt cx="254583" cy="365394"/>
          </a:xfrm>
        </p:grpSpPr>
        <p:sp>
          <p:nvSpPr>
            <p:cNvPr id="15421" name="Google Shape;15421;p88"/>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8"/>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8"/>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8"/>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8"/>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88"/>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8"/>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8" name="Google Shape;15428;p88"/>
          <p:cNvGrpSpPr/>
          <p:nvPr/>
        </p:nvGrpSpPr>
        <p:grpSpPr>
          <a:xfrm>
            <a:off x="3947519" y="4139297"/>
            <a:ext cx="365420" cy="263021"/>
            <a:chOff x="3947519" y="4326147"/>
            <a:chExt cx="365420" cy="263021"/>
          </a:xfrm>
        </p:grpSpPr>
        <p:sp>
          <p:nvSpPr>
            <p:cNvPr id="15429" name="Google Shape;15429;p88"/>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8"/>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8"/>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8"/>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8"/>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8"/>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8"/>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8"/>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8"/>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8"/>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8"/>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8"/>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8"/>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8"/>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8"/>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8"/>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8"/>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8"/>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8"/>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8" name="Google Shape;15448;p88"/>
          <p:cNvGrpSpPr/>
          <p:nvPr/>
        </p:nvGrpSpPr>
        <p:grpSpPr>
          <a:xfrm>
            <a:off x="3430072" y="4105024"/>
            <a:ext cx="368931" cy="331488"/>
            <a:chOff x="3430072" y="4291874"/>
            <a:chExt cx="368931" cy="331488"/>
          </a:xfrm>
        </p:grpSpPr>
        <p:sp>
          <p:nvSpPr>
            <p:cNvPr id="15449" name="Google Shape;15449;p88"/>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8"/>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8"/>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8"/>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8"/>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8"/>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8"/>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8"/>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8"/>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8"/>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8"/>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8"/>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8"/>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8"/>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8"/>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8"/>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8"/>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8"/>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8"/>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8" name="Google Shape;15468;p88"/>
          <p:cNvGrpSpPr/>
          <p:nvPr/>
        </p:nvGrpSpPr>
        <p:grpSpPr>
          <a:xfrm>
            <a:off x="3153479" y="2235031"/>
            <a:ext cx="225158" cy="364267"/>
            <a:chOff x="3153479" y="2421881"/>
            <a:chExt cx="225158" cy="364267"/>
          </a:xfrm>
        </p:grpSpPr>
        <p:sp>
          <p:nvSpPr>
            <p:cNvPr id="15469" name="Google Shape;15469;p88"/>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8"/>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8"/>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8"/>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8"/>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8"/>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8"/>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8"/>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8"/>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8"/>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8"/>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8"/>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8"/>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2" name="Google Shape;15482;p88"/>
          <p:cNvGrpSpPr/>
          <p:nvPr/>
        </p:nvGrpSpPr>
        <p:grpSpPr>
          <a:xfrm>
            <a:off x="3967643" y="3653031"/>
            <a:ext cx="365551" cy="297503"/>
            <a:chOff x="3967643" y="3839881"/>
            <a:chExt cx="365551" cy="297503"/>
          </a:xfrm>
        </p:grpSpPr>
        <p:sp>
          <p:nvSpPr>
            <p:cNvPr id="15483" name="Google Shape;15483;p88"/>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8"/>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8"/>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8"/>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8"/>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8"/>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8"/>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8"/>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8"/>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8"/>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8"/>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8"/>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8"/>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8"/>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8"/>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8"/>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8"/>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8"/>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8"/>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8"/>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8"/>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8"/>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8"/>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8"/>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8"/>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8" name="Google Shape;15508;p88"/>
          <p:cNvGrpSpPr/>
          <p:nvPr/>
        </p:nvGrpSpPr>
        <p:grpSpPr>
          <a:xfrm>
            <a:off x="3220505" y="3618837"/>
            <a:ext cx="80153" cy="365472"/>
            <a:chOff x="3220505" y="3805687"/>
            <a:chExt cx="80153" cy="365472"/>
          </a:xfrm>
        </p:grpSpPr>
        <p:sp>
          <p:nvSpPr>
            <p:cNvPr id="15509" name="Google Shape;15509;p88"/>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8"/>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8"/>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8"/>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8"/>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8"/>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8"/>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8"/>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8"/>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8" name="Google Shape;15518;p88"/>
          <p:cNvGrpSpPr/>
          <p:nvPr/>
        </p:nvGrpSpPr>
        <p:grpSpPr>
          <a:xfrm>
            <a:off x="1347157" y="2234873"/>
            <a:ext cx="280655" cy="365551"/>
            <a:chOff x="1347157" y="2421723"/>
            <a:chExt cx="280655" cy="365551"/>
          </a:xfrm>
        </p:grpSpPr>
        <p:sp>
          <p:nvSpPr>
            <p:cNvPr id="15519" name="Google Shape;15519;p88"/>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8"/>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8"/>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8"/>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8"/>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8"/>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8"/>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8"/>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8"/>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8"/>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8"/>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8"/>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8"/>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8"/>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8"/>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8"/>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8"/>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8"/>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8"/>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8"/>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8"/>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8"/>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8"/>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2" name="Google Shape;15542;p88"/>
          <p:cNvGrpSpPr/>
          <p:nvPr/>
        </p:nvGrpSpPr>
        <p:grpSpPr>
          <a:xfrm>
            <a:off x="3507658" y="3645406"/>
            <a:ext cx="395474" cy="312491"/>
            <a:chOff x="3507658" y="3832256"/>
            <a:chExt cx="395474" cy="312491"/>
          </a:xfrm>
        </p:grpSpPr>
        <p:sp>
          <p:nvSpPr>
            <p:cNvPr id="15543" name="Google Shape;15543;p88"/>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8"/>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8"/>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6" name="Google Shape;15546;p88"/>
          <p:cNvGrpSpPr/>
          <p:nvPr/>
        </p:nvGrpSpPr>
        <p:grpSpPr>
          <a:xfrm>
            <a:off x="3962481" y="2714405"/>
            <a:ext cx="365158" cy="365368"/>
            <a:chOff x="3962481" y="2901255"/>
            <a:chExt cx="365158" cy="365368"/>
          </a:xfrm>
        </p:grpSpPr>
        <p:sp>
          <p:nvSpPr>
            <p:cNvPr id="15547" name="Google Shape;15547;p88"/>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8"/>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8"/>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8"/>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8"/>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8"/>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8"/>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8"/>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8"/>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8"/>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8"/>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8"/>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8"/>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8"/>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8"/>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8"/>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8"/>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8"/>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8"/>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6" name="Google Shape;15566;p88"/>
          <p:cNvGrpSpPr/>
          <p:nvPr/>
        </p:nvGrpSpPr>
        <p:grpSpPr>
          <a:xfrm>
            <a:off x="3520995" y="2738878"/>
            <a:ext cx="365551" cy="316238"/>
            <a:chOff x="3520995" y="2925728"/>
            <a:chExt cx="365551" cy="316238"/>
          </a:xfrm>
        </p:grpSpPr>
        <p:sp>
          <p:nvSpPr>
            <p:cNvPr id="15567" name="Google Shape;15567;p88"/>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8"/>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8"/>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8"/>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8"/>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8"/>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8"/>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8"/>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8"/>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8"/>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8"/>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8"/>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8"/>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8"/>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8"/>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8"/>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8"/>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8"/>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8"/>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8"/>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8"/>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8"/>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8"/>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8"/>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8"/>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8"/>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8"/>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8"/>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8"/>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8"/>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8"/>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8"/>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8"/>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8"/>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8"/>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8"/>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8"/>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8"/>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8"/>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8"/>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7" name="Google Shape;15607;p88"/>
          <p:cNvGrpSpPr/>
          <p:nvPr/>
        </p:nvGrpSpPr>
        <p:grpSpPr>
          <a:xfrm>
            <a:off x="894378" y="2235188"/>
            <a:ext cx="284926" cy="365237"/>
            <a:chOff x="894378" y="2422038"/>
            <a:chExt cx="284926" cy="365237"/>
          </a:xfrm>
        </p:grpSpPr>
        <p:sp>
          <p:nvSpPr>
            <p:cNvPr id="15608" name="Google Shape;15608;p88"/>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8"/>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8"/>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8"/>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8"/>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8"/>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8"/>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8"/>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8"/>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8"/>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8"/>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8"/>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8"/>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1" name="Google Shape;15621;p88"/>
          <p:cNvGrpSpPr/>
          <p:nvPr/>
        </p:nvGrpSpPr>
        <p:grpSpPr>
          <a:xfrm>
            <a:off x="3077518" y="2741787"/>
            <a:ext cx="376844" cy="310369"/>
            <a:chOff x="3077518" y="2928637"/>
            <a:chExt cx="376844" cy="310369"/>
          </a:xfrm>
        </p:grpSpPr>
        <p:sp>
          <p:nvSpPr>
            <p:cNvPr id="15622" name="Google Shape;15622;p88"/>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8"/>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8"/>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8"/>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8"/>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8"/>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8"/>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8"/>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8"/>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8"/>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8"/>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8"/>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8"/>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5" name="Google Shape;15635;p88"/>
          <p:cNvGrpSpPr/>
          <p:nvPr/>
        </p:nvGrpSpPr>
        <p:grpSpPr>
          <a:xfrm>
            <a:off x="2637656" y="2714248"/>
            <a:ext cx="365289" cy="365525"/>
            <a:chOff x="2637656" y="2901098"/>
            <a:chExt cx="365289" cy="365525"/>
          </a:xfrm>
        </p:grpSpPr>
        <p:sp>
          <p:nvSpPr>
            <p:cNvPr id="15636" name="Google Shape;15636;p88"/>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8"/>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8"/>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88"/>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8"/>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8"/>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2" name="Google Shape;15642;p88"/>
          <p:cNvGrpSpPr/>
          <p:nvPr/>
        </p:nvGrpSpPr>
        <p:grpSpPr>
          <a:xfrm>
            <a:off x="2195804" y="2759526"/>
            <a:ext cx="365394" cy="274969"/>
            <a:chOff x="2195804" y="2946376"/>
            <a:chExt cx="365394" cy="274969"/>
          </a:xfrm>
        </p:grpSpPr>
        <p:sp>
          <p:nvSpPr>
            <p:cNvPr id="15643" name="Google Shape;15643;p88"/>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8"/>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8"/>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8"/>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8"/>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8"/>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88"/>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8"/>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8"/>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8"/>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8"/>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8"/>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8"/>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8"/>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8"/>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8"/>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8"/>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8"/>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8"/>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8"/>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8"/>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8"/>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8"/>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8"/>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8"/>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88"/>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88"/>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8"/>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8"/>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2" name="Google Shape;15672;p88"/>
          <p:cNvGrpSpPr/>
          <p:nvPr/>
        </p:nvGrpSpPr>
        <p:grpSpPr>
          <a:xfrm>
            <a:off x="1312334" y="2714248"/>
            <a:ext cx="377342" cy="365525"/>
            <a:chOff x="1312334" y="2901098"/>
            <a:chExt cx="377342" cy="365525"/>
          </a:xfrm>
        </p:grpSpPr>
        <p:sp>
          <p:nvSpPr>
            <p:cNvPr id="15673" name="Google Shape;15673;p88"/>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8"/>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8"/>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8"/>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8"/>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8"/>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8"/>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88"/>
          <p:cNvGrpSpPr/>
          <p:nvPr/>
        </p:nvGrpSpPr>
        <p:grpSpPr>
          <a:xfrm>
            <a:off x="859660" y="2714379"/>
            <a:ext cx="377133" cy="365341"/>
            <a:chOff x="859660" y="2901229"/>
            <a:chExt cx="377133" cy="365341"/>
          </a:xfrm>
        </p:grpSpPr>
        <p:sp>
          <p:nvSpPr>
            <p:cNvPr id="15681" name="Google Shape;15681;p88"/>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8"/>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8"/>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8"/>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8"/>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8"/>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8"/>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8"/>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8"/>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8"/>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8"/>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8"/>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8"/>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8"/>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8"/>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8"/>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8"/>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88"/>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88"/>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0" name="Google Shape;15700;p88"/>
          <p:cNvGrpSpPr/>
          <p:nvPr/>
        </p:nvGrpSpPr>
        <p:grpSpPr>
          <a:xfrm>
            <a:off x="3090671" y="3178425"/>
            <a:ext cx="323365" cy="365420"/>
            <a:chOff x="3090671" y="3365275"/>
            <a:chExt cx="323365" cy="365420"/>
          </a:xfrm>
        </p:grpSpPr>
        <p:sp>
          <p:nvSpPr>
            <p:cNvPr id="15701" name="Google Shape;15701;p88"/>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8"/>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8"/>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8"/>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8"/>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8"/>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8"/>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8"/>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8"/>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8"/>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8"/>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8"/>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8"/>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8"/>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8"/>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8"/>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8"/>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8"/>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8"/>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8"/>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8"/>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8"/>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8"/>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8"/>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8"/>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8"/>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8"/>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8" name="Google Shape;15728;p88"/>
          <p:cNvGrpSpPr/>
          <p:nvPr/>
        </p:nvGrpSpPr>
        <p:grpSpPr>
          <a:xfrm>
            <a:off x="861651" y="4093731"/>
            <a:ext cx="346554" cy="364844"/>
            <a:chOff x="861651" y="4280581"/>
            <a:chExt cx="346554" cy="364844"/>
          </a:xfrm>
        </p:grpSpPr>
        <p:sp>
          <p:nvSpPr>
            <p:cNvPr id="15729" name="Google Shape;15729;p88"/>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8"/>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8"/>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8"/>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8"/>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88"/>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88"/>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8"/>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8"/>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8"/>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8"/>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8"/>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88"/>
          <p:cNvGrpSpPr/>
          <p:nvPr/>
        </p:nvGrpSpPr>
        <p:grpSpPr>
          <a:xfrm>
            <a:off x="1385020" y="4093757"/>
            <a:ext cx="330440" cy="364791"/>
            <a:chOff x="1385020" y="4280607"/>
            <a:chExt cx="330440" cy="364791"/>
          </a:xfrm>
        </p:grpSpPr>
        <p:sp>
          <p:nvSpPr>
            <p:cNvPr id="15742" name="Google Shape;15742;p88"/>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8"/>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8"/>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8"/>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8"/>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8"/>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8"/>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8"/>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8"/>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8"/>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8"/>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8"/>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8"/>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8"/>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8"/>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8"/>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8"/>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8"/>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8"/>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8"/>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8"/>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8"/>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8"/>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8"/>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8"/>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8"/>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8" name="Google Shape;15768;p88"/>
          <p:cNvGrpSpPr/>
          <p:nvPr/>
        </p:nvGrpSpPr>
        <p:grpSpPr>
          <a:xfrm>
            <a:off x="1737836" y="1314091"/>
            <a:ext cx="392016" cy="369560"/>
            <a:chOff x="1737836" y="1500941"/>
            <a:chExt cx="392016" cy="369560"/>
          </a:xfrm>
        </p:grpSpPr>
        <p:sp>
          <p:nvSpPr>
            <p:cNvPr id="15769" name="Google Shape;15769;p88"/>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8"/>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8"/>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8"/>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8"/>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8"/>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8"/>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8"/>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8"/>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88"/>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8"/>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8"/>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8"/>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8"/>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8"/>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8"/>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8"/>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8"/>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8"/>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8"/>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88"/>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8"/>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8"/>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8"/>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8"/>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8"/>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8"/>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8"/>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8"/>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8"/>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8"/>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8"/>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8"/>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8"/>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88"/>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8"/>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8"/>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6" name="Google Shape;15806;p88"/>
          <p:cNvGrpSpPr/>
          <p:nvPr/>
        </p:nvGrpSpPr>
        <p:grpSpPr>
          <a:xfrm>
            <a:off x="1879330" y="4111496"/>
            <a:ext cx="379884" cy="329182"/>
            <a:chOff x="1879330" y="4298346"/>
            <a:chExt cx="379884" cy="329182"/>
          </a:xfrm>
        </p:grpSpPr>
        <p:sp>
          <p:nvSpPr>
            <p:cNvPr id="15807" name="Google Shape;15807;p88"/>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8"/>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8"/>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8"/>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8"/>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8"/>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8"/>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8"/>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8"/>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8"/>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8"/>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8"/>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8"/>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8"/>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8"/>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8"/>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8"/>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8"/>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8"/>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8"/>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8"/>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8"/>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9" name="Google Shape;15829;p88"/>
          <p:cNvGrpSpPr/>
          <p:nvPr/>
        </p:nvGrpSpPr>
        <p:grpSpPr>
          <a:xfrm>
            <a:off x="2399816" y="4111365"/>
            <a:ext cx="365394" cy="329706"/>
            <a:chOff x="2399816" y="4298215"/>
            <a:chExt cx="365394" cy="329706"/>
          </a:xfrm>
        </p:grpSpPr>
        <p:sp>
          <p:nvSpPr>
            <p:cNvPr id="15830" name="Google Shape;15830;p88"/>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8"/>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8"/>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8"/>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8"/>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8"/>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8"/>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8"/>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8"/>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8"/>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8"/>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8"/>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8"/>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8"/>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8"/>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8"/>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6" name="Google Shape;15846;p88"/>
          <p:cNvGrpSpPr/>
          <p:nvPr/>
        </p:nvGrpSpPr>
        <p:grpSpPr>
          <a:xfrm>
            <a:off x="2915743" y="4108221"/>
            <a:ext cx="366547" cy="335968"/>
            <a:chOff x="2915743" y="4295071"/>
            <a:chExt cx="366547" cy="335968"/>
          </a:xfrm>
        </p:grpSpPr>
        <p:sp>
          <p:nvSpPr>
            <p:cNvPr id="15847" name="Google Shape;15847;p88"/>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8"/>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8"/>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8"/>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8"/>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8"/>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8"/>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8"/>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8"/>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8"/>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8"/>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8"/>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8"/>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8"/>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8"/>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8"/>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8"/>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8"/>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8"/>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8"/>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8"/>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8"/>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8"/>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8"/>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8"/>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8"/>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8"/>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8"/>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8"/>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6" name="Google Shape;15876;p88"/>
          <p:cNvGrpSpPr/>
          <p:nvPr/>
        </p:nvGrpSpPr>
        <p:grpSpPr>
          <a:xfrm>
            <a:off x="5712834" y="3626121"/>
            <a:ext cx="347550" cy="324046"/>
            <a:chOff x="5712834" y="3812971"/>
            <a:chExt cx="347550" cy="324046"/>
          </a:xfrm>
        </p:grpSpPr>
        <p:sp>
          <p:nvSpPr>
            <p:cNvPr id="15877" name="Google Shape;15877;p88"/>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8"/>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8"/>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8"/>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8"/>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8"/>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8"/>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8"/>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8"/>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8"/>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8"/>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8"/>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8"/>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8"/>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8"/>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8"/>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3" name="Google Shape;15893;p88"/>
          <p:cNvGrpSpPr/>
          <p:nvPr/>
        </p:nvGrpSpPr>
        <p:grpSpPr>
          <a:xfrm>
            <a:off x="6181466" y="3672290"/>
            <a:ext cx="347943" cy="231709"/>
            <a:chOff x="6181466" y="3859140"/>
            <a:chExt cx="347943" cy="231709"/>
          </a:xfrm>
        </p:grpSpPr>
        <p:sp>
          <p:nvSpPr>
            <p:cNvPr id="15894" name="Google Shape;15894;p88"/>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8"/>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8"/>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8"/>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8"/>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8"/>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8"/>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8"/>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8"/>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8"/>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8"/>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8"/>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8"/>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8"/>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8" name="Google Shape;15908;p88"/>
          <p:cNvGrpSpPr/>
          <p:nvPr/>
        </p:nvGrpSpPr>
        <p:grpSpPr>
          <a:xfrm>
            <a:off x="2656024" y="3178294"/>
            <a:ext cx="298735" cy="365472"/>
            <a:chOff x="2656024" y="3365144"/>
            <a:chExt cx="298735" cy="365472"/>
          </a:xfrm>
        </p:grpSpPr>
        <p:sp>
          <p:nvSpPr>
            <p:cNvPr id="15909" name="Google Shape;15909;p88"/>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8"/>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8"/>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8"/>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8"/>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8"/>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8"/>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8"/>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8"/>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8"/>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8"/>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8"/>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8"/>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8"/>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8"/>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8"/>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8"/>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8"/>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8"/>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8"/>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8"/>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8"/>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8"/>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88"/>
          <p:cNvGrpSpPr/>
          <p:nvPr/>
        </p:nvGrpSpPr>
        <p:grpSpPr>
          <a:xfrm>
            <a:off x="7172235" y="3616505"/>
            <a:ext cx="387561" cy="384312"/>
            <a:chOff x="7172235" y="3803355"/>
            <a:chExt cx="387561" cy="384312"/>
          </a:xfrm>
        </p:grpSpPr>
        <p:sp>
          <p:nvSpPr>
            <p:cNvPr id="15933" name="Google Shape;15933;p88"/>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8"/>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8"/>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8"/>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8"/>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8"/>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8"/>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8"/>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8"/>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8"/>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8"/>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8"/>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8"/>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8"/>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8"/>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8"/>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8"/>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8"/>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8"/>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8"/>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8"/>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8"/>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8"/>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8"/>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8"/>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88"/>
          <p:cNvGrpSpPr/>
          <p:nvPr/>
        </p:nvGrpSpPr>
        <p:grpSpPr>
          <a:xfrm>
            <a:off x="6655443" y="3612365"/>
            <a:ext cx="428280" cy="351638"/>
            <a:chOff x="6655443" y="3799215"/>
            <a:chExt cx="428280" cy="351638"/>
          </a:xfrm>
        </p:grpSpPr>
        <p:sp>
          <p:nvSpPr>
            <p:cNvPr id="15959" name="Google Shape;15959;p88"/>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8"/>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8"/>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8"/>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8"/>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8"/>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8"/>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8"/>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8"/>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8"/>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8"/>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8"/>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8"/>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2" name="Google Shape;15972;p88"/>
          <p:cNvGrpSpPr/>
          <p:nvPr/>
        </p:nvGrpSpPr>
        <p:grpSpPr>
          <a:xfrm>
            <a:off x="5224551" y="3606417"/>
            <a:ext cx="366547" cy="363507"/>
            <a:chOff x="5224551" y="3793267"/>
            <a:chExt cx="366547" cy="363507"/>
          </a:xfrm>
        </p:grpSpPr>
        <p:sp>
          <p:nvSpPr>
            <p:cNvPr id="15973" name="Google Shape;15973;p88"/>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8"/>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8"/>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8"/>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8"/>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8"/>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8"/>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8"/>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8"/>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8"/>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8"/>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8"/>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8"/>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8"/>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7" name="Google Shape;15987;p88"/>
          <p:cNvGrpSpPr/>
          <p:nvPr/>
        </p:nvGrpSpPr>
        <p:grpSpPr>
          <a:xfrm>
            <a:off x="7075390" y="3162704"/>
            <a:ext cx="375429" cy="363822"/>
            <a:chOff x="7075390" y="3349554"/>
            <a:chExt cx="375429" cy="363822"/>
          </a:xfrm>
        </p:grpSpPr>
        <p:sp>
          <p:nvSpPr>
            <p:cNvPr id="15988" name="Google Shape;15988;p88"/>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8"/>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8"/>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8"/>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8"/>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8"/>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8"/>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8"/>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8"/>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88"/>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8"/>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8"/>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8"/>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8"/>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8"/>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8"/>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8"/>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8"/>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8"/>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7" name="Google Shape;16007;p88"/>
          <p:cNvGrpSpPr/>
          <p:nvPr/>
        </p:nvGrpSpPr>
        <p:grpSpPr>
          <a:xfrm>
            <a:off x="6641451" y="3213694"/>
            <a:ext cx="363402" cy="261527"/>
            <a:chOff x="6641451" y="3400544"/>
            <a:chExt cx="363402" cy="261527"/>
          </a:xfrm>
        </p:grpSpPr>
        <p:sp>
          <p:nvSpPr>
            <p:cNvPr id="16008" name="Google Shape;16008;p88"/>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8"/>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88"/>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8"/>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8"/>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8"/>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8"/>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8"/>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8"/>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8"/>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8"/>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8"/>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8"/>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8"/>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8"/>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8"/>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8"/>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8"/>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8"/>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88"/>
          <p:cNvGrpSpPr/>
          <p:nvPr/>
        </p:nvGrpSpPr>
        <p:grpSpPr>
          <a:xfrm>
            <a:off x="7658737" y="3162756"/>
            <a:ext cx="110208" cy="363219"/>
            <a:chOff x="7658737" y="3349606"/>
            <a:chExt cx="110208" cy="363219"/>
          </a:xfrm>
        </p:grpSpPr>
        <p:sp>
          <p:nvSpPr>
            <p:cNvPr id="16028" name="Google Shape;16028;p88"/>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8"/>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88"/>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8"/>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2" name="Google Shape;16032;p88"/>
          <p:cNvGrpSpPr/>
          <p:nvPr/>
        </p:nvGrpSpPr>
        <p:grpSpPr>
          <a:xfrm>
            <a:off x="7975263" y="3196846"/>
            <a:ext cx="363717" cy="295355"/>
            <a:chOff x="7975263" y="3383696"/>
            <a:chExt cx="363717" cy="295355"/>
          </a:xfrm>
        </p:grpSpPr>
        <p:sp>
          <p:nvSpPr>
            <p:cNvPr id="16033" name="Google Shape;16033;p88"/>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8"/>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8"/>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8"/>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8"/>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8"/>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8"/>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8"/>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8"/>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8"/>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8"/>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8"/>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8"/>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8"/>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8"/>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8"/>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8"/>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8"/>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8"/>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8"/>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3" name="Google Shape;16053;p88"/>
          <p:cNvGrpSpPr/>
          <p:nvPr/>
        </p:nvGrpSpPr>
        <p:grpSpPr>
          <a:xfrm>
            <a:off x="4891988" y="2241450"/>
            <a:ext cx="285424" cy="363507"/>
            <a:chOff x="4891988" y="2428300"/>
            <a:chExt cx="285424" cy="363507"/>
          </a:xfrm>
        </p:grpSpPr>
        <p:sp>
          <p:nvSpPr>
            <p:cNvPr id="16054" name="Google Shape;16054;p88"/>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8"/>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8"/>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8"/>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8"/>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8"/>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8"/>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8"/>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8"/>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8"/>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4" name="Google Shape;16064;p88"/>
          <p:cNvGrpSpPr/>
          <p:nvPr/>
        </p:nvGrpSpPr>
        <p:grpSpPr>
          <a:xfrm>
            <a:off x="6632909" y="2260971"/>
            <a:ext cx="368302" cy="324361"/>
            <a:chOff x="6632909" y="2447821"/>
            <a:chExt cx="368302" cy="324361"/>
          </a:xfrm>
        </p:grpSpPr>
        <p:sp>
          <p:nvSpPr>
            <p:cNvPr id="16065" name="Google Shape;16065;p88"/>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8"/>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8"/>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8"/>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8"/>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8"/>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8"/>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8"/>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8"/>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8"/>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8"/>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8"/>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8"/>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8"/>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8"/>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0" name="Google Shape;16080;p88"/>
          <p:cNvGrpSpPr/>
          <p:nvPr/>
        </p:nvGrpSpPr>
        <p:grpSpPr>
          <a:xfrm>
            <a:off x="1754187" y="2714248"/>
            <a:ext cx="365289" cy="365525"/>
            <a:chOff x="1754187" y="2901098"/>
            <a:chExt cx="365289" cy="365525"/>
          </a:xfrm>
        </p:grpSpPr>
        <p:sp>
          <p:nvSpPr>
            <p:cNvPr id="16081" name="Google Shape;16081;p88"/>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8"/>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8"/>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8"/>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8"/>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8"/>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8"/>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8"/>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8"/>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8"/>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8"/>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8"/>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8"/>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8"/>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8"/>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8"/>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8"/>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8"/>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8"/>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0" name="Google Shape;16100;p88"/>
          <p:cNvGrpSpPr/>
          <p:nvPr/>
        </p:nvGrpSpPr>
        <p:grpSpPr>
          <a:xfrm>
            <a:off x="5770820" y="1828499"/>
            <a:ext cx="363507" cy="303032"/>
            <a:chOff x="5770820" y="2015349"/>
            <a:chExt cx="363507" cy="303032"/>
          </a:xfrm>
        </p:grpSpPr>
        <p:sp>
          <p:nvSpPr>
            <p:cNvPr id="16101" name="Google Shape;16101;p88"/>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8"/>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8"/>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8"/>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8"/>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8"/>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8"/>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8"/>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8"/>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8"/>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8"/>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8"/>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8"/>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8"/>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8"/>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8"/>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8"/>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8"/>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8"/>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8"/>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8"/>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8"/>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8"/>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8"/>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8"/>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8"/>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7" name="Google Shape;16127;p88"/>
          <p:cNvGrpSpPr/>
          <p:nvPr/>
        </p:nvGrpSpPr>
        <p:grpSpPr>
          <a:xfrm>
            <a:off x="5322417" y="1799886"/>
            <a:ext cx="368931" cy="359944"/>
            <a:chOff x="5322417" y="1986736"/>
            <a:chExt cx="368931" cy="359944"/>
          </a:xfrm>
        </p:grpSpPr>
        <p:sp>
          <p:nvSpPr>
            <p:cNvPr id="16128" name="Google Shape;16128;p88"/>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8"/>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8"/>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8"/>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8"/>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8"/>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8"/>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8"/>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8"/>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8"/>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8"/>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8"/>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8"/>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8"/>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8"/>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8"/>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8"/>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8"/>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8"/>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8"/>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8"/>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8"/>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8"/>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1" name="Google Shape;16151;p88"/>
          <p:cNvGrpSpPr/>
          <p:nvPr/>
        </p:nvGrpSpPr>
        <p:grpSpPr>
          <a:xfrm>
            <a:off x="6189641" y="2279418"/>
            <a:ext cx="363298" cy="287572"/>
            <a:chOff x="6189641" y="2466268"/>
            <a:chExt cx="363298" cy="287572"/>
          </a:xfrm>
        </p:grpSpPr>
        <p:sp>
          <p:nvSpPr>
            <p:cNvPr id="16152" name="Google Shape;16152;p88"/>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8"/>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8"/>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8"/>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8"/>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8"/>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8"/>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8"/>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8"/>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8"/>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8"/>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8"/>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8"/>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5" name="Google Shape;16165;p88"/>
          <p:cNvGrpSpPr/>
          <p:nvPr/>
        </p:nvGrpSpPr>
        <p:grpSpPr>
          <a:xfrm>
            <a:off x="7076255" y="2241398"/>
            <a:ext cx="369455" cy="363638"/>
            <a:chOff x="7076255" y="2428248"/>
            <a:chExt cx="369455" cy="363638"/>
          </a:xfrm>
        </p:grpSpPr>
        <p:sp>
          <p:nvSpPr>
            <p:cNvPr id="16166" name="Google Shape;16166;p88"/>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8"/>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8"/>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8"/>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8"/>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8"/>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8"/>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8"/>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8"/>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8"/>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6" name="Google Shape;16176;p88"/>
          <p:cNvGrpSpPr/>
          <p:nvPr/>
        </p:nvGrpSpPr>
        <p:grpSpPr>
          <a:xfrm>
            <a:off x="5331090" y="3150179"/>
            <a:ext cx="316238" cy="388688"/>
            <a:chOff x="5331090" y="3337029"/>
            <a:chExt cx="316238" cy="388688"/>
          </a:xfrm>
        </p:grpSpPr>
        <p:sp>
          <p:nvSpPr>
            <p:cNvPr id="16177" name="Google Shape;16177;p88"/>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8"/>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8"/>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8"/>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8"/>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8"/>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8"/>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8"/>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8"/>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8"/>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8"/>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8"/>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8"/>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8"/>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8"/>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8"/>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8"/>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8"/>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8"/>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8"/>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8"/>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8"/>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8"/>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8"/>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8"/>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8"/>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3" name="Google Shape;16203;p88"/>
          <p:cNvGrpSpPr/>
          <p:nvPr/>
        </p:nvGrpSpPr>
        <p:grpSpPr>
          <a:xfrm>
            <a:off x="7995963" y="1798313"/>
            <a:ext cx="343279" cy="363402"/>
            <a:chOff x="7995963" y="1985163"/>
            <a:chExt cx="343279" cy="363402"/>
          </a:xfrm>
        </p:grpSpPr>
        <p:sp>
          <p:nvSpPr>
            <p:cNvPr id="16204" name="Google Shape;16204;p88"/>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8"/>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8"/>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8"/>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8"/>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8"/>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8"/>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8"/>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8"/>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8"/>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8"/>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8"/>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8"/>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8"/>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8"/>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8"/>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8"/>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8"/>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8"/>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8"/>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4" name="Google Shape;16224;p88"/>
          <p:cNvGrpSpPr/>
          <p:nvPr/>
        </p:nvGrpSpPr>
        <p:grpSpPr>
          <a:xfrm>
            <a:off x="5743255" y="2246560"/>
            <a:ext cx="364162" cy="353236"/>
            <a:chOff x="5743255" y="2433410"/>
            <a:chExt cx="364162" cy="353236"/>
          </a:xfrm>
        </p:grpSpPr>
        <p:sp>
          <p:nvSpPr>
            <p:cNvPr id="16225" name="Google Shape;16225;p88"/>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8"/>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8"/>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8"/>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8"/>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8"/>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8"/>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8"/>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8"/>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8"/>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8"/>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8"/>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8"/>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8"/>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8"/>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8"/>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8"/>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8"/>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8"/>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8"/>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8"/>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6" name="Google Shape;16246;p88"/>
          <p:cNvGrpSpPr/>
          <p:nvPr/>
        </p:nvGrpSpPr>
        <p:grpSpPr>
          <a:xfrm>
            <a:off x="4885202" y="1812410"/>
            <a:ext cx="363271" cy="335104"/>
            <a:chOff x="4885202" y="1999260"/>
            <a:chExt cx="363271" cy="335104"/>
          </a:xfrm>
        </p:grpSpPr>
        <p:sp>
          <p:nvSpPr>
            <p:cNvPr id="16247" name="Google Shape;16247;p88"/>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8"/>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8"/>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8"/>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8"/>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8"/>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8"/>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8"/>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8"/>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8"/>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8"/>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8"/>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8"/>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8"/>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8"/>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8"/>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8"/>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8"/>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5" name="Google Shape;16265;p88"/>
          <p:cNvGrpSpPr/>
          <p:nvPr/>
        </p:nvGrpSpPr>
        <p:grpSpPr>
          <a:xfrm>
            <a:off x="7062315" y="2715113"/>
            <a:ext cx="363507" cy="346423"/>
            <a:chOff x="7062315" y="2901963"/>
            <a:chExt cx="363507" cy="346423"/>
          </a:xfrm>
        </p:grpSpPr>
        <p:sp>
          <p:nvSpPr>
            <p:cNvPr id="16266" name="Google Shape;16266;p88"/>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8"/>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8"/>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8"/>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8"/>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8"/>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8"/>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8"/>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8"/>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8"/>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8"/>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8"/>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8" name="Google Shape;16278;p88"/>
          <p:cNvGrpSpPr/>
          <p:nvPr/>
        </p:nvGrpSpPr>
        <p:grpSpPr>
          <a:xfrm>
            <a:off x="7541533" y="1798313"/>
            <a:ext cx="359865" cy="363402"/>
            <a:chOff x="7541533" y="1985163"/>
            <a:chExt cx="359865" cy="363402"/>
          </a:xfrm>
        </p:grpSpPr>
        <p:sp>
          <p:nvSpPr>
            <p:cNvPr id="16279" name="Google Shape;16279;p88"/>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8"/>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8"/>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8"/>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8"/>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8"/>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8"/>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8"/>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8"/>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8"/>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8"/>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8"/>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8"/>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8"/>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8"/>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8"/>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8"/>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8"/>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8"/>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8"/>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8"/>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8"/>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8"/>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2" name="Google Shape;16302;p88"/>
          <p:cNvGrpSpPr/>
          <p:nvPr/>
        </p:nvGrpSpPr>
        <p:grpSpPr>
          <a:xfrm>
            <a:off x="6602959" y="2721663"/>
            <a:ext cx="363402" cy="333322"/>
            <a:chOff x="6602959" y="2908513"/>
            <a:chExt cx="363402" cy="333322"/>
          </a:xfrm>
        </p:grpSpPr>
        <p:sp>
          <p:nvSpPr>
            <p:cNvPr id="16303" name="Google Shape;16303;p88"/>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8"/>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8"/>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8"/>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8"/>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8"/>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8"/>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8"/>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8"/>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8"/>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8"/>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8"/>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8"/>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8"/>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8"/>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8"/>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8"/>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8"/>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8"/>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8"/>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8"/>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8"/>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8"/>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8"/>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8"/>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8"/>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9" name="Google Shape;16329;p88"/>
          <p:cNvGrpSpPr/>
          <p:nvPr/>
        </p:nvGrpSpPr>
        <p:grpSpPr>
          <a:xfrm>
            <a:off x="5289454" y="2297288"/>
            <a:ext cx="371840" cy="252068"/>
            <a:chOff x="5289454" y="2484138"/>
            <a:chExt cx="371840" cy="252068"/>
          </a:xfrm>
        </p:grpSpPr>
        <p:sp>
          <p:nvSpPr>
            <p:cNvPr id="16330" name="Google Shape;16330;p88"/>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8"/>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8"/>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8"/>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8"/>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8"/>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8"/>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8"/>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8"/>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8"/>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8"/>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8"/>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8"/>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8"/>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8"/>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8"/>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8"/>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8"/>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8"/>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8"/>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8"/>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8"/>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8"/>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8"/>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8"/>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8"/>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8"/>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8"/>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8"/>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8"/>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8"/>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8"/>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8"/>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3" name="Google Shape;16363;p88"/>
          <p:cNvGrpSpPr/>
          <p:nvPr/>
        </p:nvGrpSpPr>
        <p:grpSpPr>
          <a:xfrm>
            <a:off x="6215319" y="1798235"/>
            <a:ext cx="360258" cy="363455"/>
            <a:chOff x="6215319" y="1985085"/>
            <a:chExt cx="360258" cy="363455"/>
          </a:xfrm>
        </p:grpSpPr>
        <p:sp>
          <p:nvSpPr>
            <p:cNvPr id="16364" name="Google Shape;16364;p88"/>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8"/>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8"/>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8"/>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8"/>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8"/>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8"/>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8"/>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8"/>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88"/>
          <p:cNvGrpSpPr/>
          <p:nvPr/>
        </p:nvGrpSpPr>
        <p:grpSpPr>
          <a:xfrm>
            <a:off x="5354856" y="1315847"/>
            <a:ext cx="251334" cy="363402"/>
            <a:chOff x="5354856" y="1502697"/>
            <a:chExt cx="251334" cy="363402"/>
          </a:xfrm>
        </p:grpSpPr>
        <p:sp>
          <p:nvSpPr>
            <p:cNvPr id="16374" name="Google Shape;16374;p88"/>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8"/>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8"/>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8"/>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8"/>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8"/>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8"/>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8"/>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8"/>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8"/>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8"/>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8"/>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8"/>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7" name="Google Shape;16387;p88"/>
          <p:cNvGrpSpPr/>
          <p:nvPr/>
        </p:nvGrpSpPr>
        <p:grpSpPr>
          <a:xfrm>
            <a:off x="7967402" y="2288693"/>
            <a:ext cx="374093" cy="267082"/>
            <a:chOff x="7967402" y="2475543"/>
            <a:chExt cx="374093" cy="267082"/>
          </a:xfrm>
        </p:grpSpPr>
        <p:sp>
          <p:nvSpPr>
            <p:cNvPr id="16388" name="Google Shape;16388;p88"/>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8"/>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8"/>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88"/>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88"/>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8"/>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8"/>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8"/>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8"/>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8"/>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8"/>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8"/>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8"/>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8"/>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8"/>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88"/>
          <p:cNvGrpSpPr/>
          <p:nvPr/>
        </p:nvGrpSpPr>
        <p:grpSpPr>
          <a:xfrm>
            <a:off x="7526624" y="2273836"/>
            <a:ext cx="363979" cy="298604"/>
            <a:chOff x="7526624" y="2460686"/>
            <a:chExt cx="363979" cy="298604"/>
          </a:xfrm>
        </p:grpSpPr>
        <p:sp>
          <p:nvSpPr>
            <p:cNvPr id="16404" name="Google Shape;16404;p88"/>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8"/>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8"/>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8"/>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8"/>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8"/>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8"/>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8"/>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8"/>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8"/>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8"/>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8"/>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8"/>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8"/>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8"/>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8"/>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8"/>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8"/>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8"/>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3" name="Google Shape;16423;p88"/>
          <p:cNvGrpSpPr/>
          <p:nvPr/>
        </p:nvGrpSpPr>
        <p:grpSpPr>
          <a:xfrm>
            <a:off x="7108353" y="1798235"/>
            <a:ext cx="346161" cy="363481"/>
            <a:chOff x="7108353" y="1985085"/>
            <a:chExt cx="346161" cy="363481"/>
          </a:xfrm>
        </p:grpSpPr>
        <p:sp>
          <p:nvSpPr>
            <p:cNvPr id="16424" name="Google Shape;16424;p88"/>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8"/>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8"/>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8"/>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8"/>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8"/>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8"/>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8"/>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8"/>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8"/>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8"/>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8"/>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8"/>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8"/>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8"/>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8"/>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8"/>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1" name="Google Shape;16441;p88"/>
          <p:cNvGrpSpPr/>
          <p:nvPr/>
        </p:nvGrpSpPr>
        <p:grpSpPr>
          <a:xfrm>
            <a:off x="6139594" y="2730598"/>
            <a:ext cx="371578" cy="315347"/>
            <a:chOff x="6139594" y="2917448"/>
            <a:chExt cx="371578" cy="315347"/>
          </a:xfrm>
        </p:grpSpPr>
        <p:sp>
          <p:nvSpPr>
            <p:cNvPr id="16442" name="Google Shape;16442;p88"/>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8"/>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8"/>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8"/>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8"/>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8"/>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8"/>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8"/>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0" name="Google Shape;16450;p88"/>
          <p:cNvGrpSpPr/>
          <p:nvPr/>
        </p:nvGrpSpPr>
        <p:grpSpPr>
          <a:xfrm>
            <a:off x="7539253" y="2706545"/>
            <a:ext cx="328186" cy="363429"/>
            <a:chOff x="7539253" y="2893395"/>
            <a:chExt cx="328186" cy="363429"/>
          </a:xfrm>
        </p:grpSpPr>
        <p:sp>
          <p:nvSpPr>
            <p:cNvPr id="16451" name="Google Shape;16451;p88"/>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8"/>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8"/>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8"/>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8"/>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8"/>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8"/>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8"/>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8"/>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8"/>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8"/>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8"/>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8"/>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8"/>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8"/>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6" name="Google Shape;16466;p88"/>
          <p:cNvGrpSpPr/>
          <p:nvPr/>
        </p:nvGrpSpPr>
        <p:grpSpPr>
          <a:xfrm>
            <a:off x="8004138" y="2706571"/>
            <a:ext cx="317365" cy="363402"/>
            <a:chOff x="8004138" y="2893421"/>
            <a:chExt cx="317365" cy="363402"/>
          </a:xfrm>
        </p:grpSpPr>
        <p:sp>
          <p:nvSpPr>
            <p:cNvPr id="16467" name="Google Shape;16467;p88"/>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8"/>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8"/>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8"/>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8"/>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8"/>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8"/>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8"/>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8"/>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8"/>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8"/>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8"/>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8"/>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8"/>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8"/>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8"/>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8"/>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8"/>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8"/>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8"/>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8"/>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8"/>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8"/>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0" name="Google Shape;16490;p88"/>
          <p:cNvGrpSpPr/>
          <p:nvPr/>
        </p:nvGrpSpPr>
        <p:grpSpPr>
          <a:xfrm>
            <a:off x="5683016" y="2706649"/>
            <a:ext cx="365551" cy="363376"/>
            <a:chOff x="5683016" y="2893499"/>
            <a:chExt cx="365551" cy="363376"/>
          </a:xfrm>
        </p:grpSpPr>
        <p:sp>
          <p:nvSpPr>
            <p:cNvPr id="16491" name="Google Shape;16491;p88"/>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8"/>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8"/>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8"/>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8"/>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8"/>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8"/>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8"/>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8"/>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8"/>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8"/>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8"/>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8"/>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8"/>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8"/>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6" name="Google Shape;16506;p88"/>
          <p:cNvGrpSpPr/>
          <p:nvPr/>
        </p:nvGrpSpPr>
        <p:grpSpPr>
          <a:xfrm>
            <a:off x="4891622" y="1315847"/>
            <a:ext cx="255841" cy="363402"/>
            <a:chOff x="4891622" y="1502697"/>
            <a:chExt cx="255841" cy="363402"/>
          </a:xfrm>
        </p:grpSpPr>
        <p:sp>
          <p:nvSpPr>
            <p:cNvPr id="16507" name="Google Shape;16507;p88"/>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8"/>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8"/>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8"/>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8"/>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8"/>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8"/>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8"/>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8"/>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8"/>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8"/>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8"/>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8"/>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8"/>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8"/>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8"/>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3" name="Google Shape;16523;p88"/>
          <p:cNvGrpSpPr/>
          <p:nvPr/>
        </p:nvGrpSpPr>
        <p:grpSpPr>
          <a:xfrm>
            <a:off x="6281219" y="1315847"/>
            <a:ext cx="243919" cy="363402"/>
            <a:chOff x="6281219" y="1502697"/>
            <a:chExt cx="243919" cy="363402"/>
          </a:xfrm>
        </p:grpSpPr>
        <p:sp>
          <p:nvSpPr>
            <p:cNvPr id="16524" name="Google Shape;16524;p88"/>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8"/>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8"/>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8"/>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8"/>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8"/>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8"/>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8"/>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8"/>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8"/>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8"/>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8"/>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8"/>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8"/>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8" name="Google Shape;16538;p88"/>
          <p:cNvGrpSpPr/>
          <p:nvPr/>
        </p:nvGrpSpPr>
        <p:grpSpPr>
          <a:xfrm>
            <a:off x="4888713" y="3163018"/>
            <a:ext cx="311469" cy="363167"/>
            <a:chOff x="4888713" y="3349868"/>
            <a:chExt cx="311469" cy="363167"/>
          </a:xfrm>
        </p:grpSpPr>
        <p:sp>
          <p:nvSpPr>
            <p:cNvPr id="16539" name="Google Shape;16539;p88"/>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8"/>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8"/>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8"/>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8"/>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8"/>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8"/>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8"/>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8"/>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8"/>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8"/>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8"/>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8"/>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8"/>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8"/>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4" name="Google Shape;16554;p88"/>
          <p:cNvGrpSpPr/>
          <p:nvPr/>
        </p:nvGrpSpPr>
        <p:grpSpPr>
          <a:xfrm>
            <a:off x="6196821" y="3222446"/>
            <a:ext cx="363402" cy="243971"/>
            <a:chOff x="6196821" y="3409296"/>
            <a:chExt cx="363402" cy="243971"/>
          </a:xfrm>
        </p:grpSpPr>
        <p:sp>
          <p:nvSpPr>
            <p:cNvPr id="16555" name="Google Shape;16555;p88"/>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8"/>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8"/>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8"/>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8"/>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8"/>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8"/>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8"/>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8"/>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8"/>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8"/>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8"/>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8"/>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8"/>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8"/>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8"/>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1" name="Google Shape;16571;p88"/>
          <p:cNvGrpSpPr/>
          <p:nvPr/>
        </p:nvGrpSpPr>
        <p:grpSpPr>
          <a:xfrm>
            <a:off x="5818221" y="1315847"/>
            <a:ext cx="252723" cy="363402"/>
            <a:chOff x="5818221" y="1502697"/>
            <a:chExt cx="252723" cy="363402"/>
          </a:xfrm>
        </p:grpSpPr>
        <p:sp>
          <p:nvSpPr>
            <p:cNvPr id="16572" name="Google Shape;16572;p88"/>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8"/>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8"/>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8"/>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8"/>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8"/>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8"/>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8"/>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8"/>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8"/>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8"/>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8"/>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8"/>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8"/>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8"/>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7" name="Google Shape;16587;p88"/>
          <p:cNvGrpSpPr/>
          <p:nvPr/>
        </p:nvGrpSpPr>
        <p:grpSpPr>
          <a:xfrm>
            <a:off x="6660814" y="1798235"/>
            <a:ext cx="355096" cy="363481"/>
            <a:chOff x="6660814" y="1985085"/>
            <a:chExt cx="355096" cy="363481"/>
          </a:xfrm>
        </p:grpSpPr>
        <p:sp>
          <p:nvSpPr>
            <p:cNvPr id="16588" name="Google Shape;16588;p88"/>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8"/>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8"/>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8"/>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8"/>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8"/>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8"/>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8"/>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8"/>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8"/>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8"/>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8"/>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8"/>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8"/>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8"/>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8"/>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8"/>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8"/>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8"/>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8"/>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8"/>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8"/>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8"/>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8"/>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8"/>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8"/>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8"/>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8"/>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8"/>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7" name="Google Shape;16617;p88"/>
          <p:cNvGrpSpPr/>
          <p:nvPr/>
        </p:nvGrpSpPr>
        <p:grpSpPr>
          <a:xfrm>
            <a:off x="7226448" y="1315847"/>
            <a:ext cx="198379" cy="363402"/>
            <a:chOff x="7226448" y="1502697"/>
            <a:chExt cx="198379" cy="363402"/>
          </a:xfrm>
        </p:grpSpPr>
        <p:sp>
          <p:nvSpPr>
            <p:cNvPr id="16618" name="Google Shape;16618;p88"/>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8"/>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8"/>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8"/>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8"/>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8"/>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8"/>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8"/>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8"/>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8"/>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8"/>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8"/>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8"/>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8"/>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88"/>
          <p:cNvGrpSpPr/>
          <p:nvPr/>
        </p:nvGrpSpPr>
        <p:grpSpPr>
          <a:xfrm>
            <a:off x="8169030" y="1315716"/>
            <a:ext cx="158001" cy="363533"/>
            <a:chOff x="8169030" y="1502566"/>
            <a:chExt cx="158001" cy="363533"/>
          </a:xfrm>
        </p:grpSpPr>
        <p:sp>
          <p:nvSpPr>
            <p:cNvPr id="16633" name="Google Shape;16633;p88"/>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8"/>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8"/>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8"/>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8"/>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8"/>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8"/>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8"/>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8"/>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8"/>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8"/>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8"/>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8"/>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6" name="Google Shape;16646;p88"/>
          <p:cNvGrpSpPr/>
          <p:nvPr/>
        </p:nvGrpSpPr>
        <p:grpSpPr>
          <a:xfrm>
            <a:off x="7706661" y="1315847"/>
            <a:ext cx="160281" cy="363402"/>
            <a:chOff x="7706661" y="1502697"/>
            <a:chExt cx="160281" cy="363402"/>
          </a:xfrm>
        </p:grpSpPr>
        <p:sp>
          <p:nvSpPr>
            <p:cNvPr id="16647" name="Google Shape;16647;p88"/>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8"/>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8"/>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8"/>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8"/>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8"/>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8"/>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8"/>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8"/>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8"/>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8"/>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8"/>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8"/>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8"/>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1" name="Google Shape;16661;p88"/>
          <p:cNvGrpSpPr/>
          <p:nvPr/>
        </p:nvGrpSpPr>
        <p:grpSpPr>
          <a:xfrm>
            <a:off x="6753519" y="1315821"/>
            <a:ext cx="225158" cy="365184"/>
            <a:chOff x="6753519" y="1502671"/>
            <a:chExt cx="225158" cy="365184"/>
          </a:xfrm>
        </p:grpSpPr>
        <p:sp>
          <p:nvSpPr>
            <p:cNvPr id="16662" name="Google Shape;16662;p88"/>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8"/>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8"/>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8"/>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8"/>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8"/>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8"/>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8"/>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8"/>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1" name="Google Shape;16671;p88"/>
          <p:cNvGrpSpPr/>
          <p:nvPr/>
        </p:nvGrpSpPr>
        <p:grpSpPr>
          <a:xfrm>
            <a:off x="5751876" y="3250561"/>
            <a:ext cx="363769" cy="187924"/>
            <a:chOff x="5751876" y="3437411"/>
            <a:chExt cx="363769" cy="187924"/>
          </a:xfrm>
        </p:grpSpPr>
        <p:sp>
          <p:nvSpPr>
            <p:cNvPr id="16672" name="Google Shape;16672;p88"/>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8"/>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8"/>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8"/>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8"/>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8"/>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8"/>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8"/>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8"/>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8"/>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8"/>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8"/>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8"/>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8"/>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8"/>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8"/>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8"/>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8"/>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8"/>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8"/>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8"/>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8"/>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8"/>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8"/>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8"/>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8"/>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88"/>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8"/>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0" name="Google Shape;16700;p88"/>
          <p:cNvGrpSpPr/>
          <p:nvPr/>
        </p:nvGrpSpPr>
        <p:grpSpPr>
          <a:xfrm>
            <a:off x="7660518" y="3613439"/>
            <a:ext cx="304263" cy="363664"/>
            <a:chOff x="7660518" y="3800289"/>
            <a:chExt cx="304263" cy="363664"/>
          </a:xfrm>
        </p:grpSpPr>
        <p:sp>
          <p:nvSpPr>
            <p:cNvPr id="16701" name="Google Shape;16701;p88"/>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8"/>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8"/>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8"/>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8"/>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8"/>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8"/>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8"/>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8"/>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8"/>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1" name="Google Shape;16711;p88"/>
          <p:cNvGrpSpPr/>
          <p:nvPr/>
        </p:nvGrpSpPr>
        <p:grpSpPr>
          <a:xfrm>
            <a:off x="5223660" y="2706623"/>
            <a:ext cx="365551" cy="363271"/>
            <a:chOff x="5223660" y="2893473"/>
            <a:chExt cx="365551" cy="363271"/>
          </a:xfrm>
        </p:grpSpPr>
        <p:sp>
          <p:nvSpPr>
            <p:cNvPr id="16712" name="Google Shape;16712;p88"/>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8"/>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8"/>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8"/>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8"/>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8"/>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8"/>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8"/>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8"/>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8"/>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8"/>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8"/>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8"/>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8"/>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6" name="Google Shape;16726;p88"/>
          <p:cNvGrpSpPr/>
          <p:nvPr/>
        </p:nvGrpSpPr>
        <p:grpSpPr>
          <a:xfrm>
            <a:off x="4864057" y="2706571"/>
            <a:ext cx="166700" cy="363271"/>
            <a:chOff x="4864057" y="2893421"/>
            <a:chExt cx="166700" cy="363271"/>
          </a:xfrm>
        </p:grpSpPr>
        <p:sp>
          <p:nvSpPr>
            <p:cNvPr id="16727" name="Google Shape;16727;p88"/>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8"/>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8"/>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8"/>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8"/>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8"/>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8"/>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8"/>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8"/>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8"/>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8"/>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8"/>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8"/>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40" name="Google Shape;16740;p88"/>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6741" name="Google Shape;16741;p88"/>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6745"/>
        <p:cNvGrpSpPr/>
        <p:nvPr/>
      </p:nvGrpSpPr>
      <p:grpSpPr>
        <a:xfrm>
          <a:off x="0" y="0"/>
          <a:ext cx="0" cy="0"/>
          <a:chOff x="0" y="0"/>
          <a:chExt cx="0" cy="0"/>
        </a:xfrm>
      </p:grpSpPr>
      <p:grpSp>
        <p:nvGrpSpPr>
          <p:cNvPr id="16746" name="Google Shape;16746;p89"/>
          <p:cNvGrpSpPr/>
          <p:nvPr/>
        </p:nvGrpSpPr>
        <p:grpSpPr>
          <a:xfrm>
            <a:off x="4132674" y="3048528"/>
            <a:ext cx="361261" cy="357748"/>
            <a:chOff x="4132674" y="2896128"/>
            <a:chExt cx="361261" cy="357748"/>
          </a:xfrm>
        </p:grpSpPr>
        <p:sp>
          <p:nvSpPr>
            <p:cNvPr id="16747" name="Google Shape;16747;p89"/>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9"/>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9"/>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89"/>
          <p:cNvGrpSpPr/>
          <p:nvPr/>
        </p:nvGrpSpPr>
        <p:grpSpPr>
          <a:xfrm>
            <a:off x="8018284" y="3048475"/>
            <a:ext cx="248363" cy="357801"/>
            <a:chOff x="8018284" y="2896075"/>
            <a:chExt cx="248363" cy="357801"/>
          </a:xfrm>
        </p:grpSpPr>
        <p:sp>
          <p:nvSpPr>
            <p:cNvPr id="16751" name="Google Shape;16751;p89"/>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9"/>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9"/>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9"/>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9"/>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9"/>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9"/>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8" name="Google Shape;16758;p89"/>
          <p:cNvGrpSpPr/>
          <p:nvPr/>
        </p:nvGrpSpPr>
        <p:grpSpPr>
          <a:xfrm>
            <a:off x="4680149" y="3048528"/>
            <a:ext cx="360448" cy="357748"/>
            <a:chOff x="4680149" y="2896128"/>
            <a:chExt cx="360448" cy="357748"/>
          </a:xfrm>
        </p:grpSpPr>
        <p:sp>
          <p:nvSpPr>
            <p:cNvPr id="16759" name="Google Shape;16759;p89"/>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9"/>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9"/>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9"/>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9"/>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4" name="Google Shape;16764;p89"/>
          <p:cNvGrpSpPr/>
          <p:nvPr/>
        </p:nvGrpSpPr>
        <p:grpSpPr>
          <a:xfrm>
            <a:off x="7504703" y="3048449"/>
            <a:ext cx="181259" cy="357827"/>
            <a:chOff x="7504703" y="2896049"/>
            <a:chExt cx="181259" cy="357827"/>
          </a:xfrm>
        </p:grpSpPr>
        <p:sp>
          <p:nvSpPr>
            <p:cNvPr id="16765" name="Google Shape;16765;p89"/>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9"/>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89"/>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9"/>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9"/>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9"/>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9"/>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9"/>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9"/>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9"/>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9"/>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6" name="Google Shape;16776;p89"/>
          <p:cNvGrpSpPr/>
          <p:nvPr/>
        </p:nvGrpSpPr>
        <p:grpSpPr>
          <a:xfrm>
            <a:off x="4680751" y="1652371"/>
            <a:ext cx="374341" cy="364590"/>
            <a:chOff x="4680751" y="1499971"/>
            <a:chExt cx="374341" cy="364590"/>
          </a:xfrm>
        </p:grpSpPr>
        <p:sp>
          <p:nvSpPr>
            <p:cNvPr id="16777" name="Google Shape;16777;p89"/>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9"/>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9"/>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9"/>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9"/>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9"/>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9"/>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9"/>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9"/>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9"/>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9"/>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9"/>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9"/>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9"/>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9"/>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9"/>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9"/>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9"/>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5" name="Google Shape;16795;p89"/>
          <p:cNvGrpSpPr/>
          <p:nvPr/>
        </p:nvGrpSpPr>
        <p:grpSpPr>
          <a:xfrm>
            <a:off x="853281" y="1652267"/>
            <a:ext cx="374917" cy="364668"/>
            <a:chOff x="853281" y="1499867"/>
            <a:chExt cx="374917" cy="364668"/>
          </a:xfrm>
        </p:grpSpPr>
        <p:sp>
          <p:nvSpPr>
            <p:cNvPr id="16796" name="Google Shape;16796;p89"/>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9"/>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9"/>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9"/>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9"/>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9"/>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9"/>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9"/>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9"/>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9"/>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9"/>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9"/>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9"/>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9"/>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9"/>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9"/>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9"/>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9"/>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9"/>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89"/>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9"/>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9"/>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9"/>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9" name="Google Shape;16819;p89"/>
          <p:cNvGrpSpPr/>
          <p:nvPr/>
        </p:nvGrpSpPr>
        <p:grpSpPr>
          <a:xfrm>
            <a:off x="6330671" y="1703643"/>
            <a:ext cx="365245" cy="261968"/>
            <a:chOff x="6330671" y="1551243"/>
            <a:chExt cx="365245" cy="261968"/>
          </a:xfrm>
        </p:grpSpPr>
        <p:sp>
          <p:nvSpPr>
            <p:cNvPr id="16820" name="Google Shape;16820;p89"/>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9"/>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9"/>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9"/>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9"/>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9"/>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9"/>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9"/>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9"/>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9"/>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9"/>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9"/>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9"/>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9"/>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9"/>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89"/>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9"/>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9"/>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9"/>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9" name="Google Shape;16839;p89"/>
          <p:cNvGrpSpPr/>
          <p:nvPr/>
        </p:nvGrpSpPr>
        <p:grpSpPr>
          <a:xfrm>
            <a:off x="3596131" y="1661048"/>
            <a:ext cx="367630" cy="347289"/>
            <a:chOff x="3596131" y="1508648"/>
            <a:chExt cx="367630" cy="347289"/>
          </a:xfrm>
        </p:grpSpPr>
        <p:sp>
          <p:nvSpPr>
            <p:cNvPr id="16840" name="Google Shape;16840;p89"/>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9"/>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9"/>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9"/>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9"/>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9"/>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9"/>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9"/>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9"/>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9"/>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9"/>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9"/>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9"/>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9"/>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9"/>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9"/>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9"/>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7" name="Google Shape;16857;p89"/>
          <p:cNvGrpSpPr/>
          <p:nvPr/>
        </p:nvGrpSpPr>
        <p:grpSpPr>
          <a:xfrm>
            <a:off x="6322493" y="2574815"/>
            <a:ext cx="375809" cy="349019"/>
            <a:chOff x="6322493" y="2422415"/>
            <a:chExt cx="375809" cy="349019"/>
          </a:xfrm>
        </p:grpSpPr>
        <p:sp>
          <p:nvSpPr>
            <p:cNvPr id="16858" name="Google Shape;16858;p89"/>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9"/>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9"/>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9"/>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9"/>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3" name="Google Shape;16863;p89"/>
          <p:cNvGrpSpPr/>
          <p:nvPr/>
        </p:nvGrpSpPr>
        <p:grpSpPr>
          <a:xfrm>
            <a:off x="2493449" y="3068082"/>
            <a:ext cx="357853" cy="318665"/>
            <a:chOff x="2493449" y="2915682"/>
            <a:chExt cx="357853" cy="318665"/>
          </a:xfrm>
        </p:grpSpPr>
        <p:sp>
          <p:nvSpPr>
            <p:cNvPr id="16864" name="Google Shape;16864;p89"/>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9"/>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9"/>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9"/>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9"/>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9"/>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9"/>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9"/>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9"/>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3" name="Google Shape;16873;p89"/>
          <p:cNvGrpSpPr/>
          <p:nvPr/>
        </p:nvGrpSpPr>
        <p:grpSpPr>
          <a:xfrm>
            <a:off x="1399523" y="3118541"/>
            <a:ext cx="359583" cy="217695"/>
            <a:chOff x="1399523" y="2966141"/>
            <a:chExt cx="359583" cy="217695"/>
          </a:xfrm>
        </p:grpSpPr>
        <p:sp>
          <p:nvSpPr>
            <p:cNvPr id="16874" name="Google Shape;16874;p89"/>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9"/>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9"/>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9"/>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9"/>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9"/>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9"/>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9"/>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9"/>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9"/>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9"/>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5" name="Google Shape;16885;p89"/>
          <p:cNvGrpSpPr/>
          <p:nvPr/>
        </p:nvGrpSpPr>
        <p:grpSpPr>
          <a:xfrm>
            <a:off x="872232" y="3041110"/>
            <a:ext cx="328810" cy="369911"/>
            <a:chOff x="872232" y="2888710"/>
            <a:chExt cx="328810" cy="369911"/>
          </a:xfrm>
        </p:grpSpPr>
        <p:sp>
          <p:nvSpPr>
            <p:cNvPr id="16886" name="Google Shape;16886;p89"/>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89"/>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9"/>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9"/>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9"/>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9"/>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9"/>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9"/>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9"/>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9"/>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9"/>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7" name="Google Shape;16897;p89"/>
          <p:cNvGrpSpPr/>
          <p:nvPr/>
        </p:nvGrpSpPr>
        <p:grpSpPr>
          <a:xfrm>
            <a:off x="5815045" y="3048528"/>
            <a:ext cx="281181" cy="357958"/>
            <a:chOff x="5815045" y="2896128"/>
            <a:chExt cx="281181" cy="357958"/>
          </a:xfrm>
        </p:grpSpPr>
        <p:sp>
          <p:nvSpPr>
            <p:cNvPr id="16898" name="Google Shape;16898;p89"/>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9"/>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9"/>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9"/>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9"/>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9"/>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89"/>
          <p:cNvGrpSpPr/>
          <p:nvPr/>
        </p:nvGrpSpPr>
        <p:grpSpPr>
          <a:xfrm>
            <a:off x="5238894" y="3048502"/>
            <a:ext cx="336437" cy="357774"/>
            <a:chOff x="5238894" y="2896102"/>
            <a:chExt cx="336437" cy="357774"/>
          </a:xfrm>
        </p:grpSpPr>
        <p:sp>
          <p:nvSpPr>
            <p:cNvPr id="16905" name="Google Shape;16905;p89"/>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9"/>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9"/>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9"/>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9"/>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9"/>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89"/>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2" name="Google Shape;16912;p89"/>
          <p:cNvGrpSpPr/>
          <p:nvPr/>
        </p:nvGrpSpPr>
        <p:grpSpPr>
          <a:xfrm>
            <a:off x="5226994" y="1652319"/>
            <a:ext cx="374786" cy="364616"/>
            <a:chOff x="5226994" y="1499919"/>
            <a:chExt cx="374786" cy="364616"/>
          </a:xfrm>
        </p:grpSpPr>
        <p:sp>
          <p:nvSpPr>
            <p:cNvPr id="16913" name="Google Shape;16913;p89"/>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9"/>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9"/>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9"/>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9"/>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9"/>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9"/>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9"/>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9"/>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9"/>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9"/>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9"/>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9"/>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9"/>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9"/>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9"/>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9"/>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9"/>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9"/>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9"/>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3" name="Google Shape;16933;p89"/>
          <p:cNvGrpSpPr/>
          <p:nvPr/>
        </p:nvGrpSpPr>
        <p:grpSpPr>
          <a:xfrm>
            <a:off x="5785923" y="2562207"/>
            <a:ext cx="352794" cy="374262"/>
            <a:chOff x="5785923" y="2409807"/>
            <a:chExt cx="352794" cy="374262"/>
          </a:xfrm>
        </p:grpSpPr>
        <p:sp>
          <p:nvSpPr>
            <p:cNvPr id="16934" name="Google Shape;16934;p89"/>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9"/>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9"/>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9"/>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9"/>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9"/>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0" name="Google Shape;16940;p89"/>
          <p:cNvGrpSpPr/>
          <p:nvPr/>
        </p:nvGrpSpPr>
        <p:grpSpPr>
          <a:xfrm>
            <a:off x="3587376" y="3090284"/>
            <a:ext cx="357853" cy="274235"/>
            <a:chOff x="3587376" y="2937884"/>
            <a:chExt cx="357853" cy="274235"/>
          </a:xfrm>
        </p:grpSpPr>
        <p:sp>
          <p:nvSpPr>
            <p:cNvPr id="16941" name="Google Shape;16941;p89"/>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9"/>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89"/>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9"/>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9"/>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9"/>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9"/>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9"/>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9"/>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9"/>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9"/>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9"/>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9"/>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4" name="Google Shape;16954;p89"/>
          <p:cNvGrpSpPr/>
          <p:nvPr/>
        </p:nvGrpSpPr>
        <p:grpSpPr>
          <a:xfrm>
            <a:off x="1944035" y="3048528"/>
            <a:ext cx="362650" cy="357748"/>
            <a:chOff x="1944035" y="2896128"/>
            <a:chExt cx="362650" cy="357748"/>
          </a:xfrm>
        </p:grpSpPr>
        <p:sp>
          <p:nvSpPr>
            <p:cNvPr id="16955" name="Google Shape;16955;p89"/>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9"/>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9"/>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9"/>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9"/>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9"/>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9"/>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9"/>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9"/>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9"/>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9"/>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9"/>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9"/>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9"/>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9"/>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0" name="Google Shape;16970;p89"/>
          <p:cNvGrpSpPr/>
          <p:nvPr/>
        </p:nvGrpSpPr>
        <p:grpSpPr>
          <a:xfrm>
            <a:off x="3030832" y="3055448"/>
            <a:ext cx="378115" cy="344118"/>
            <a:chOff x="3030832" y="2903048"/>
            <a:chExt cx="378115" cy="344118"/>
          </a:xfrm>
        </p:grpSpPr>
        <p:sp>
          <p:nvSpPr>
            <p:cNvPr id="16971" name="Google Shape;16971;p89"/>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9"/>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9"/>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9"/>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9"/>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9"/>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9"/>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9"/>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9"/>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9"/>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9"/>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2" name="Google Shape;16982;p89"/>
          <p:cNvGrpSpPr/>
          <p:nvPr/>
        </p:nvGrpSpPr>
        <p:grpSpPr>
          <a:xfrm>
            <a:off x="3036546" y="2582522"/>
            <a:ext cx="379400" cy="333528"/>
            <a:chOff x="3036546" y="2430122"/>
            <a:chExt cx="379400" cy="333528"/>
          </a:xfrm>
        </p:grpSpPr>
        <p:sp>
          <p:nvSpPr>
            <p:cNvPr id="16983" name="Google Shape;16983;p89"/>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9"/>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9"/>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9"/>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9"/>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9"/>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9"/>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0" name="Google Shape;16990;p89"/>
          <p:cNvGrpSpPr/>
          <p:nvPr/>
        </p:nvGrpSpPr>
        <p:grpSpPr>
          <a:xfrm>
            <a:off x="1944350" y="2629364"/>
            <a:ext cx="375546" cy="240106"/>
            <a:chOff x="1944350" y="2476964"/>
            <a:chExt cx="375546" cy="240106"/>
          </a:xfrm>
        </p:grpSpPr>
        <p:sp>
          <p:nvSpPr>
            <p:cNvPr id="16991" name="Google Shape;16991;p89"/>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9"/>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9"/>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9"/>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9"/>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9"/>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9"/>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9"/>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9" name="Google Shape;16999;p89"/>
          <p:cNvGrpSpPr/>
          <p:nvPr/>
        </p:nvGrpSpPr>
        <p:grpSpPr>
          <a:xfrm>
            <a:off x="7962635" y="2564095"/>
            <a:ext cx="376752" cy="370540"/>
            <a:chOff x="7962635" y="2411695"/>
            <a:chExt cx="376752" cy="370540"/>
          </a:xfrm>
        </p:grpSpPr>
        <p:sp>
          <p:nvSpPr>
            <p:cNvPr id="17000" name="Google Shape;17000;p89"/>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9"/>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89"/>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9"/>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9"/>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9"/>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9"/>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9"/>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9"/>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9" name="Google Shape;17009;p89"/>
          <p:cNvGrpSpPr/>
          <p:nvPr/>
        </p:nvGrpSpPr>
        <p:grpSpPr>
          <a:xfrm>
            <a:off x="6869626" y="2603597"/>
            <a:ext cx="374341" cy="291535"/>
            <a:chOff x="6869626" y="2451197"/>
            <a:chExt cx="374341" cy="291535"/>
          </a:xfrm>
        </p:grpSpPr>
        <p:sp>
          <p:nvSpPr>
            <p:cNvPr id="17010" name="Google Shape;17010;p89"/>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9"/>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9"/>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9"/>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9"/>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9"/>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9"/>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9"/>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9"/>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9"/>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0" name="Google Shape;17020;p89"/>
          <p:cNvGrpSpPr/>
          <p:nvPr/>
        </p:nvGrpSpPr>
        <p:grpSpPr>
          <a:xfrm>
            <a:off x="6321261" y="3048554"/>
            <a:ext cx="359426" cy="357722"/>
            <a:chOff x="6321261" y="2896154"/>
            <a:chExt cx="359426" cy="357722"/>
          </a:xfrm>
        </p:grpSpPr>
        <p:sp>
          <p:nvSpPr>
            <p:cNvPr id="17021" name="Google Shape;17021;p89"/>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9"/>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9"/>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9"/>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9"/>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9"/>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9"/>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9"/>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9"/>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9"/>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9"/>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2" name="Google Shape;17032;p89"/>
          <p:cNvGrpSpPr/>
          <p:nvPr/>
        </p:nvGrpSpPr>
        <p:grpSpPr>
          <a:xfrm>
            <a:off x="5245867" y="2562181"/>
            <a:ext cx="347447" cy="374341"/>
            <a:chOff x="5245867" y="2409781"/>
            <a:chExt cx="347447" cy="374341"/>
          </a:xfrm>
        </p:grpSpPr>
        <p:sp>
          <p:nvSpPr>
            <p:cNvPr id="17033" name="Google Shape;17033;p89"/>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9"/>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9"/>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9"/>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9"/>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9"/>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9"/>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9"/>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9"/>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2" name="Google Shape;17042;p89"/>
          <p:cNvGrpSpPr/>
          <p:nvPr/>
        </p:nvGrpSpPr>
        <p:grpSpPr>
          <a:xfrm>
            <a:off x="5782699" y="1652450"/>
            <a:ext cx="367158" cy="364301"/>
            <a:chOff x="5782699" y="1500050"/>
            <a:chExt cx="367158" cy="364301"/>
          </a:xfrm>
        </p:grpSpPr>
        <p:sp>
          <p:nvSpPr>
            <p:cNvPr id="17043" name="Google Shape;17043;p89"/>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9"/>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9"/>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9"/>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9"/>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9"/>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9"/>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89"/>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9"/>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9"/>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9"/>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9"/>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9"/>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9"/>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9"/>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9"/>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9"/>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9"/>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9"/>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2" name="Google Shape;17062;p89"/>
          <p:cNvGrpSpPr/>
          <p:nvPr/>
        </p:nvGrpSpPr>
        <p:grpSpPr>
          <a:xfrm>
            <a:off x="3048709" y="1675727"/>
            <a:ext cx="366241" cy="317800"/>
            <a:chOff x="3048709" y="1523327"/>
            <a:chExt cx="366241" cy="317800"/>
          </a:xfrm>
        </p:grpSpPr>
        <p:sp>
          <p:nvSpPr>
            <p:cNvPr id="17063" name="Google Shape;17063;p89"/>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9"/>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9"/>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9"/>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9"/>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9"/>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9"/>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9"/>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9"/>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9"/>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3" name="Google Shape;17073;p89"/>
          <p:cNvGrpSpPr/>
          <p:nvPr/>
        </p:nvGrpSpPr>
        <p:grpSpPr>
          <a:xfrm>
            <a:off x="7423706" y="1659160"/>
            <a:ext cx="365297" cy="351038"/>
            <a:chOff x="7423706" y="1506760"/>
            <a:chExt cx="365297" cy="351038"/>
          </a:xfrm>
        </p:grpSpPr>
        <p:sp>
          <p:nvSpPr>
            <p:cNvPr id="17074" name="Google Shape;17074;p89"/>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9"/>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9"/>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9"/>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9"/>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9"/>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9"/>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9"/>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89"/>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89"/>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9"/>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9"/>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9"/>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9"/>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9"/>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9"/>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9"/>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9"/>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9"/>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9"/>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9"/>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9"/>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9"/>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9"/>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8" name="Google Shape;17098;p89"/>
          <p:cNvGrpSpPr/>
          <p:nvPr/>
        </p:nvGrpSpPr>
        <p:grpSpPr>
          <a:xfrm>
            <a:off x="4680096" y="2562207"/>
            <a:ext cx="375782" cy="374262"/>
            <a:chOff x="4680096" y="2409807"/>
            <a:chExt cx="375782" cy="374262"/>
          </a:xfrm>
        </p:grpSpPr>
        <p:sp>
          <p:nvSpPr>
            <p:cNvPr id="17099" name="Google Shape;17099;p89"/>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9"/>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9"/>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9"/>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9"/>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9"/>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9"/>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9"/>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9"/>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9"/>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9"/>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9"/>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9"/>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2" name="Google Shape;17112;p89"/>
          <p:cNvGrpSpPr/>
          <p:nvPr/>
        </p:nvGrpSpPr>
        <p:grpSpPr>
          <a:xfrm>
            <a:off x="4133330" y="2612063"/>
            <a:ext cx="374944" cy="274550"/>
            <a:chOff x="4133330" y="2459663"/>
            <a:chExt cx="374944" cy="274550"/>
          </a:xfrm>
        </p:grpSpPr>
        <p:sp>
          <p:nvSpPr>
            <p:cNvPr id="17113" name="Google Shape;17113;p89"/>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9"/>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9"/>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9"/>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9"/>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9"/>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9"/>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9"/>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9"/>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9"/>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9"/>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9"/>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9"/>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9"/>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7" name="Google Shape;17127;p89"/>
          <p:cNvGrpSpPr/>
          <p:nvPr/>
        </p:nvGrpSpPr>
        <p:grpSpPr>
          <a:xfrm>
            <a:off x="7415266" y="2592325"/>
            <a:ext cx="376228" cy="313816"/>
            <a:chOff x="7415266" y="2439925"/>
            <a:chExt cx="376228" cy="313816"/>
          </a:xfrm>
        </p:grpSpPr>
        <p:sp>
          <p:nvSpPr>
            <p:cNvPr id="17128" name="Google Shape;17128;p89"/>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9"/>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9"/>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9"/>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9"/>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9"/>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9"/>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9"/>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9"/>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9"/>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9"/>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9"/>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9"/>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9"/>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9"/>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9"/>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9"/>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9"/>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6" name="Google Shape;17146;p89"/>
          <p:cNvGrpSpPr/>
          <p:nvPr/>
        </p:nvGrpSpPr>
        <p:grpSpPr>
          <a:xfrm>
            <a:off x="6903388" y="3048502"/>
            <a:ext cx="289255" cy="357774"/>
            <a:chOff x="6903388" y="2896102"/>
            <a:chExt cx="289255" cy="357774"/>
          </a:xfrm>
        </p:grpSpPr>
        <p:sp>
          <p:nvSpPr>
            <p:cNvPr id="17147" name="Google Shape;17147;p89"/>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9"/>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9"/>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9"/>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9"/>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9"/>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9"/>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9"/>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9"/>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9"/>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9"/>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9"/>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9"/>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9"/>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9"/>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9"/>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9"/>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9"/>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9"/>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9"/>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9"/>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9"/>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9"/>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0" name="Google Shape;17170;p89"/>
          <p:cNvGrpSpPr/>
          <p:nvPr/>
        </p:nvGrpSpPr>
        <p:grpSpPr>
          <a:xfrm>
            <a:off x="3579459" y="2562286"/>
            <a:ext cx="385717" cy="374288"/>
            <a:chOff x="3579459" y="2409886"/>
            <a:chExt cx="385717" cy="374288"/>
          </a:xfrm>
        </p:grpSpPr>
        <p:sp>
          <p:nvSpPr>
            <p:cNvPr id="17171" name="Google Shape;17171;p89"/>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9"/>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9"/>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9"/>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9"/>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9"/>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9"/>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9"/>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9"/>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9"/>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9"/>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2" name="Google Shape;17182;p89"/>
          <p:cNvGrpSpPr/>
          <p:nvPr/>
        </p:nvGrpSpPr>
        <p:grpSpPr>
          <a:xfrm>
            <a:off x="6877101" y="1659831"/>
            <a:ext cx="365402" cy="360343"/>
            <a:chOff x="6876913" y="1502068"/>
            <a:chExt cx="365402" cy="360343"/>
          </a:xfrm>
        </p:grpSpPr>
        <p:sp>
          <p:nvSpPr>
            <p:cNvPr id="17183" name="Google Shape;17183;p89"/>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9"/>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9"/>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9"/>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9"/>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9"/>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9"/>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9"/>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9"/>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9"/>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9"/>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9"/>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9"/>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9"/>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9"/>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9"/>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9"/>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9"/>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9"/>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9"/>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9"/>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4" name="Google Shape;17204;p89"/>
          <p:cNvGrpSpPr/>
          <p:nvPr/>
        </p:nvGrpSpPr>
        <p:grpSpPr>
          <a:xfrm>
            <a:off x="1426889" y="1652267"/>
            <a:ext cx="331405" cy="364563"/>
            <a:chOff x="1426889" y="1499867"/>
            <a:chExt cx="331405" cy="364563"/>
          </a:xfrm>
        </p:grpSpPr>
        <p:sp>
          <p:nvSpPr>
            <p:cNvPr id="17205" name="Google Shape;17205;p89"/>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9"/>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9"/>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9"/>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9"/>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9"/>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9"/>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9"/>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9"/>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9"/>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9"/>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9"/>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9"/>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9"/>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9"/>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9"/>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9"/>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9"/>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9"/>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9"/>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9"/>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6" name="Google Shape;17226;p89"/>
          <p:cNvGrpSpPr/>
          <p:nvPr/>
        </p:nvGrpSpPr>
        <p:grpSpPr>
          <a:xfrm>
            <a:off x="4137838" y="1658059"/>
            <a:ext cx="370566" cy="353056"/>
            <a:chOff x="4137838" y="1505659"/>
            <a:chExt cx="370566" cy="353056"/>
          </a:xfrm>
        </p:grpSpPr>
        <p:sp>
          <p:nvSpPr>
            <p:cNvPr id="17227" name="Google Shape;17227;p89"/>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9"/>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9"/>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9"/>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9"/>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9"/>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9"/>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9"/>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9"/>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9"/>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9"/>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9"/>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9"/>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9"/>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9"/>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9"/>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9"/>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9"/>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9"/>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9"/>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9"/>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9"/>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9"/>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0" name="Google Shape;17250;p89"/>
          <p:cNvGrpSpPr/>
          <p:nvPr/>
        </p:nvGrpSpPr>
        <p:grpSpPr>
          <a:xfrm>
            <a:off x="7970761" y="1659239"/>
            <a:ext cx="364668" cy="350776"/>
            <a:chOff x="7970761" y="1506839"/>
            <a:chExt cx="364668" cy="350776"/>
          </a:xfrm>
        </p:grpSpPr>
        <p:sp>
          <p:nvSpPr>
            <p:cNvPr id="17251" name="Google Shape;17251;p89"/>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9"/>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9"/>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9"/>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9"/>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9"/>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9"/>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9"/>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9"/>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9"/>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9"/>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9"/>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9"/>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9"/>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9"/>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9"/>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9"/>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9"/>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9"/>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9"/>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9"/>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9"/>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3" name="Google Shape;17273;p89"/>
          <p:cNvGrpSpPr/>
          <p:nvPr/>
        </p:nvGrpSpPr>
        <p:grpSpPr>
          <a:xfrm>
            <a:off x="1397033" y="2562181"/>
            <a:ext cx="374341" cy="374839"/>
            <a:chOff x="1397033" y="2409781"/>
            <a:chExt cx="374341" cy="374839"/>
          </a:xfrm>
        </p:grpSpPr>
        <p:sp>
          <p:nvSpPr>
            <p:cNvPr id="17274" name="Google Shape;17274;p89"/>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9"/>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9"/>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9"/>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9"/>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9"/>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9"/>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9"/>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9"/>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9"/>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9"/>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9"/>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9"/>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9"/>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8" name="Google Shape;17288;p89"/>
          <p:cNvGrpSpPr/>
          <p:nvPr/>
        </p:nvGrpSpPr>
        <p:grpSpPr>
          <a:xfrm>
            <a:off x="849795" y="2564095"/>
            <a:ext cx="374524" cy="370540"/>
            <a:chOff x="849795" y="2411695"/>
            <a:chExt cx="374524" cy="370540"/>
          </a:xfrm>
        </p:grpSpPr>
        <p:sp>
          <p:nvSpPr>
            <p:cNvPr id="17289" name="Google Shape;17289;p89"/>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9"/>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9"/>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9"/>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9"/>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9"/>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9"/>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9"/>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9"/>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9"/>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9"/>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9"/>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9"/>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9"/>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3" name="Google Shape;17303;p89"/>
          <p:cNvGrpSpPr/>
          <p:nvPr/>
        </p:nvGrpSpPr>
        <p:grpSpPr>
          <a:xfrm>
            <a:off x="2503672" y="1652371"/>
            <a:ext cx="364668" cy="364459"/>
            <a:chOff x="2503672" y="1499971"/>
            <a:chExt cx="364668" cy="364459"/>
          </a:xfrm>
        </p:grpSpPr>
        <p:sp>
          <p:nvSpPr>
            <p:cNvPr id="17304" name="Google Shape;17304;p89"/>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9"/>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9"/>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9"/>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9"/>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9"/>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9"/>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9"/>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9"/>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9"/>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9"/>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9"/>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9"/>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9"/>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9"/>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9"/>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9"/>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9"/>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9"/>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9"/>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9"/>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9"/>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9"/>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9"/>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9"/>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9" name="Google Shape;17329;p89"/>
          <p:cNvGrpSpPr/>
          <p:nvPr/>
        </p:nvGrpSpPr>
        <p:grpSpPr>
          <a:xfrm>
            <a:off x="1950982" y="1652371"/>
            <a:ext cx="376674" cy="364563"/>
            <a:chOff x="1950982" y="1499971"/>
            <a:chExt cx="376674" cy="364563"/>
          </a:xfrm>
        </p:grpSpPr>
        <p:sp>
          <p:nvSpPr>
            <p:cNvPr id="17330" name="Google Shape;17330;p89"/>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9"/>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9"/>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9"/>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9"/>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9"/>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9"/>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9"/>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9"/>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9"/>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9"/>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9"/>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9"/>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9"/>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9"/>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9"/>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9"/>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9"/>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9"/>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9"/>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9"/>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9"/>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9"/>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9"/>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9"/>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9"/>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9"/>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9"/>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9"/>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9"/>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9"/>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1" name="Google Shape;17361;p89"/>
          <p:cNvGrpSpPr/>
          <p:nvPr/>
        </p:nvGrpSpPr>
        <p:grpSpPr>
          <a:xfrm>
            <a:off x="2491588" y="2616520"/>
            <a:ext cx="374367" cy="265742"/>
            <a:chOff x="2491588" y="2464120"/>
            <a:chExt cx="374367" cy="265742"/>
          </a:xfrm>
        </p:grpSpPr>
        <p:sp>
          <p:nvSpPr>
            <p:cNvPr id="17362" name="Google Shape;17362;p89"/>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9"/>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9"/>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9"/>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9"/>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9"/>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9"/>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9"/>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9"/>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9"/>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9"/>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9"/>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9"/>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9"/>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9"/>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9"/>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9"/>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9"/>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9"/>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9"/>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2" name="Google Shape;17382;p89"/>
          <p:cNvGrpSpPr/>
          <p:nvPr/>
        </p:nvGrpSpPr>
        <p:grpSpPr>
          <a:xfrm>
            <a:off x="3897260" y="3500536"/>
            <a:ext cx="271850" cy="360999"/>
            <a:chOff x="3897260" y="3348136"/>
            <a:chExt cx="271850" cy="360999"/>
          </a:xfrm>
        </p:grpSpPr>
        <p:sp>
          <p:nvSpPr>
            <p:cNvPr id="17383" name="Google Shape;17383;p89"/>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9"/>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9"/>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9"/>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9"/>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9"/>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9"/>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0" name="Google Shape;17390;p89"/>
          <p:cNvGrpSpPr/>
          <p:nvPr/>
        </p:nvGrpSpPr>
        <p:grpSpPr>
          <a:xfrm>
            <a:off x="3584414" y="2111719"/>
            <a:ext cx="384328" cy="378430"/>
            <a:chOff x="3584414" y="1959319"/>
            <a:chExt cx="384328" cy="378430"/>
          </a:xfrm>
        </p:grpSpPr>
        <p:sp>
          <p:nvSpPr>
            <p:cNvPr id="17391" name="Google Shape;17391;p89"/>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9"/>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9"/>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9"/>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9"/>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9"/>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9"/>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9"/>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9"/>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9"/>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9"/>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9"/>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3" name="Google Shape;17403;p89"/>
          <p:cNvGrpSpPr/>
          <p:nvPr/>
        </p:nvGrpSpPr>
        <p:grpSpPr>
          <a:xfrm>
            <a:off x="6041259" y="3500484"/>
            <a:ext cx="362729" cy="361051"/>
            <a:chOff x="6041259" y="3348084"/>
            <a:chExt cx="362729" cy="361051"/>
          </a:xfrm>
        </p:grpSpPr>
        <p:sp>
          <p:nvSpPr>
            <p:cNvPr id="17404" name="Google Shape;17404;p89"/>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9"/>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9"/>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9"/>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9"/>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9" name="Google Shape;17409;p89"/>
          <p:cNvGrpSpPr/>
          <p:nvPr/>
        </p:nvGrpSpPr>
        <p:grpSpPr>
          <a:xfrm>
            <a:off x="5222013" y="2120815"/>
            <a:ext cx="378849" cy="360317"/>
            <a:chOff x="5222013" y="1968415"/>
            <a:chExt cx="378849" cy="360317"/>
          </a:xfrm>
        </p:grpSpPr>
        <p:sp>
          <p:nvSpPr>
            <p:cNvPr id="17410" name="Google Shape;17410;p89"/>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9"/>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9"/>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9"/>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9"/>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9"/>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9"/>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9"/>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9"/>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9"/>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0" name="Google Shape;17420;p89"/>
          <p:cNvGrpSpPr/>
          <p:nvPr/>
        </p:nvGrpSpPr>
        <p:grpSpPr>
          <a:xfrm>
            <a:off x="4127982" y="2185455"/>
            <a:ext cx="381444" cy="231063"/>
            <a:chOff x="4127982" y="2033055"/>
            <a:chExt cx="381444" cy="231063"/>
          </a:xfrm>
        </p:grpSpPr>
        <p:sp>
          <p:nvSpPr>
            <p:cNvPr id="17421" name="Google Shape;17421;p89"/>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9"/>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9"/>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9"/>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9"/>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6" name="Google Shape;17426;p89"/>
          <p:cNvGrpSpPr/>
          <p:nvPr/>
        </p:nvGrpSpPr>
        <p:grpSpPr>
          <a:xfrm>
            <a:off x="5768046" y="2131457"/>
            <a:ext cx="381549" cy="339059"/>
            <a:chOff x="5768046" y="1979057"/>
            <a:chExt cx="381549" cy="339059"/>
          </a:xfrm>
        </p:grpSpPr>
        <p:sp>
          <p:nvSpPr>
            <p:cNvPr id="17427" name="Google Shape;17427;p89"/>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9"/>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9"/>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9"/>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9"/>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9"/>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9"/>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9"/>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9"/>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6" name="Google Shape;17436;p89"/>
          <p:cNvGrpSpPr/>
          <p:nvPr/>
        </p:nvGrpSpPr>
        <p:grpSpPr>
          <a:xfrm>
            <a:off x="7665936" y="3502397"/>
            <a:ext cx="386058" cy="360972"/>
            <a:chOff x="7665936" y="3349997"/>
            <a:chExt cx="386058" cy="360972"/>
          </a:xfrm>
        </p:grpSpPr>
        <p:sp>
          <p:nvSpPr>
            <p:cNvPr id="17437" name="Google Shape;17437;p89"/>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9"/>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9"/>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9"/>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9"/>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9"/>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3" name="Google Shape;17443;p89"/>
          <p:cNvGrpSpPr/>
          <p:nvPr/>
        </p:nvGrpSpPr>
        <p:grpSpPr>
          <a:xfrm>
            <a:off x="6316123" y="2147054"/>
            <a:ext cx="380579" cy="307709"/>
            <a:chOff x="6316123" y="1994654"/>
            <a:chExt cx="380579" cy="307709"/>
          </a:xfrm>
        </p:grpSpPr>
        <p:sp>
          <p:nvSpPr>
            <p:cNvPr id="17444" name="Google Shape;17444;p89"/>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9"/>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9"/>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9"/>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9"/>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9"/>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9"/>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9"/>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9"/>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3" name="Google Shape;17453;p89"/>
          <p:cNvGrpSpPr/>
          <p:nvPr/>
        </p:nvGrpSpPr>
        <p:grpSpPr>
          <a:xfrm>
            <a:off x="7118514" y="3500536"/>
            <a:ext cx="380317" cy="360972"/>
            <a:chOff x="7118514" y="3348136"/>
            <a:chExt cx="380317" cy="360972"/>
          </a:xfrm>
        </p:grpSpPr>
        <p:sp>
          <p:nvSpPr>
            <p:cNvPr id="17454" name="Google Shape;17454;p89"/>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9"/>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9"/>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9"/>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9"/>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9"/>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9"/>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9"/>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2" name="Google Shape;17462;p89"/>
          <p:cNvGrpSpPr/>
          <p:nvPr/>
        </p:nvGrpSpPr>
        <p:grpSpPr>
          <a:xfrm>
            <a:off x="4674382" y="2150147"/>
            <a:ext cx="381706" cy="301391"/>
            <a:chOff x="4674382" y="1997747"/>
            <a:chExt cx="381706" cy="301391"/>
          </a:xfrm>
        </p:grpSpPr>
        <p:sp>
          <p:nvSpPr>
            <p:cNvPr id="17463" name="Google Shape;17463;p89"/>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9"/>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9"/>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9"/>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9"/>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9"/>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9"/>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9"/>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9"/>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9"/>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3" name="Google Shape;17473;p89"/>
          <p:cNvGrpSpPr/>
          <p:nvPr/>
        </p:nvGrpSpPr>
        <p:grpSpPr>
          <a:xfrm>
            <a:off x="1936145" y="2111719"/>
            <a:ext cx="387526" cy="378351"/>
            <a:chOff x="1936145" y="1959319"/>
            <a:chExt cx="387526" cy="378351"/>
          </a:xfrm>
        </p:grpSpPr>
        <p:sp>
          <p:nvSpPr>
            <p:cNvPr id="17474" name="Google Shape;17474;p89"/>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9"/>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9"/>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9"/>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9"/>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9"/>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9"/>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9"/>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9"/>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9"/>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9"/>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9"/>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9"/>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9"/>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9"/>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9"/>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9"/>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9"/>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9"/>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3" name="Google Shape;17493;p89"/>
          <p:cNvGrpSpPr/>
          <p:nvPr/>
        </p:nvGrpSpPr>
        <p:grpSpPr>
          <a:xfrm>
            <a:off x="6865118" y="2111745"/>
            <a:ext cx="374262" cy="378404"/>
            <a:chOff x="6865118" y="1959345"/>
            <a:chExt cx="374262" cy="378404"/>
          </a:xfrm>
        </p:grpSpPr>
        <p:sp>
          <p:nvSpPr>
            <p:cNvPr id="17494" name="Google Shape;17494;p89"/>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9"/>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9"/>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9"/>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9"/>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9"/>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9"/>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9"/>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9"/>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9"/>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9"/>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9"/>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9"/>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7" name="Google Shape;17507;p89"/>
          <p:cNvGrpSpPr/>
          <p:nvPr/>
        </p:nvGrpSpPr>
        <p:grpSpPr>
          <a:xfrm>
            <a:off x="1710141" y="3500562"/>
            <a:ext cx="269019" cy="360972"/>
            <a:chOff x="1710141" y="3348162"/>
            <a:chExt cx="269019" cy="360972"/>
          </a:xfrm>
        </p:grpSpPr>
        <p:sp>
          <p:nvSpPr>
            <p:cNvPr id="17508" name="Google Shape;17508;p89"/>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9"/>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9"/>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9"/>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9"/>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9"/>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9"/>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9"/>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9"/>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9"/>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9"/>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9" name="Google Shape;17519;p89"/>
          <p:cNvGrpSpPr/>
          <p:nvPr/>
        </p:nvGrpSpPr>
        <p:grpSpPr>
          <a:xfrm>
            <a:off x="4948250" y="3517522"/>
            <a:ext cx="360972" cy="327053"/>
            <a:chOff x="4948250" y="3365122"/>
            <a:chExt cx="360972" cy="327053"/>
          </a:xfrm>
        </p:grpSpPr>
        <p:sp>
          <p:nvSpPr>
            <p:cNvPr id="17520" name="Google Shape;17520;p89"/>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9"/>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9"/>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9"/>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9"/>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9"/>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9"/>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9"/>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9"/>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9"/>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9"/>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1" name="Google Shape;17531;p89"/>
          <p:cNvGrpSpPr/>
          <p:nvPr/>
        </p:nvGrpSpPr>
        <p:grpSpPr>
          <a:xfrm>
            <a:off x="3312144" y="3500641"/>
            <a:ext cx="348154" cy="360789"/>
            <a:chOff x="3312144" y="3348241"/>
            <a:chExt cx="348154" cy="360789"/>
          </a:xfrm>
        </p:grpSpPr>
        <p:sp>
          <p:nvSpPr>
            <p:cNvPr id="17532" name="Google Shape;17532;p89"/>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9"/>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9"/>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9"/>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9"/>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9"/>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9"/>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9"/>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9"/>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9"/>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9"/>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9"/>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9"/>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5" name="Google Shape;17545;p89"/>
          <p:cNvGrpSpPr/>
          <p:nvPr/>
        </p:nvGrpSpPr>
        <p:grpSpPr>
          <a:xfrm>
            <a:off x="1137555" y="3500562"/>
            <a:ext cx="317564" cy="360972"/>
            <a:chOff x="1137555" y="3348162"/>
            <a:chExt cx="317564" cy="360972"/>
          </a:xfrm>
        </p:grpSpPr>
        <p:sp>
          <p:nvSpPr>
            <p:cNvPr id="17546" name="Google Shape;17546;p89"/>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9"/>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9"/>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9"/>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9"/>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9"/>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9"/>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9"/>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9"/>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9"/>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9"/>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9"/>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9"/>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9"/>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9"/>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9"/>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9"/>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89"/>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9"/>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9"/>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6" name="Google Shape;17566;p89"/>
          <p:cNvGrpSpPr/>
          <p:nvPr/>
        </p:nvGrpSpPr>
        <p:grpSpPr>
          <a:xfrm>
            <a:off x="7397808" y="2111745"/>
            <a:ext cx="403463" cy="378325"/>
            <a:chOff x="7397808" y="1959345"/>
            <a:chExt cx="403463" cy="378325"/>
          </a:xfrm>
        </p:grpSpPr>
        <p:sp>
          <p:nvSpPr>
            <p:cNvPr id="17567" name="Google Shape;17567;p89"/>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9"/>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9"/>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9"/>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9"/>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9"/>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9"/>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9"/>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9"/>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9"/>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9"/>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9"/>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9"/>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9"/>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9"/>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9"/>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9"/>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4" name="Google Shape;17584;p89"/>
          <p:cNvGrpSpPr/>
          <p:nvPr/>
        </p:nvGrpSpPr>
        <p:grpSpPr>
          <a:xfrm>
            <a:off x="6569336" y="3500536"/>
            <a:ext cx="387893" cy="360972"/>
            <a:chOff x="6569336" y="3348136"/>
            <a:chExt cx="387893" cy="360972"/>
          </a:xfrm>
        </p:grpSpPr>
        <p:sp>
          <p:nvSpPr>
            <p:cNvPr id="17585" name="Google Shape;17585;p89"/>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9"/>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9"/>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9"/>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9"/>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9"/>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9"/>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9"/>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9"/>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9"/>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9"/>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9"/>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9"/>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9"/>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9"/>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0" name="Google Shape;17600;p89"/>
          <p:cNvGrpSpPr/>
          <p:nvPr/>
        </p:nvGrpSpPr>
        <p:grpSpPr>
          <a:xfrm>
            <a:off x="7955715" y="2138404"/>
            <a:ext cx="380081" cy="325114"/>
            <a:chOff x="7955715" y="1986004"/>
            <a:chExt cx="380081" cy="325114"/>
          </a:xfrm>
        </p:grpSpPr>
        <p:sp>
          <p:nvSpPr>
            <p:cNvPr id="17601" name="Google Shape;17601;p89"/>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9"/>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9"/>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9"/>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9"/>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9"/>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9"/>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9"/>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9"/>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9"/>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9"/>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2" name="Google Shape;17612;p89"/>
          <p:cNvGrpSpPr/>
          <p:nvPr/>
        </p:nvGrpSpPr>
        <p:grpSpPr>
          <a:xfrm>
            <a:off x="2238218" y="3500562"/>
            <a:ext cx="306765" cy="360999"/>
            <a:chOff x="2238218" y="3348162"/>
            <a:chExt cx="306765" cy="360999"/>
          </a:xfrm>
        </p:grpSpPr>
        <p:sp>
          <p:nvSpPr>
            <p:cNvPr id="17613" name="Google Shape;17613;p89"/>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9"/>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9"/>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9"/>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9"/>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9"/>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9"/>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9"/>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9"/>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9"/>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9"/>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9"/>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9"/>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6" name="Google Shape;17626;p89"/>
          <p:cNvGrpSpPr/>
          <p:nvPr/>
        </p:nvGrpSpPr>
        <p:grpSpPr>
          <a:xfrm>
            <a:off x="2794028" y="3500510"/>
            <a:ext cx="290461" cy="360658"/>
            <a:chOff x="2794028" y="3348110"/>
            <a:chExt cx="290461" cy="360658"/>
          </a:xfrm>
        </p:grpSpPr>
        <p:sp>
          <p:nvSpPr>
            <p:cNvPr id="17627" name="Google Shape;17627;p89"/>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9"/>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9"/>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9"/>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9"/>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9"/>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9"/>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9"/>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9"/>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9"/>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9"/>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9"/>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9"/>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9"/>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1" name="Google Shape;17641;p89"/>
          <p:cNvGrpSpPr/>
          <p:nvPr/>
        </p:nvGrpSpPr>
        <p:grpSpPr>
          <a:xfrm>
            <a:off x="2496516" y="2111719"/>
            <a:ext cx="358823" cy="378430"/>
            <a:chOff x="2496516" y="1959319"/>
            <a:chExt cx="358823" cy="378430"/>
          </a:xfrm>
        </p:grpSpPr>
        <p:sp>
          <p:nvSpPr>
            <p:cNvPr id="17642" name="Google Shape;17642;p89"/>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9"/>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9"/>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9"/>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9"/>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9"/>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9"/>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9"/>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9"/>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9"/>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9"/>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9"/>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9"/>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9"/>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9"/>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9"/>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9"/>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9"/>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9"/>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9"/>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9"/>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3" name="Google Shape;17663;p89"/>
          <p:cNvGrpSpPr/>
          <p:nvPr/>
        </p:nvGrpSpPr>
        <p:grpSpPr>
          <a:xfrm>
            <a:off x="4413174" y="3500641"/>
            <a:ext cx="336726" cy="360972"/>
            <a:chOff x="4413174" y="3348241"/>
            <a:chExt cx="336726" cy="360972"/>
          </a:xfrm>
        </p:grpSpPr>
        <p:sp>
          <p:nvSpPr>
            <p:cNvPr id="17664" name="Google Shape;17664;p89"/>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9"/>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9"/>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9"/>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9"/>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9"/>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9"/>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9"/>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9"/>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9"/>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89"/>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9"/>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9"/>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9"/>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9"/>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9"/>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9"/>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9"/>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9"/>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3" name="Google Shape;17683;p89"/>
          <p:cNvGrpSpPr/>
          <p:nvPr/>
        </p:nvGrpSpPr>
        <p:grpSpPr>
          <a:xfrm>
            <a:off x="1387256" y="2120579"/>
            <a:ext cx="391484" cy="360553"/>
            <a:chOff x="1387256" y="1968179"/>
            <a:chExt cx="391484" cy="360553"/>
          </a:xfrm>
        </p:grpSpPr>
        <p:sp>
          <p:nvSpPr>
            <p:cNvPr id="17684" name="Google Shape;17684;p89"/>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9"/>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9"/>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9"/>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9"/>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9"/>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9"/>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9"/>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9"/>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9"/>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9"/>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9"/>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9"/>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9"/>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9"/>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9"/>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9"/>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9"/>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9"/>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9"/>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9"/>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9"/>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9"/>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9"/>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9"/>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9"/>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0" name="Google Shape;17710;p89"/>
          <p:cNvGrpSpPr/>
          <p:nvPr/>
        </p:nvGrpSpPr>
        <p:grpSpPr>
          <a:xfrm>
            <a:off x="3034239" y="2132506"/>
            <a:ext cx="379033" cy="336752"/>
            <a:chOff x="3034239" y="1980106"/>
            <a:chExt cx="379033" cy="336752"/>
          </a:xfrm>
        </p:grpSpPr>
        <p:sp>
          <p:nvSpPr>
            <p:cNvPr id="17711" name="Google Shape;17711;p89"/>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9"/>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9"/>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9"/>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9"/>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9"/>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9"/>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9"/>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9"/>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9"/>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9"/>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9"/>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9"/>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9"/>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9"/>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9"/>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9"/>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9"/>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9"/>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9"/>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9"/>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2" name="Google Shape;17732;p89"/>
          <p:cNvGrpSpPr/>
          <p:nvPr/>
        </p:nvGrpSpPr>
        <p:grpSpPr>
          <a:xfrm>
            <a:off x="874854" y="2117722"/>
            <a:ext cx="322361" cy="368653"/>
            <a:chOff x="874854" y="1965322"/>
            <a:chExt cx="322361" cy="368653"/>
          </a:xfrm>
        </p:grpSpPr>
        <p:sp>
          <p:nvSpPr>
            <p:cNvPr id="17733" name="Google Shape;17733;p89"/>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9"/>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9"/>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9"/>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9"/>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9"/>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9"/>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9"/>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9"/>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9"/>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9"/>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9"/>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9"/>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9"/>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9"/>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9"/>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9"/>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9"/>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9"/>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2" name="Google Shape;17752;p89"/>
          <p:cNvGrpSpPr/>
          <p:nvPr/>
        </p:nvGrpSpPr>
        <p:grpSpPr>
          <a:xfrm>
            <a:off x="5494938" y="3519226"/>
            <a:ext cx="362545" cy="323593"/>
            <a:chOff x="5494938" y="3366826"/>
            <a:chExt cx="362545" cy="323593"/>
          </a:xfrm>
        </p:grpSpPr>
        <p:sp>
          <p:nvSpPr>
            <p:cNvPr id="17753" name="Google Shape;17753;p89"/>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9"/>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9"/>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9"/>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9"/>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9"/>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9"/>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9"/>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9"/>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9"/>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9"/>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9"/>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9"/>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9"/>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9"/>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9"/>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9"/>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9"/>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9"/>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9"/>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9"/>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9"/>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9"/>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9"/>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9"/>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9"/>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9"/>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9"/>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9"/>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9"/>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83" name="Google Shape;17783;p89"/>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36">
          <a:extLst>
            <a:ext uri="{FF2B5EF4-FFF2-40B4-BE49-F238E27FC236}">
              <a16:creationId xmlns:a16="http://schemas.microsoft.com/office/drawing/2014/main" id="{69F8E147-9A3C-0512-2FB4-20849408738B}"/>
            </a:ext>
          </a:extLst>
        </p:cNvPr>
        <p:cNvGrpSpPr/>
        <p:nvPr/>
      </p:nvGrpSpPr>
      <p:grpSpPr>
        <a:xfrm>
          <a:off x="0" y="0"/>
          <a:ext cx="0" cy="0"/>
          <a:chOff x="0" y="0"/>
          <a:chExt cx="0" cy="0"/>
        </a:xfrm>
      </p:grpSpPr>
      <p:sp>
        <p:nvSpPr>
          <p:cNvPr id="1239" name="Google Shape;1239;p52">
            <a:extLst>
              <a:ext uri="{FF2B5EF4-FFF2-40B4-BE49-F238E27FC236}">
                <a16:creationId xmlns:a16="http://schemas.microsoft.com/office/drawing/2014/main" id="{242D264F-8971-7F97-C9A9-20B608C29D3F}"/>
              </a:ext>
            </a:extLst>
          </p:cNvPr>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Step #1: Fitting the PCA</a:t>
            </a:r>
            <a:endParaRPr dirty="0"/>
          </a:p>
        </p:txBody>
      </p:sp>
      <mc:AlternateContent xmlns:mc="http://schemas.openxmlformats.org/markup-compatibility/2006" xmlns:a14="http://schemas.microsoft.com/office/drawing/2010/main">
        <mc:Choice Requires="a14">
          <p:sp>
            <p:nvSpPr>
              <p:cNvPr id="1240" name="Google Shape;1240;p52">
                <a:extLst>
                  <a:ext uri="{FF2B5EF4-FFF2-40B4-BE49-F238E27FC236}">
                    <a16:creationId xmlns:a16="http://schemas.microsoft.com/office/drawing/2014/main" id="{8C370278-90B9-EA72-B67E-217BB930ED94}"/>
                  </a:ext>
                </a:extLst>
              </p:cNvPr>
              <p:cNvSpPr txBox="1"/>
              <p:nvPr/>
            </p:nvSpPr>
            <p:spPr>
              <a:xfrm>
                <a:off x="539500" y="1083435"/>
                <a:ext cx="8064900"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r>
                  <a:rPr lang="it-IT" sz="1600" dirty="0">
                    <a:solidFill>
                      <a:schemeClr val="dk1"/>
                    </a:solidFill>
                    <a:latin typeface="Open Sans SemiBold"/>
                    <a:ea typeface="Open Sans SemiBold"/>
                    <a:cs typeface="Open Sans SemiBold"/>
                    <a:sym typeface="Open Sans SemiBold"/>
                  </a:rPr>
                  <a:t>Let’s </a:t>
                </a:r>
                <a:r>
                  <a:rPr lang="it-IT" sz="1600" dirty="0" err="1">
                    <a:solidFill>
                      <a:schemeClr val="dk1"/>
                    </a:solidFill>
                    <a:latin typeface="Open Sans SemiBold"/>
                    <a:ea typeface="Open Sans SemiBold"/>
                    <a:cs typeface="Open Sans SemiBold"/>
                    <a:sym typeface="Open Sans SemiBold"/>
                  </a:rPr>
                  <a:t>consider</a:t>
                </a:r>
                <a:r>
                  <a:rPr lang="it-IT" sz="1600" dirty="0">
                    <a:solidFill>
                      <a:schemeClr val="dk1"/>
                    </a:solidFill>
                    <a:latin typeface="Open Sans SemiBold"/>
                    <a:ea typeface="Open Sans SemiBold"/>
                    <a:cs typeface="Open Sans SemiBold"/>
                    <a:sym typeface="Open Sans SemiBold"/>
                  </a:rPr>
                  <a:t> one Training Set </a:t>
                </a:r>
                <a14:m>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𝑇</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𝑅</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oMath>
                </a14:m>
                <a:r>
                  <a:rPr lang="it-IT" sz="1600" dirty="0">
                    <a:solidFill>
                      <a:schemeClr val="dk1"/>
                    </a:solidFill>
                    <a:latin typeface="Open Sans SemiBold"/>
                    <a:ea typeface="Open Sans SemiBold"/>
                    <a:cs typeface="Open Sans SemiBold"/>
                    <a:sym typeface="Open Sans SemiBold"/>
                  </a:rPr>
                  <a:t>  for each class </a:t>
                </a:r>
                <a14:m>
                  <m:oMath xmlns:m="http://schemas.openxmlformats.org/officeDocument/2006/math">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𝑐</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oMath>
                </a14:m>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Let’s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also</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consider</a:t>
                </a:r>
                <a:r>
                  <a:rPr lang="it-IT" sz="1600" dirty="0">
                    <a:solidFill>
                      <a:schemeClr val="dk1"/>
                    </a:solidFill>
                    <a:latin typeface="Open Sans SemiBold"/>
                    <a:ea typeface="Open Sans SemiBold"/>
                    <a:cs typeface="Open Sans SemiBold"/>
                    <a:sym typeface="Open Sans SemiBold"/>
                  </a:rPr>
                  <a:t> one Extended Training Set </a:t>
                </a:r>
                <a14:m>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𝐸𝑇</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𝑅</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oMath>
                </a14:m>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which</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is</a:t>
                </a:r>
                <a:r>
                  <a:rPr lang="it-IT" sz="1600" dirty="0">
                    <a:solidFill>
                      <a:schemeClr val="dk1"/>
                    </a:solidFill>
                    <a:latin typeface="Open Sans SemiBold"/>
                    <a:ea typeface="Open Sans SemiBold"/>
                    <a:cs typeface="Open Sans SemiBold"/>
                    <a:sym typeface="Open Sans SemiBold"/>
                  </a:rPr>
                  <a:t> </a:t>
                </a:r>
                <a14:m>
                  <m:oMath xmlns:m="http://schemas.openxmlformats.org/officeDocument/2006/math">
                    <m:r>
                      <a:rPr lang="it-IT" sz="1600" i="1">
                        <a:solidFill>
                          <a:schemeClr val="dk1"/>
                        </a:solidFill>
                        <a:latin typeface="Cambria Math" panose="02040503050406030204" pitchFamily="18" charset="0"/>
                        <a:ea typeface="Open Sans SemiBold"/>
                        <a:cs typeface="Open Sans SemiBold"/>
                        <a:sym typeface="Open Sans SemiBold"/>
                      </a:rPr>
                      <m:t>𝑇</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𝑅</m:t>
                        </m:r>
                      </m:e>
                      <m:sub>
                        <m:r>
                          <a:rPr lang="it-IT" sz="1600" i="1">
                            <a:solidFill>
                              <a:schemeClr val="dk1"/>
                            </a:solidFill>
                            <a:latin typeface="Cambria Math" panose="02040503050406030204" pitchFamily="18" charset="0"/>
                            <a:ea typeface="Open Sans SemiBold"/>
                            <a:cs typeface="Open Sans SemiBold"/>
                            <a:sym typeface="Open Sans SemiBold"/>
                          </a:rPr>
                          <m:t>𝑖</m:t>
                        </m:r>
                      </m:sub>
                    </m:sSub>
                    <m:r>
                      <a:rPr lang="it-IT" sz="1600" b="0" i="1" smtClean="0">
                        <a:solidFill>
                          <a:schemeClr val="dk1"/>
                        </a:solidFill>
                        <a:latin typeface="Cambria Math" panose="02040503050406030204" pitchFamily="18" charset="0"/>
                        <a:ea typeface="Open Sans SemiBold"/>
                        <a:cs typeface="Open Sans SemiBold"/>
                        <a:sym typeface="Open Sans SemiBold"/>
                      </a:rPr>
                      <m:t>∪{</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acc>
                          <m:accPr>
                            <m:chr m:val="̅"/>
                            <m:ctrlPr>
                              <a:rPr lang="it-IT" sz="1600" b="0" i="1" smtClean="0">
                                <a:solidFill>
                                  <a:schemeClr val="dk1"/>
                                </a:solidFill>
                                <a:latin typeface="Cambria Math" panose="02040503050406030204" pitchFamily="18" charset="0"/>
                                <a:ea typeface="Open Sans SemiBold"/>
                                <a:cs typeface="Open Sans SemiBold"/>
                                <a:sym typeface="Open Sans SemiBold"/>
                              </a:rPr>
                            </m:ctrlPr>
                          </m:accPr>
                          <m:e>
                            <m:r>
                              <a:rPr lang="it-IT" sz="1600" b="0" i="1" smtClean="0">
                                <a:solidFill>
                                  <a:schemeClr val="dk1"/>
                                </a:solidFill>
                                <a:latin typeface="Cambria Math" panose="02040503050406030204" pitchFamily="18" charset="0"/>
                                <a:ea typeface="Open Sans SemiBold"/>
                                <a:cs typeface="Open Sans SemiBold"/>
                                <a:sym typeface="Open Sans SemiBold"/>
                              </a:rPr>
                              <m:t>𝑥</m:t>
                            </m:r>
                          </m:e>
                        </m:acc>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i="1">
                        <a:solidFill>
                          <a:schemeClr val="dk1"/>
                        </a:solidFill>
                        <a:latin typeface="Cambria Math" panose="02040503050406030204" pitchFamily="18" charset="0"/>
                        <a:ea typeface="Open Sans SemiBold"/>
                        <a:cs typeface="Open Sans SemiBold"/>
                        <a:sym typeface="Open Sans SemiBold"/>
                      </a:rPr>
                      <m:t> </m:t>
                    </m:r>
                  </m:oMath>
                </a14:m>
                <a:r>
                  <a:rPr lang="it-IT" sz="1600" dirty="0">
                    <a:solidFill>
                      <a:schemeClr val="dk1"/>
                    </a:solidFill>
                    <a:latin typeface="Open Sans SemiBold"/>
                    <a:ea typeface="Open Sans SemiBold"/>
                    <a:cs typeface="Open Sans SemiBold"/>
                    <a:sym typeface="Open Sans SemiBold"/>
                  </a:rPr>
                  <a:t>where </a:t>
                </a:r>
                <a14:m>
                  <m:oMath xmlns:m="http://schemas.openxmlformats.org/officeDocument/2006/math">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acc>
                          <m:accPr>
                            <m:chr m:val="̅"/>
                            <m:ctrlPr>
                              <a:rPr lang="it-IT" sz="1600" i="1">
                                <a:solidFill>
                                  <a:schemeClr val="dk1"/>
                                </a:solidFill>
                                <a:latin typeface="Cambria Math" panose="02040503050406030204" pitchFamily="18" charset="0"/>
                                <a:ea typeface="Open Sans SemiBold"/>
                                <a:cs typeface="Open Sans SemiBold"/>
                                <a:sym typeface="Open Sans SemiBold"/>
                              </a:rPr>
                            </m:ctrlPr>
                          </m:accPr>
                          <m:e>
                            <m:r>
                              <a:rPr lang="it-IT" sz="1600" i="1">
                                <a:solidFill>
                                  <a:schemeClr val="dk1"/>
                                </a:solidFill>
                                <a:latin typeface="Cambria Math" panose="02040503050406030204" pitchFamily="18" charset="0"/>
                                <a:ea typeface="Open Sans SemiBold"/>
                                <a:cs typeface="Open Sans SemiBold"/>
                                <a:sym typeface="Open Sans SemiBold"/>
                              </a:rPr>
                              <m:t>𝑥</m:t>
                            </m:r>
                          </m:e>
                        </m:acc>
                      </m:e>
                      <m:sub>
                        <m:r>
                          <a:rPr lang="it-IT" sz="1600" i="1">
                            <a:solidFill>
                              <a:schemeClr val="dk1"/>
                            </a:solidFill>
                            <a:latin typeface="Cambria Math" panose="02040503050406030204" pitchFamily="18" charset="0"/>
                            <a:ea typeface="Open Sans SemiBold"/>
                            <a:cs typeface="Open Sans SemiBold"/>
                            <a:sym typeface="Open Sans SemiBold"/>
                          </a:rPr>
                          <m:t>𝑖</m:t>
                        </m:r>
                      </m:sub>
                    </m:sSub>
                    <m:r>
                      <a:rPr lang="it-IT" sz="1600" i="1">
                        <a:solidFill>
                          <a:schemeClr val="dk1"/>
                        </a:solidFill>
                        <a:latin typeface="Cambria Math" panose="02040503050406030204" pitchFamily="18" charset="0"/>
                        <a:ea typeface="Open Sans SemiBold"/>
                        <a:cs typeface="Open Sans SemiBold"/>
                        <a:sym typeface="Open Sans SemiBold"/>
                      </a:rPr>
                      <m:t> </m:t>
                    </m:r>
                  </m:oMath>
                </a14:m>
                <a:r>
                  <a:rPr lang="it-IT" sz="1600" dirty="0" err="1">
                    <a:solidFill>
                      <a:schemeClr val="dk1"/>
                    </a:solidFill>
                    <a:latin typeface="Open Sans SemiBold"/>
                    <a:ea typeface="Open Sans SemiBold"/>
                    <a:cs typeface="Open Sans SemiBold"/>
                    <a:sym typeface="Open Sans SemiBold"/>
                  </a:rPr>
                  <a:t>is</a:t>
                </a:r>
                <a:r>
                  <a:rPr lang="it-IT" sz="1600" dirty="0">
                    <a:solidFill>
                      <a:schemeClr val="dk1"/>
                    </a:solidFill>
                    <a:latin typeface="Open Sans SemiBold"/>
                    <a:ea typeface="Open Sans SemiBold"/>
                    <a:cs typeface="Open Sans SemiBold"/>
                    <a:sym typeface="Open Sans SemiBold"/>
                  </a:rPr>
                  <a:t> a </a:t>
                </a:r>
                <a:r>
                  <a:rPr lang="it-IT" sz="1600" dirty="0" err="1">
                    <a:solidFill>
                      <a:schemeClr val="dk1"/>
                    </a:solidFill>
                    <a:latin typeface="Open Sans SemiBold"/>
                    <a:ea typeface="Open Sans SemiBold"/>
                    <a:cs typeface="Open Sans SemiBold"/>
                    <a:sym typeface="Open Sans SemiBold"/>
                  </a:rPr>
                  <a:t>given</a:t>
                </a:r>
                <a:r>
                  <a:rPr lang="it-IT" sz="1600" dirty="0">
                    <a:solidFill>
                      <a:schemeClr val="dk1"/>
                    </a:solidFill>
                    <a:latin typeface="Open Sans SemiBold"/>
                    <a:ea typeface="Open Sans SemiBold"/>
                    <a:cs typeface="Open Sans SemiBold"/>
                    <a:sym typeface="Open Sans SemiBold"/>
                  </a:rPr>
                  <a:t> sample to </a:t>
                </a:r>
                <a:r>
                  <a:rPr lang="it-IT" sz="1600" dirty="0" err="1">
                    <a:solidFill>
                      <a:schemeClr val="dk1"/>
                    </a:solidFill>
                    <a:latin typeface="Open Sans SemiBold"/>
                    <a:ea typeface="Open Sans SemiBold"/>
                    <a:cs typeface="Open Sans SemiBold"/>
                    <a:sym typeface="Open Sans SemiBold"/>
                  </a:rPr>
                  <a:t>classify</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Let’s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consider</a:t>
                </a:r>
                <a:r>
                  <a:rPr lang="it-IT" sz="1600" dirty="0">
                    <a:solidFill>
                      <a:schemeClr val="dk1"/>
                    </a:solidFill>
                    <a:latin typeface="Open Sans SemiBold"/>
                    <a:ea typeface="Open Sans SemiBold"/>
                    <a:cs typeface="Open Sans SemiBold"/>
                    <a:sym typeface="Open Sans SemiBold"/>
                  </a:rPr>
                  <a:t> the component of </a:t>
                </a:r>
                <a14:m>
                  <m:oMath xmlns:m="http://schemas.openxmlformats.org/officeDocument/2006/math">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𝑥</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oMath>
                </a14:m>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according</a:t>
                </a:r>
                <a:r>
                  <a:rPr lang="it-IT" sz="1600" dirty="0">
                    <a:solidFill>
                      <a:schemeClr val="dk1"/>
                    </a:solidFill>
                    <a:latin typeface="Open Sans SemiBold"/>
                    <a:ea typeface="Open Sans SemiBold"/>
                    <a:cs typeface="Open Sans SemiBold"/>
                    <a:sym typeface="Open Sans SemiBold"/>
                  </a:rPr>
                  <a:t> to a </a:t>
                </a:r>
                <a:r>
                  <a:rPr lang="it-IT" sz="1600" dirty="0" err="1">
                    <a:solidFill>
                      <a:schemeClr val="dk1"/>
                    </a:solidFill>
                    <a:latin typeface="Open Sans SemiBold"/>
                    <a:ea typeface="Open Sans SemiBold"/>
                    <a:cs typeface="Open Sans SemiBold"/>
                    <a:sym typeface="Open Sans SemiBold"/>
                  </a:rPr>
                  <a:t>given</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observed</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spectra</a:t>
                </a:r>
                <a:r>
                  <a:rPr lang="it-IT" sz="1600" dirty="0">
                    <a:solidFill>
                      <a:schemeClr val="dk1"/>
                    </a:solidFill>
                    <a:latin typeface="Open Sans SemiBold"/>
                    <a:ea typeface="Open Sans SemiBold"/>
                    <a:cs typeface="Open Sans SemiBold"/>
                    <a:sym typeface="Open Sans SemiBold"/>
                  </a:rPr>
                  <a:t> </a:t>
                </a:r>
                <a14:m>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𝜈</m:t>
                    </m:r>
                  </m:oMath>
                </a14:m>
                <a:r>
                  <a:rPr lang="it-IT" sz="1600" dirty="0">
                    <a:solidFill>
                      <a:schemeClr val="dk1"/>
                    </a:solidFill>
                    <a:latin typeface="Open Sans SemiBold"/>
                    <a:ea typeface="Open Sans SemiBold"/>
                    <a:cs typeface="Open Sans SemiBold"/>
                    <a:sym typeface="Open Sans SemiBold"/>
                  </a:rPr>
                  <a:t> and time </a:t>
                </a:r>
                <a14:m>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𝑡</m:t>
                    </m:r>
                  </m:oMath>
                </a14:m>
                <a:r>
                  <a:rPr lang="it-IT" sz="1600" dirty="0">
                    <a:solidFill>
                      <a:schemeClr val="dk1"/>
                    </a:solidFill>
                    <a:latin typeface="Open Sans SemiBold"/>
                    <a:ea typeface="Open Sans SemiBold"/>
                    <a:cs typeface="Open Sans SemiBold"/>
                    <a:sym typeface="Open Sans SemiBold"/>
                  </a:rPr>
                  <a:t> </a:t>
                </a:r>
                <a:endParaRPr sz="1600" dirty="0">
                  <a:solidFill>
                    <a:schemeClr val="dk1"/>
                  </a:solidFill>
                  <a:latin typeface="Open Sans SemiBold"/>
                  <a:ea typeface="Open Sans SemiBold"/>
                  <a:cs typeface="Open Sans SemiBold"/>
                  <a:sym typeface="Open Sans SemiBold"/>
                </a:endParaRPr>
              </a:p>
            </p:txBody>
          </p:sp>
        </mc:Choice>
        <mc:Fallback xmlns="">
          <p:sp>
            <p:nvSpPr>
              <p:cNvPr id="1240" name="Google Shape;1240;p52">
                <a:extLst>
                  <a:ext uri="{FF2B5EF4-FFF2-40B4-BE49-F238E27FC236}">
                    <a16:creationId xmlns:a16="http://schemas.microsoft.com/office/drawing/2014/main" id="{8C370278-90B9-EA72-B67E-217BB930ED94}"/>
                  </a:ext>
                </a:extLst>
              </p:cNvPr>
              <p:cNvSpPr txBox="1">
                <a:spLocks noRot="1" noChangeAspect="1" noMove="1" noResize="1" noEditPoints="1" noAdjustHandles="1" noChangeArrowheads="1" noChangeShapeType="1" noTextEdit="1"/>
              </p:cNvSpPr>
              <p:nvPr/>
            </p:nvSpPr>
            <p:spPr>
              <a:xfrm>
                <a:off x="539500" y="1083435"/>
                <a:ext cx="8064900" cy="891900"/>
              </a:xfrm>
              <a:prstGeom prst="rect">
                <a:avLst/>
              </a:prstGeom>
              <a:blipFill>
                <a:blip r:embed="rId3"/>
                <a:stretch>
                  <a:fillRect b="-48630"/>
                </a:stretch>
              </a:blipFill>
              <a:ln>
                <a:noFill/>
              </a:ln>
            </p:spPr>
            <p:txBody>
              <a:bodyPr/>
              <a:lstStyle/>
              <a:p>
                <a:r>
                  <a:rPr lang="it-IT">
                    <a:noFill/>
                  </a:rPr>
                  <a:t> </a:t>
                </a:r>
              </a:p>
            </p:txBody>
          </p:sp>
        </mc:Fallback>
      </mc:AlternateContent>
      <p:grpSp>
        <p:nvGrpSpPr>
          <p:cNvPr id="1251" name="Google Shape;1251;p52">
            <a:extLst>
              <a:ext uri="{FF2B5EF4-FFF2-40B4-BE49-F238E27FC236}">
                <a16:creationId xmlns:a16="http://schemas.microsoft.com/office/drawing/2014/main" id="{ECAEBDA1-B360-307A-316D-113EBD902492}"/>
              </a:ext>
            </a:extLst>
          </p:cNvPr>
          <p:cNvGrpSpPr/>
          <p:nvPr/>
        </p:nvGrpSpPr>
        <p:grpSpPr>
          <a:xfrm rot="-1464382">
            <a:off x="8291455" y="4093110"/>
            <a:ext cx="825540" cy="309244"/>
            <a:chOff x="5553275" y="2092625"/>
            <a:chExt cx="387150" cy="145025"/>
          </a:xfrm>
        </p:grpSpPr>
        <p:sp>
          <p:nvSpPr>
            <p:cNvPr id="1252" name="Google Shape;1252;p52">
              <a:extLst>
                <a:ext uri="{FF2B5EF4-FFF2-40B4-BE49-F238E27FC236}">
                  <a16:creationId xmlns:a16="http://schemas.microsoft.com/office/drawing/2014/main" id="{AB86CFF8-E358-FAAE-E3C3-3A7C9F5F509A}"/>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a:extLst>
                <a:ext uri="{FF2B5EF4-FFF2-40B4-BE49-F238E27FC236}">
                  <a16:creationId xmlns:a16="http://schemas.microsoft.com/office/drawing/2014/main" id="{BCECF015-B238-6BE7-A1AA-4873A0AF771D}"/>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a:extLst>
                <a:ext uri="{FF2B5EF4-FFF2-40B4-BE49-F238E27FC236}">
                  <a16:creationId xmlns:a16="http://schemas.microsoft.com/office/drawing/2014/main" id="{223903F0-C3E9-1A8E-B6E8-0F56AD0C9ED1}"/>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a:extLst>
                <a:ext uri="{FF2B5EF4-FFF2-40B4-BE49-F238E27FC236}">
                  <a16:creationId xmlns:a16="http://schemas.microsoft.com/office/drawing/2014/main" id="{A9A5165A-2330-5E03-4C0C-A8DEF202814B}"/>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a:extLst>
                <a:ext uri="{FF2B5EF4-FFF2-40B4-BE49-F238E27FC236}">
                  <a16:creationId xmlns:a16="http://schemas.microsoft.com/office/drawing/2014/main" id="{EC096F0D-A36C-667F-7DC1-78FD780BAE41}"/>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a:extLst>
                <a:ext uri="{FF2B5EF4-FFF2-40B4-BE49-F238E27FC236}">
                  <a16:creationId xmlns:a16="http://schemas.microsoft.com/office/drawing/2014/main" id="{75AF49D8-6CBA-2131-2A31-F082D85F50B1}"/>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52">
            <a:extLst>
              <a:ext uri="{FF2B5EF4-FFF2-40B4-BE49-F238E27FC236}">
                <a16:creationId xmlns:a16="http://schemas.microsoft.com/office/drawing/2014/main" id="{0ADFEE72-30F1-6E4D-8682-702A8B32BCC4}"/>
              </a:ext>
            </a:extLst>
          </p:cNvPr>
          <p:cNvGrpSpPr/>
          <p:nvPr/>
        </p:nvGrpSpPr>
        <p:grpSpPr>
          <a:xfrm>
            <a:off x="8458923" y="359216"/>
            <a:ext cx="490612" cy="415445"/>
            <a:chOff x="5278225" y="2418025"/>
            <a:chExt cx="230075" cy="194825"/>
          </a:xfrm>
        </p:grpSpPr>
        <p:sp>
          <p:nvSpPr>
            <p:cNvPr id="1260" name="Google Shape;1260;p52">
              <a:extLst>
                <a:ext uri="{FF2B5EF4-FFF2-40B4-BE49-F238E27FC236}">
                  <a16:creationId xmlns:a16="http://schemas.microsoft.com/office/drawing/2014/main" id="{97E221C5-2DB1-FA7E-0708-DD11595ED63B}"/>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a:extLst>
                <a:ext uri="{FF2B5EF4-FFF2-40B4-BE49-F238E27FC236}">
                  <a16:creationId xmlns:a16="http://schemas.microsoft.com/office/drawing/2014/main" id="{420C4F7A-B807-D173-999C-4B7670A8712C}"/>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a:extLst>
                <a:ext uri="{FF2B5EF4-FFF2-40B4-BE49-F238E27FC236}">
                  <a16:creationId xmlns:a16="http://schemas.microsoft.com/office/drawing/2014/main" id="{F026C9FC-DF02-8D70-A863-7222D5CA8712}"/>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a:extLst>
                <a:ext uri="{FF2B5EF4-FFF2-40B4-BE49-F238E27FC236}">
                  <a16:creationId xmlns:a16="http://schemas.microsoft.com/office/drawing/2014/main" id="{6CECD25F-07DB-CA04-349C-82BA70348C28}"/>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a:extLst>
                <a:ext uri="{FF2B5EF4-FFF2-40B4-BE49-F238E27FC236}">
                  <a16:creationId xmlns:a16="http://schemas.microsoft.com/office/drawing/2014/main" id="{C778CC3F-174C-9762-EE66-4F1AB676429C}"/>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a:extLst>
                <a:ext uri="{FF2B5EF4-FFF2-40B4-BE49-F238E27FC236}">
                  <a16:creationId xmlns:a16="http://schemas.microsoft.com/office/drawing/2014/main" id="{49373641-1387-021E-9805-C9E3E53E31CD}"/>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a:extLst>
              <a:ext uri="{FF2B5EF4-FFF2-40B4-BE49-F238E27FC236}">
                <a16:creationId xmlns:a16="http://schemas.microsoft.com/office/drawing/2014/main" id="{E7CCA4FB-15DB-8EB2-9D76-1566D52107EB}"/>
              </a:ext>
            </a:extLst>
          </p:cNvPr>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a:extLst>
              <a:ext uri="{FF2B5EF4-FFF2-40B4-BE49-F238E27FC236}">
                <a16:creationId xmlns:a16="http://schemas.microsoft.com/office/drawing/2014/main" id="{CF8EA0F0-335D-AB14-1AC5-60DFBC130C96}"/>
              </a:ext>
            </a:extLst>
          </p:cNvPr>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mc:AlternateContent xmlns:mc="http://schemas.openxmlformats.org/markup-compatibility/2006" xmlns:a14="http://schemas.microsoft.com/office/drawing/2010/main">
        <mc:Choice Requires="a14">
          <p:sp>
            <p:nvSpPr>
              <p:cNvPr id="3" name="Google Shape;1240;p52">
                <a:extLst>
                  <a:ext uri="{FF2B5EF4-FFF2-40B4-BE49-F238E27FC236}">
                    <a16:creationId xmlns:a16="http://schemas.microsoft.com/office/drawing/2014/main" id="{313C78B9-EBC6-EBAE-2344-4375F2A88B7E}"/>
                  </a:ext>
                </a:extLst>
              </p:cNvPr>
              <p:cNvSpPr txBox="1"/>
              <p:nvPr/>
            </p:nvSpPr>
            <p:spPr>
              <a:xfrm>
                <a:off x="539493" y="2484154"/>
                <a:ext cx="3184129" cy="5727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Para xmlns:m="http://schemas.openxmlformats.org/officeDocument/2006/math">
                    <m:oMathParaPr>
                      <m:jc m:val="centerGroup"/>
                    </m:oMathParaPr>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𝐸𝑀</m:t>
                      </m:r>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r>
                            <a:rPr lang="it-IT" sz="1600" b="0" i="1" smtClean="0">
                              <a:solidFill>
                                <a:schemeClr val="dk1"/>
                              </a:solidFill>
                              <a:latin typeface="Cambria Math" panose="02040503050406030204" pitchFamily="18" charset="0"/>
                              <a:ea typeface="Open Sans SemiBold"/>
                              <a:cs typeface="Open Sans SemiBold"/>
                              <a:sym typeface="Open Sans SemiBold"/>
                            </a:rPr>
                            <m:t>𝑆𝐸</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𝑇</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e>
                      </m:d>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𝑒𝑖𝑔</m:t>
                      </m:r>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r>
                            <a:rPr lang="it-IT" sz="1600" b="0" i="1" smtClean="0">
                              <a:solidFill>
                                <a:schemeClr val="dk1"/>
                              </a:solidFill>
                              <a:latin typeface="Cambria Math" panose="02040503050406030204" pitchFamily="18" charset="0"/>
                              <a:ea typeface="Open Sans SemiBold"/>
                              <a:cs typeface="Open Sans SemiBold"/>
                              <a:sym typeface="Open Sans SemiBold"/>
                            </a:rPr>
                            <m:t>𝑐𝑜𝑣</m:t>
                          </m:r>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r>
                                <a:rPr lang="it-IT" sz="1600" b="0" i="1" smtClean="0">
                                  <a:solidFill>
                                    <a:schemeClr val="dk1"/>
                                  </a:solidFill>
                                  <a:latin typeface="Cambria Math" panose="02040503050406030204" pitchFamily="18" charset="0"/>
                                  <a:ea typeface="Open Sans SemiBold"/>
                                  <a:cs typeface="Open Sans SemiBold"/>
                                  <a:sym typeface="Open Sans SemiBold"/>
                                </a:rPr>
                                <m:t>𝑆𝐸</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𝑇</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e>
                          </m:d>
                        </m:e>
                      </m:d>
                    </m:oMath>
                  </m:oMathPara>
                </a14:m>
                <a:endParaRPr lang="it-IT" sz="1600" b="0" dirty="0">
                  <a:solidFill>
                    <a:schemeClr val="dk1"/>
                  </a:solidFill>
                  <a:latin typeface="Open Sans SemiBold"/>
                  <a:ea typeface="Open Sans SemiBold"/>
                  <a:cs typeface="Open Sans SemiBold"/>
                  <a:sym typeface="Open Sans SemiBold"/>
                </a:endParaRPr>
              </a:p>
              <a:p>
                <a:pPr marL="127000">
                  <a:lnSpc>
                    <a:spcPct val="115000"/>
                  </a:lnSpc>
                  <a:buClr>
                    <a:schemeClr val="dk1"/>
                  </a:buClr>
                  <a:buSzPts val="1600"/>
                </a:pPr>
                <a:endParaRPr lang="it-IT" sz="1600" dirty="0">
                  <a:solidFill>
                    <a:schemeClr val="dk1"/>
                  </a:solidFill>
                  <a:latin typeface="Open Sans SemiBold"/>
                  <a:ea typeface="Open Sans SemiBold"/>
                  <a:cs typeface="Open Sans SemiBold"/>
                  <a:sym typeface="Open Sans SemiBold"/>
                </a:endParaRPr>
              </a:p>
            </p:txBody>
          </p:sp>
        </mc:Choice>
        <mc:Fallback xmlns="">
          <p:sp>
            <p:nvSpPr>
              <p:cNvPr id="3" name="Google Shape;1240;p52">
                <a:extLst>
                  <a:ext uri="{FF2B5EF4-FFF2-40B4-BE49-F238E27FC236}">
                    <a16:creationId xmlns:a16="http://schemas.microsoft.com/office/drawing/2014/main" id="{313C78B9-EBC6-EBAE-2344-4375F2A88B7E}"/>
                  </a:ext>
                </a:extLst>
              </p:cNvPr>
              <p:cNvSpPr txBox="1">
                <a:spLocks noRot="1" noChangeAspect="1" noMove="1" noResize="1" noEditPoints="1" noAdjustHandles="1" noChangeArrowheads="1" noChangeShapeType="1" noTextEdit="1"/>
              </p:cNvSpPr>
              <p:nvPr/>
            </p:nvSpPr>
            <p:spPr>
              <a:xfrm>
                <a:off x="539493" y="2484154"/>
                <a:ext cx="3184129" cy="572700"/>
              </a:xfrm>
              <a:prstGeom prst="rect">
                <a:avLst/>
              </a:prstGeom>
              <a:blipFill>
                <a:blip r:embed="rId4"/>
                <a:stretch>
                  <a:fillRect/>
                </a:stretch>
              </a:blipFill>
              <a:ln>
                <a:noFill/>
              </a:ln>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6" name="Google Shape;1240;p52">
                <a:extLst>
                  <a:ext uri="{FF2B5EF4-FFF2-40B4-BE49-F238E27FC236}">
                    <a16:creationId xmlns:a16="http://schemas.microsoft.com/office/drawing/2014/main" id="{0812B61C-9F40-41C3-1EFF-29775092E1CF}"/>
                  </a:ext>
                </a:extLst>
              </p:cNvPr>
              <p:cNvSpPr txBox="1"/>
              <p:nvPr/>
            </p:nvSpPr>
            <p:spPr>
              <a:xfrm>
                <a:off x="595558" y="3375576"/>
                <a:ext cx="3503148" cy="591629"/>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Para xmlns:m="http://schemas.openxmlformats.org/officeDocument/2006/math">
                    <m:oMathParaPr>
                      <m:jc m:val="centerGroup"/>
                    </m:oMathParaPr>
                    <m:oMath xmlns:m="http://schemas.openxmlformats.org/officeDocument/2006/math">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𝑝</m:t>
                          </m:r>
                        </m:e>
                        <m:sub>
                          <m:r>
                            <a:rPr lang="it-IT" sz="1600" i="1">
                              <a:solidFill>
                                <a:schemeClr val="dk1"/>
                              </a:solidFill>
                              <a:latin typeface="Cambria Math" panose="02040503050406030204" pitchFamily="18" charset="0"/>
                              <a:ea typeface="Open Sans SemiBold"/>
                              <a:cs typeface="Open Sans SemiBold"/>
                              <a:sym typeface="Open Sans SemiBold"/>
                            </a:rPr>
                            <m:t>𝑗</m:t>
                          </m:r>
                          <m:r>
                            <a:rPr lang="it-IT" sz="1600" i="1">
                              <a:solidFill>
                                <a:schemeClr val="dk1"/>
                              </a:solidFill>
                              <a:latin typeface="Cambria Math" panose="02040503050406030204" pitchFamily="18" charset="0"/>
                              <a:ea typeface="Open Sans SemiBold"/>
                              <a:cs typeface="Open Sans SemiBold"/>
                              <a:sym typeface="Open Sans SemiBold"/>
                            </a:rPr>
                            <m:t>,</m:t>
                          </m:r>
                          <m:r>
                            <a:rPr lang="it-IT" sz="1600" i="1">
                              <a:solidFill>
                                <a:schemeClr val="dk1"/>
                              </a:solidFill>
                              <a:latin typeface="Cambria Math" panose="02040503050406030204" pitchFamily="18" charset="0"/>
                              <a:ea typeface="Open Sans SemiBold"/>
                              <a:cs typeface="Open Sans SemiBold"/>
                              <a:sym typeface="Open Sans SemiBold"/>
                            </a:rPr>
                            <m:t>𝑇</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𝑅</m:t>
                              </m:r>
                            </m:e>
                            <m:sub>
                              <m:r>
                                <a:rPr lang="it-IT" sz="1600" i="1">
                                  <a:solidFill>
                                    <a:schemeClr val="dk1"/>
                                  </a:solidFill>
                                  <a:latin typeface="Cambria Math" panose="02040503050406030204" pitchFamily="18" charset="0"/>
                                  <a:ea typeface="Open Sans SemiBold"/>
                                  <a:cs typeface="Open Sans SemiBold"/>
                                  <a:sym typeface="Open Sans SemiBold"/>
                                </a:rPr>
                                <m:t>𝑖</m:t>
                              </m:r>
                            </m:sub>
                          </m:sSub>
                        </m:sub>
                      </m:sSub>
                      <m:r>
                        <a:rPr lang="it-IT" sz="1600" i="1">
                          <a:solidFill>
                            <a:schemeClr val="dk1"/>
                          </a:solidFill>
                          <a:latin typeface="Cambria Math" panose="02040503050406030204" pitchFamily="18" charset="0"/>
                          <a:ea typeface="Open Sans SemiBold"/>
                          <a:cs typeface="Open Sans SemiBold"/>
                          <a:sym typeface="Open Sans SemiBold"/>
                        </a:rPr>
                        <m:t>∈</m:t>
                      </m:r>
                      <m:sSup>
                        <m:sSupPr>
                          <m:ctrlPr>
                            <a:rPr lang="it-IT" sz="1600" i="1">
                              <a:solidFill>
                                <a:schemeClr val="dk1"/>
                              </a:solidFill>
                              <a:latin typeface="Cambria Math" panose="02040503050406030204" pitchFamily="18" charset="0"/>
                              <a:ea typeface="Open Sans SemiBold"/>
                              <a:cs typeface="Open Sans SemiBold"/>
                              <a:sym typeface="Open Sans SemiBold"/>
                            </a:rPr>
                          </m:ctrlPr>
                        </m:sSupPr>
                        <m:e>
                          <m:r>
                            <a:rPr lang="it-IT" sz="1600" i="1">
                              <a:solidFill>
                                <a:schemeClr val="dk1"/>
                              </a:solidFill>
                              <a:latin typeface="Cambria Math" panose="02040503050406030204" pitchFamily="18" charset="0"/>
                              <a:ea typeface="Open Sans SemiBold"/>
                              <a:cs typeface="Open Sans SemiBold"/>
                              <a:sym typeface="Open Sans SemiBold"/>
                            </a:rPr>
                            <m:t>ℝ</m:t>
                          </m:r>
                        </m:e>
                        <m:sup>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𝑁</m:t>
                              </m:r>
                            </m:e>
                            <m:sub>
                              <m:r>
                                <a:rPr lang="it-IT" sz="1600" i="1">
                                  <a:solidFill>
                                    <a:schemeClr val="dk1"/>
                                  </a:solidFill>
                                  <a:latin typeface="Cambria Math" panose="02040503050406030204" pitchFamily="18" charset="0"/>
                                  <a:ea typeface="Open Sans SemiBold"/>
                                  <a:cs typeface="Open Sans SemiBold"/>
                                  <a:sym typeface="Open Sans SemiBold"/>
                                </a:rPr>
                                <m:t>𝑣𝑎𝑟</m:t>
                              </m:r>
                            </m:sub>
                          </m:sSub>
                        </m:sup>
                      </m:sSup>
                      <m:r>
                        <a:rPr lang="it-IT" sz="1600" i="1">
                          <a:solidFill>
                            <a:schemeClr val="dk1"/>
                          </a:solidFill>
                          <a:latin typeface="Cambria Math" panose="02040503050406030204" pitchFamily="18" charset="0"/>
                          <a:ea typeface="Open Sans SemiBold"/>
                          <a:cs typeface="Open Sans SemiBold"/>
                          <a:sym typeface="Open Sans SemiBold"/>
                        </a:rPr>
                        <m:t>  </m:t>
                      </m:r>
                      <m:r>
                        <a:rPr lang="it-IT" sz="1600" i="1">
                          <a:solidFill>
                            <a:schemeClr val="dk1"/>
                          </a:solidFill>
                          <a:latin typeface="Cambria Math" panose="02040503050406030204" pitchFamily="18" charset="0"/>
                          <a:ea typeface="Open Sans SemiBold"/>
                          <a:cs typeface="Open Sans SemiBold"/>
                          <a:sym typeface="Open Sans SemiBold"/>
                        </a:rPr>
                        <m:t>𝑤𝑖𝑡h</m:t>
                      </m:r>
                      <m:r>
                        <a:rPr lang="it-IT" sz="1600" i="1">
                          <a:solidFill>
                            <a:schemeClr val="dk1"/>
                          </a:solidFill>
                          <a:latin typeface="Cambria Math" panose="02040503050406030204" pitchFamily="18" charset="0"/>
                          <a:ea typeface="Open Sans SemiBold"/>
                          <a:cs typeface="Open Sans SemiBold"/>
                          <a:sym typeface="Open Sans SemiBold"/>
                        </a:rPr>
                        <m:t>  </m:t>
                      </m:r>
                      <m:r>
                        <a:rPr lang="it-IT" sz="1600" i="1">
                          <a:solidFill>
                            <a:schemeClr val="dk1"/>
                          </a:solidFill>
                          <a:latin typeface="Cambria Math" panose="02040503050406030204" pitchFamily="18" charset="0"/>
                          <a:ea typeface="Open Sans SemiBold"/>
                          <a:cs typeface="Open Sans SemiBold"/>
                          <a:sym typeface="Open Sans SemiBold"/>
                        </a:rPr>
                        <m:t>𝑗</m:t>
                      </m:r>
                      <m:r>
                        <a:rPr lang="it-IT" sz="1600" i="1">
                          <a:solidFill>
                            <a:schemeClr val="dk1"/>
                          </a:solidFill>
                          <a:latin typeface="Cambria Math" panose="02040503050406030204" pitchFamily="18" charset="0"/>
                          <a:ea typeface="Open Sans SemiBold"/>
                          <a:cs typeface="Open Sans SemiBold"/>
                          <a:sym typeface="Open Sans SemiBold"/>
                        </a:rPr>
                        <m:t>∈</m:t>
                      </m:r>
                      <m:d>
                        <m:dPr>
                          <m:begChr m:val="{"/>
                          <m:endChr m:val="}"/>
                          <m:ctrlPr>
                            <a:rPr lang="it-IT" sz="1600" i="1">
                              <a:solidFill>
                                <a:schemeClr val="dk1"/>
                              </a:solidFill>
                              <a:latin typeface="Cambria Math" panose="02040503050406030204" pitchFamily="18" charset="0"/>
                              <a:ea typeface="Open Sans SemiBold"/>
                              <a:cs typeface="Open Sans SemiBold"/>
                              <a:sym typeface="Open Sans SemiBold"/>
                            </a:rPr>
                          </m:ctrlPr>
                        </m:dPr>
                        <m:e>
                          <m:r>
                            <a:rPr lang="it-IT" sz="1600" i="1">
                              <a:solidFill>
                                <a:schemeClr val="dk1"/>
                              </a:solidFill>
                              <a:latin typeface="Cambria Math" panose="02040503050406030204" pitchFamily="18" charset="0"/>
                              <a:ea typeface="Open Sans SemiBold"/>
                              <a:cs typeface="Open Sans SemiBold"/>
                              <a:sym typeface="Open Sans SemiBold"/>
                            </a:rPr>
                            <m:t>1, …, </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𝑁</m:t>
                              </m:r>
                            </m:e>
                            <m:sub>
                              <m:r>
                                <a:rPr lang="it-IT" sz="1600" i="1">
                                  <a:solidFill>
                                    <a:schemeClr val="dk1"/>
                                  </a:solidFill>
                                  <a:latin typeface="Cambria Math" panose="02040503050406030204" pitchFamily="18" charset="0"/>
                                  <a:ea typeface="Open Sans SemiBold"/>
                                  <a:cs typeface="Open Sans SemiBold"/>
                                  <a:sym typeface="Open Sans SemiBold"/>
                                </a:rPr>
                                <m:t>𝑣𝑎𝑟</m:t>
                              </m:r>
                            </m:sub>
                          </m:sSub>
                        </m:e>
                      </m:d>
                      <m:r>
                        <a:rPr lang="it-IT" sz="1600" i="1">
                          <a:solidFill>
                            <a:schemeClr val="dk1"/>
                          </a:solidFill>
                          <a:latin typeface="Cambria Math" panose="02040503050406030204" pitchFamily="18" charset="0"/>
                          <a:ea typeface="Open Sans SemiBold"/>
                          <a:cs typeface="Open Sans SemiBold"/>
                          <a:sym typeface="Open Sans SemiBold"/>
                        </a:rPr>
                        <m:t> </m:t>
                      </m:r>
                    </m:oMath>
                  </m:oMathPara>
                </a14:m>
                <a:endParaRPr sz="1600" dirty="0">
                  <a:solidFill>
                    <a:schemeClr val="dk1"/>
                  </a:solidFill>
                  <a:latin typeface="Open Sans SemiBold"/>
                  <a:ea typeface="Open Sans SemiBold"/>
                  <a:cs typeface="Open Sans SemiBold"/>
                  <a:sym typeface="Open Sans SemiBold"/>
                </a:endParaRPr>
              </a:p>
            </p:txBody>
          </p:sp>
        </mc:Choice>
        <mc:Fallback xmlns="">
          <p:sp>
            <p:nvSpPr>
              <p:cNvPr id="6" name="Google Shape;1240;p52">
                <a:extLst>
                  <a:ext uri="{FF2B5EF4-FFF2-40B4-BE49-F238E27FC236}">
                    <a16:creationId xmlns:a16="http://schemas.microsoft.com/office/drawing/2014/main" id="{0812B61C-9F40-41C3-1EFF-29775092E1CF}"/>
                  </a:ext>
                </a:extLst>
              </p:cNvPr>
              <p:cNvSpPr txBox="1">
                <a:spLocks noRot="1" noChangeAspect="1" noMove="1" noResize="1" noEditPoints="1" noAdjustHandles="1" noChangeArrowheads="1" noChangeShapeType="1" noTextEdit="1"/>
              </p:cNvSpPr>
              <p:nvPr/>
            </p:nvSpPr>
            <p:spPr>
              <a:xfrm>
                <a:off x="595558" y="3375576"/>
                <a:ext cx="3503148" cy="591629"/>
              </a:xfrm>
              <a:prstGeom prst="rect">
                <a:avLst/>
              </a:prstGeom>
              <a:blipFill>
                <a:blip r:embed="rId5"/>
                <a:stretch>
                  <a:fillRect/>
                </a:stretch>
              </a:blipFill>
              <a:ln>
                <a:noFill/>
              </a:ln>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7" name="Google Shape;1240;p52">
                <a:extLst>
                  <a:ext uri="{FF2B5EF4-FFF2-40B4-BE49-F238E27FC236}">
                    <a16:creationId xmlns:a16="http://schemas.microsoft.com/office/drawing/2014/main" id="{68842929-9572-FB9E-E68A-53F88A663F12}"/>
                  </a:ext>
                </a:extLst>
              </p:cNvPr>
              <p:cNvSpPr txBox="1"/>
              <p:nvPr/>
            </p:nvSpPr>
            <p:spPr>
              <a:xfrm>
                <a:off x="595062" y="3671390"/>
                <a:ext cx="3781674"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Para xmlns:m="http://schemas.openxmlformats.org/officeDocument/2006/math">
                    <m:oMathParaPr>
                      <m:jc m:val="centerGroup"/>
                    </m:oMathParaPr>
                    <m:oMath xmlns:m="http://schemas.openxmlformats.org/officeDocument/2006/math">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𝜆</m:t>
                          </m:r>
                        </m:e>
                        <m:sub>
                          <m:r>
                            <a:rPr lang="it-IT" sz="1600" i="1">
                              <a:solidFill>
                                <a:schemeClr val="dk1"/>
                              </a:solidFill>
                              <a:latin typeface="Cambria Math" panose="02040503050406030204" pitchFamily="18" charset="0"/>
                              <a:ea typeface="Open Sans SemiBold"/>
                              <a:cs typeface="Open Sans SemiBold"/>
                              <a:sym typeface="Open Sans SemiBold"/>
                            </a:rPr>
                            <m:t>𝑗</m:t>
                          </m:r>
                          <m:r>
                            <a:rPr lang="it-IT" sz="1600" i="1">
                              <a:solidFill>
                                <a:schemeClr val="dk1"/>
                              </a:solidFill>
                              <a:latin typeface="Cambria Math" panose="02040503050406030204" pitchFamily="18" charset="0"/>
                              <a:ea typeface="Open Sans SemiBold"/>
                              <a:cs typeface="Open Sans SemiBold"/>
                              <a:sym typeface="Open Sans SemiBold"/>
                            </a:rPr>
                            <m:t>,</m:t>
                          </m:r>
                          <m:r>
                            <a:rPr lang="it-IT" sz="1600" i="1">
                              <a:solidFill>
                                <a:schemeClr val="dk1"/>
                              </a:solidFill>
                              <a:latin typeface="Cambria Math" panose="02040503050406030204" pitchFamily="18" charset="0"/>
                              <a:ea typeface="Open Sans SemiBold"/>
                              <a:cs typeface="Open Sans SemiBold"/>
                              <a:sym typeface="Open Sans SemiBold"/>
                            </a:rPr>
                            <m:t>𝑇</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𝑅</m:t>
                              </m:r>
                            </m:e>
                            <m:sub>
                              <m:r>
                                <a:rPr lang="it-IT" sz="1600" i="1">
                                  <a:solidFill>
                                    <a:schemeClr val="dk1"/>
                                  </a:solidFill>
                                  <a:latin typeface="Cambria Math" panose="02040503050406030204" pitchFamily="18" charset="0"/>
                                  <a:ea typeface="Open Sans SemiBold"/>
                                  <a:cs typeface="Open Sans SemiBold"/>
                                  <a:sym typeface="Open Sans SemiBold"/>
                                </a:rPr>
                                <m:t>𝑖</m:t>
                              </m:r>
                            </m:sub>
                          </m:sSub>
                        </m:sub>
                      </m:sSub>
                      <m:r>
                        <a:rPr lang="it-IT" sz="1600" i="1">
                          <a:solidFill>
                            <a:schemeClr val="dk1"/>
                          </a:solidFill>
                          <a:latin typeface="Cambria Math" panose="02040503050406030204" pitchFamily="18" charset="0"/>
                          <a:ea typeface="Open Sans SemiBold"/>
                          <a:cs typeface="Open Sans SemiBold"/>
                          <a:sym typeface="Open Sans SemiBold"/>
                        </a:rPr>
                        <m:t>=</m:t>
                      </m:r>
                      <m:f>
                        <m:fPr>
                          <m:ctrlPr>
                            <a:rPr lang="it-IT" sz="1600" i="1">
                              <a:solidFill>
                                <a:schemeClr val="dk1"/>
                              </a:solidFill>
                              <a:latin typeface="Cambria Math" panose="02040503050406030204" pitchFamily="18" charset="0"/>
                              <a:ea typeface="Open Sans SemiBold"/>
                              <a:cs typeface="Open Sans SemiBold"/>
                              <a:sym typeface="Open Sans SemiBold"/>
                            </a:rPr>
                          </m:ctrlPr>
                        </m:fPr>
                        <m:num>
                          <m:r>
                            <a:rPr lang="it-IT" sz="1600" i="1">
                              <a:solidFill>
                                <a:schemeClr val="dk1"/>
                              </a:solidFill>
                              <a:latin typeface="Cambria Math" panose="02040503050406030204" pitchFamily="18" charset="0"/>
                              <a:ea typeface="Open Sans SemiBold"/>
                              <a:cs typeface="Open Sans SemiBold"/>
                              <a:sym typeface="Open Sans SemiBold"/>
                            </a:rPr>
                            <m:t>1</m:t>
                          </m:r>
                        </m:num>
                        <m:den>
                          <m:r>
                            <a:rPr lang="it-IT" sz="1600" i="1">
                              <a:solidFill>
                                <a:schemeClr val="dk1"/>
                              </a:solidFill>
                              <a:latin typeface="Cambria Math" panose="02040503050406030204" pitchFamily="18" charset="0"/>
                              <a:ea typeface="Open Sans SemiBold"/>
                              <a:cs typeface="Open Sans SemiBold"/>
                              <a:sym typeface="Open Sans SemiBold"/>
                            </a:rPr>
                            <m:t>𝑁</m:t>
                          </m:r>
                          <m:r>
                            <a:rPr lang="it-IT" sz="1600" i="1">
                              <a:solidFill>
                                <a:schemeClr val="dk1"/>
                              </a:solidFill>
                              <a:latin typeface="Cambria Math" panose="02040503050406030204" pitchFamily="18" charset="0"/>
                              <a:ea typeface="Open Sans SemiBold"/>
                              <a:cs typeface="Open Sans SemiBold"/>
                              <a:sym typeface="Open Sans SemiBold"/>
                            </a:rPr>
                            <m:t>−1</m:t>
                          </m:r>
                        </m:den>
                      </m:f>
                      <m:nary>
                        <m:naryPr>
                          <m:chr m:val="∑"/>
                          <m:ctrlPr>
                            <a:rPr lang="it-IT" sz="1600" i="1">
                              <a:solidFill>
                                <a:schemeClr val="dk1"/>
                              </a:solidFill>
                              <a:latin typeface="Cambria Math" panose="02040503050406030204" pitchFamily="18" charset="0"/>
                              <a:ea typeface="Open Sans SemiBold"/>
                              <a:cs typeface="Open Sans SemiBold"/>
                              <a:sym typeface="Open Sans SemiBold"/>
                            </a:rPr>
                          </m:ctrlPr>
                        </m:naryPr>
                        <m:sub>
                          <m:r>
                            <a:rPr lang="it-IT" sz="1600" i="1">
                              <a:solidFill>
                                <a:schemeClr val="dk1"/>
                              </a:solidFill>
                              <a:latin typeface="Cambria Math" panose="02040503050406030204" pitchFamily="18" charset="0"/>
                              <a:ea typeface="Open Sans SemiBold"/>
                              <a:cs typeface="Open Sans SemiBold"/>
                              <a:sym typeface="Open Sans SemiBold"/>
                            </a:rPr>
                            <m:t>𝑡</m:t>
                          </m:r>
                          <m:r>
                            <a:rPr lang="it-IT" sz="1600" i="1">
                              <a:solidFill>
                                <a:schemeClr val="dk1"/>
                              </a:solidFill>
                              <a:latin typeface="Cambria Math" panose="02040503050406030204" pitchFamily="18" charset="0"/>
                              <a:ea typeface="Open Sans SemiBold"/>
                              <a:cs typeface="Open Sans SemiBold"/>
                              <a:sym typeface="Open Sans SemiBold"/>
                            </a:rPr>
                            <m:t>=1</m:t>
                          </m:r>
                        </m:sub>
                        <m:sup>
                          <m:r>
                            <a:rPr lang="it-IT" sz="1600" i="1">
                              <a:solidFill>
                                <a:schemeClr val="dk1"/>
                              </a:solidFill>
                              <a:latin typeface="Cambria Math" panose="02040503050406030204" pitchFamily="18" charset="0"/>
                              <a:ea typeface="Open Sans SemiBold"/>
                              <a:cs typeface="Open Sans SemiBold"/>
                              <a:sym typeface="Open Sans SemiBold"/>
                            </a:rPr>
                            <m:t>𝑁</m:t>
                          </m:r>
                        </m:sup>
                        <m:e>
                          <m:sSup>
                            <m:sSupPr>
                              <m:ctrlPr>
                                <a:rPr lang="it-IT" sz="1600" i="1">
                                  <a:solidFill>
                                    <a:schemeClr val="dk1"/>
                                  </a:solidFill>
                                  <a:latin typeface="Cambria Math" panose="02040503050406030204" pitchFamily="18" charset="0"/>
                                  <a:ea typeface="Open Sans SemiBold"/>
                                  <a:cs typeface="Open Sans SemiBold"/>
                                  <a:sym typeface="Open Sans SemiBold"/>
                                </a:rPr>
                              </m:ctrlPr>
                            </m:sSupPr>
                            <m:e>
                              <m:d>
                                <m:dPr>
                                  <m:begChr m:val="|"/>
                                  <m:endChr m:val="|"/>
                                  <m:ctrlPr>
                                    <a:rPr lang="it-IT" sz="1600" i="1">
                                      <a:solidFill>
                                        <a:schemeClr val="dk1"/>
                                      </a:solidFill>
                                      <a:latin typeface="Cambria Math" panose="02040503050406030204" pitchFamily="18" charset="0"/>
                                      <a:ea typeface="Open Sans SemiBold"/>
                                      <a:cs typeface="Open Sans SemiBold"/>
                                      <a:sym typeface="Open Sans SemiBold"/>
                                    </a:rPr>
                                  </m:ctrlPr>
                                </m:dPr>
                                <m:e>
                                  <m:d>
                                    <m:dPr>
                                      <m:ctrlPr>
                                        <a:rPr lang="it-IT" sz="1600" i="1">
                                          <a:solidFill>
                                            <a:schemeClr val="dk1"/>
                                          </a:solidFill>
                                          <a:latin typeface="Cambria Math" panose="02040503050406030204" pitchFamily="18" charset="0"/>
                                          <a:ea typeface="Open Sans SemiBold"/>
                                          <a:cs typeface="Open Sans SemiBold"/>
                                          <a:sym typeface="Open Sans SemiBold"/>
                                        </a:rPr>
                                      </m:ctrlPr>
                                    </m:dPr>
                                    <m:e>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acc>
                                            <m:accPr>
                                              <m:chr m:val="̅"/>
                                              <m:ctrlPr>
                                                <a:rPr lang="it-IT" sz="1600" i="1">
                                                  <a:solidFill>
                                                    <a:schemeClr val="dk1"/>
                                                  </a:solidFill>
                                                  <a:latin typeface="Cambria Math" panose="02040503050406030204" pitchFamily="18" charset="0"/>
                                                  <a:ea typeface="Open Sans SemiBold"/>
                                                  <a:cs typeface="Open Sans SemiBold"/>
                                                  <a:sym typeface="Open Sans SemiBold"/>
                                                </a:rPr>
                                              </m:ctrlPr>
                                            </m:accPr>
                                            <m:e>
                                              <m:r>
                                                <a:rPr lang="it-IT" sz="1600" i="1">
                                                  <a:solidFill>
                                                    <a:schemeClr val="dk1"/>
                                                  </a:solidFill>
                                                  <a:latin typeface="Cambria Math" panose="02040503050406030204" pitchFamily="18" charset="0"/>
                                                  <a:ea typeface="Open Sans SemiBold"/>
                                                  <a:cs typeface="Open Sans SemiBold"/>
                                                  <a:sym typeface="Open Sans SemiBold"/>
                                                </a:rPr>
                                                <m:t>𝑥</m:t>
                                              </m:r>
                                            </m:e>
                                          </m:acc>
                                        </m:e>
                                        <m:sub>
                                          <m:r>
                                            <a:rPr lang="it-IT" sz="1600" i="1">
                                              <a:solidFill>
                                                <a:schemeClr val="dk1"/>
                                              </a:solidFill>
                                              <a:latin typeface="Cambria Math" panose="02040503050406030204" pitchFamily="18" charset="0"/>
                                              <a:ea typeface="Open Sans SemiBold"/>
                                              <a:cs typeface="Open Sans SemiBold"/>
                                              <a:sym typeface="Open Sans SemiBold"/>
                                            </a:rPr>
                                            <m:t>𝑡</m:t>
                                          </m:r>
                                        </m:sub>
                                      </m:sSub>
                                      <m:r>
                                        <a:rPr lang="it-IT" sz="1600" i="1">
                                          <a:solidFill>
                                            <a:schemeClr val="dk1"/>
                                          </a:solidFill>
                                          <a:latin typeface="Cambria Math" panose="02040503050406030204" pitchFamily="18" charset="0"/>
                                          <a:ea typeface="Open Sans SemiBold"/>
                                          <a:cs typeface="Open Sans SemiBold"/>
                                          <a:sym typeface="Open Sans SemiBold"/>
                                        </a:rPr>
                                        <m:t>−</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𝜇</m:t>
                                          </m:r>
                                        </m:e>
                                        <m:sub>
                                          <m:r>
                                            <a:rPr lang="it-IT" sz="1600" i="1">
                                              <a:solidFill>
                                                <a:schemeClr val="dk1"/>
                                              </a:solidFill>
                                              <a:latin typeface="Cambria Math" panose="02040503050406030204" pitchFamily="18" charset="0"/>
                                              <a:ea typeface="Open Sans SemiBold"/>
                                              <a:cs typeface="Open Sans SemiBold"/>
                                              <a:sym typeface="Open Sans SemiBold"/>
                                            </a:rPr>
                                            <m:t>𝑇</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𝑅</m:t>
                                              </m:r>
                                            </m:e>
                                            <m:sub>
                                              <m:r>
                                                <a:rPr lang="it-IT" sz="1600" i="1">
                                                  <a:solidFill>
                                                    <a:schemeClr val="dk1"/>
                                                  </a:solidFill>
                                                  <a:latin typeface="Cambria Math" panose="02040503050406030204" pitchFamily="18" charset="0"/>
                                                  <a:ea typeface="Open Sans SemiBold"/>
                                                  <a:cs typeface="Open Sans SemiBold"/>
                                                  <a:sym typeface="Open Sans SemiBold"/>
                                                </a:rPr>
                                                <m:t>𝑖</m:t>
                                              </m:r>
                                            </m:sub>
                                          </m:sSub>
                                        </m:sub>
                                      </m:sSub>
                                    </m:e>
                                  </m:d>
                                  <m:r>
                                    <a:rPr lang="it-IT" sz="1600" i="1">
                                      <a:solidFill>
                                        <a:schemeClr val="dk1"/>
                                      </a:solidFill>
                                      <a:latin typeface="Cambria Math" panose="02040503050406030204" pitchFamily="18" charset="0"/>
                                      <a:ea typeface="Open Sans SemiBold"/>
                                      <a:cs typeface="Open Sans SemiBold"/>
                                      <a:sym typeface="Open Sans SemiBold"/>
                                    </a:rPr>
                                    <m:t>⋅</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acc>
                                        <m:accPr>
                                          <m:chr m:val="̅"/>
                                          <m:ctrlPr>
                                            <a:rPr lang="it-IT" sz="1600" i="1">
                                              <a:solidFill>
                                                <a:schemeClr val="dk1"/>
                                              </a:solidFill>
                                              <a:latin typeface="Cambria Math" panose="02040503050406030204" pitchFamily="18" charset="0"/>
                                              <a:ea typeface="Open Sans SemiBold"/>
                                              <a:cs typeface="Open Sans SemiBold"/>
                                              <a:sym typeface="Open Sans SemiBold"/>
                                            </a:rPr>
                                          </m:ctrlPr>
                                        </m:accPr>
                                        <m:e>
                                          <m:r>
                                            <a:rPr lang="it-IT" sz="1600" i="1">
                                              <a:solidFill>
                                                <a:schemeClr val="dk1"/>
                                              </a:solidFill>
                                              <a:latin typeface="Cambria Math" panose="02040503050406030204" pitchFamily="18" charset="0"/>
                                              <a:ea typeface="Open Sans SemiBold"/>
                                              <a:cs typeface="Open Sans SemiBold"/>
                                              <a:sym typeface="Open Sans SemiBold"/>
                                            </a:rPr>
                                            <m:t>𝑝</m:t>
                                          </m:r>
                                        </m:e>
                                      </m:acc>
                                    </m:e>
                                    <m:sub>
                                      <m:r>
                                        <a:rPr lang="it-IT" sz="1600" i="1">
                                          <a:solidFill>
                                            <a:schemeClr val="dk1"/>
                                          </a:solidFill>
                                          <a:latin typeface="Cambria Math" panose="02040503050406030204" pitchFamily="18" charset="0"/>
                                          <a:ea typeface="Open Sans SemiBold"/>
                                          <a:cs typeface="Open Sans SemiBold"/>
                                          <a:sym typeface="Open Sans SemiBold"/>
                                        </a:rPr>
                                        <m:t>𝑗</m:t>
                                      </m:r>
                                      <m:r>
                                        <a:rPr lang="it-IT" sz="1600" i="1">
                                          <a:solidFill>
                                            <a:schemeClr val="dk1"/>
                                          </a:solidFill>
                                          <a:latin typeface="Cambria Math" panose="02040503050406030204" pitchFamily="18" charset="0"/>
                                          <a:ea typeface="Open Sans SemiBold"/>
                                          <a:cs typeface="Open Sans SemiBold"/>
                                          <a:sym typeface="Open Sans SemiBold"/>
                                        </a:rPr>
                                        <m:t>,</m:t>
                                      </m:r>
                                      <m:r>
                                        <a:rPr lang="it-IT" sz="1600" i="1">
                                          <a:solidFill>
                                            <a:schemeClr val="dk1"/>
                                          </a:solidFill>
                                          <a:latin typeface="Cambria Math" panose="02040503050406030204" pitchFamily="18" charset="0"/>
                                          <a:ea typeface="Open Sans SemiBold"/>
                                          <a:cs typeface="Open Sans SemiBold"/>
                                          <a:sym typeface="Open Sans SemiBold"/>
                                        </a:rPr>
                                        <m:t>𝑇</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𝑅</m:t>
                                          </m:r>
                                        </m:e>
                                        <m:sub>
                                          <m:r>
                                            <a:rPr lang="it-IT" sz="1600" i="1">
                                              <a:solidFill>
                                                <a:schemeClr val="dk1"/>
                                              </a:solidFill>
                                              <a:latin typeface="Cambria Math" panose="02040503050406030204" pitchFamily="18" charset="0"/>
                                              <a:ea typeface="Open Sans SemiBold"/>
                                              <a:cs typeface="Open Sans SemiBold"/>
                                              <a:sym typeface="Open Sans SemiBold"/>
                                            </a:rPr>
                                            <m:t>𝑖</m:t>
                                          </m:r>
                                        </m:sub>
                                      </m:sSub>
                                    </m:sub>
                                  </m:sSub>
                                </m:e>
                              </m:d>
                            </m:e>
                            <m:sup>
                              <m:r>
                                <a:rPr lang="it-IT" sz="1600" i="1">
                                  <a:solidFill>
                                    <a:schemeClr val="dk1"/>
                                  </a:solidFill>
                                  <a:latin typeface="Cambria Math" panose="02040503050406030204" pitchFamily="18" charset="0"/>
                                  <a:ea typeface="Open Sans SemiBold"/>
                                  <a:cs typeface="Open Sans SemiBold"/>
                                  <a:sym typeface="Open Sans SemiBold"/>
                                </a:rPr>
                                <m:t>2</m:t>
                              </m:r>
                            </m:sup>
                          </m:sSup>
                        </m:e>
                      </m:nary>
                    </m:oMath>
                  </m:oMathPara>
                </a14:m>
                <a:endParaRPr sz="1600" dirty="0">
                  <a:solidFill>
                    <a:schemeClr val="dk1"/>
                  </a:solidFill>
                  <a:latin typeface="Open Sans SemiBold"/>
                  <a:ea typeface="Open Sans SemiBold"/>
                  <a:cs typeface="Open Sans SemiBold"/>
                  <a:sym typeface="Open Sans SemiBold"/>
                </a:endParaRPr>
              </a:p>
            </p:txBody>
          </p:sp>
        </mc:Choice>
        <mc:Fallback xmlns="">
          <p:sp>
            <p:nvSpPr>
              <p:cNvPr id="7" name="Google Shape;1240;p52">
                <a:extLst>
                  <a:ext uri="{FF2B5EF4-FFF2-40B4-BE49-F238E27FC236}">
                    <a16:creationId xmlns:a16="http://schemas.microsoft.com/office/drawing/2014/main" id="{68842929-9572-FB9E-E68A-53F88A663F12}"/>
                  </a:ext>
                </a:extLst>
              </p:cNvPr>
              <p:cNvSpPr txBox="1">
                <a:spLocks noRot="1" noChangeAspect="1" noMove="1" noResize="1" noEditPoints="1" noAdjustHandles="1" noChangeArrowheads="1" noChangeShapeType="1" noTextEdit="1"/>
              </p:cNvSpPr>
              <p:nvPr/>
            </p:nvSpPr>
            <p:spPr>
              <a:xfrm>
                <a:off x="595062" y="3671390"/>
                <a:ext cx="3781674" cy="891900"/>
              </a:xfrm>
              <a:prstGeom prst="rect">
                <a:avLst/>
              </a:prstGeom>
              <a:blipFill>
                <a:blip r:embed="rId6"/>
                <a:stretch>
                  <a:fillRect/>
                </a:stretch>
              </a:blipFill>
              <a:ln>
                <a:noFill/>
              </a:ln>
            </p:spPr>
            <p:txBody>
              <a:bodyPr/>
              <a:lstStyle/>
              <a:p>
                <a:r>
                  <a:rPr lang="it-IT">
                    <a:noFill/>
                  </a:rPr>
                  <a:t> </a:t>
                </a:r>
              </a:p>
            </p:txBody>
          </p:sp>
        </mc:Fallback>
      </mc:AlternateContent>
      <p:sp>
        <p:nvSpPr>
          <p:cNvPr id="8" name="Google Shape;1240;p52">
            <a:extLst>
              <a:ext uri="{FF2B5EF4-FFF2-40B4-BE49-F238E27FC236}">
                <a16:creationId xmlns:a16="http://schemas.microsoft.com/office/drawing/2014/main" id="{0BC56D31-8513-CD16-6D54-5EA32825C2C1}"/>
              </a:ext>
            </a:extLst>
          </p:cNvPr>
          <p:cNvSpPr txBox="1"/>
          <p:nvPr/>
        </p:nvSpPr>
        <p:spPr>
          <a:xfrm>
            <a:off x="4376736" y="2487661"/>
            <a:ext cx="4207908" cy="891900"/>
          </a:xfrm>
          <a:prstGeom prst="rect">
            <a:avLst/>
          </a:prstGeom>
          <a:noFill/>
          <a:ln>
            <a:noFill/>
          </a:ln>
        </p:spPr>
        <p:txBody>
          <a:bodyPr spcFirstLastPara="1" wrap="square" lIns="91425" tIns="91425" rIns="91425" bIns="91425" anchor="t" anchorCtr="0">
            <a:noAutofit/>
          </a:bodyPr>
          <a:lstStyle/>
          <a:p>
            <a:pPr marL="469900" lvl="0" indent="-342900">
              <a:lnSpc>
                <a:spcPct val="115000"/>
              </a:lnSpc>
              <a:buClr>
                <a:schemeClr val="dk1"/>
              </a:buClr>
              <a:buSzPts val="1600"/>
              <a:buFont typeface="+mj-lt"/>
              <a:buAutoNum type="arabicPeriod"/>
            </a:pPr>
            <a:r>
              <a:rPr lang="it-IT" i="1" dirty="0">
                <a:solidFill>
                  <a:schemeClr val="dk1"/>
                </a:solidFill>
                <a:latin typeface="Open Sans SemiBold"/>
                <a:ea typeface="Open Sans SemiBold"/>
                <a:cs typeface="Open Sans SemiBold"/>
                <a:sym typeface="Open Sans SemiBold"/>
              </a:rPr>
              <a:t>First, compute the </a:t>
            </a:r>
            <a:r>
              <a:rPr lang="it-IT" i="1" u="sng" dirty="0" err="1">
                <a:solidFill>
                  <a:schemeClr val="dk1"/>
                </a:solidFill>
                <a:latin typeface="Open Sans SemiBold"/>
                <a:ea typeface="Open Sans SemiBold"/>
                <a:cs typeface="Open Sans SemiBold"/>
                <a:sym typeface="Open Sans SemiBold"/>
              </a:rPr>
              <a:t>Eigenvector</a:t>
            </a:r>
            <a:r>
              <a:rPr lang="it-IT" i="1" u="sng" dirty="0">
                <a:solidFill>
                  <a:schemeClr val="dk1"/>
                </a:solidFill>
                <a:latin typeface="Open Sans SemiBold"/>
                <a:ea typeface="Open Sans SemiBold"/>
                <a:cs typeface="Open Sans SemiBold"/>
                <a:sym typeface="Open Sans SemiBold"/>
              </a:rPr>
              <a:t> Matrix</a:t>
            </a:r>
            <a:r>
              <a:rPr lang="it-IT" i="1" dirty="0">
                <a:solidFill>
                  <a:schemeClr val="dk1"/>
                </a:solidFill>
                <a:latin typeface="Open Sans SemiBold"/>
                <a:ea typeface="Open Sans SemiBold"/>
                <a:cs typeface="Open Sans SemiBold"/>
                <a:sym typeface="Open Sans SemiBold"/>
              </a:rPr>
              <a:t> for </a:t>
            </a:r>
            <a:r>
              <a:rPr lang="it-IT" i="1" dirty="0" err="1">
                <a:solidFill>
                  <a:schemeClr val="dk1"/>
                </a:solidFill>
                <a:latin typeface="Open Sans SemiBold"/>
                <a:ea typeface="Open Sans SemiBold"/>
                <a:cs typeface="Open Sans SemiBold"/>
                <a:sym typeface="Open Sans SemiBold"/>
              </a:rPr>
              <a:t>both</a:t>
            </a:r>
            <a:r>
              <a:rPr lang="it-IT" i="1" dirty="0">
                <a:solidFill>
                  <a:schemeClr val="dk1"/>
                </a:solidFill>
                <a:latin typeface="Open Sans SemiBold"/>
                <a:ea typeface="Open Sans SemiBold"/>
                <a:cs typeface="Open Sans SemiBold"/>
                <a:sym typeface="Open Sans SemiBold"/>
              </a:rPr>
              <a:t> the Sets: Training Set and Extended Training Set</a:t>
            </a:r>
            <a:endParaRPr i="1" dirty="0">
              <a:solidFill>
                <a:schemeClr val="dk1"/>
              </a:solidFill>
              <a:latin typeface="Open Sans SemiBold"/>
              <a:ea typeface="Open Sans SemiBold"/>
              <a:cs typeface="Open Sans SemiBold"/>
              <a:sym typeface="Open Sans SemiBold"/>
            </a:endParaRPr>
          </a:p>
        </p:txBody>
      </p:sp>
      <p:sp>
        <p:nvSpPr>
          <p:cNvPr id="10" name="Google Shape;1240;p52">
            <a:extLst>
              <a:ext uri="{FF2B5EF4-FFF2-40B4-BE49-F238E27FC236}">
                <a16:creationId xmlns:a16="http://schemas.microsoft.com/office/drawing/2014/main" id="{5E7FFF36-5280-6BA2-1A60-DCA3838DC283}"/>
              </a:ext>
            </a:extLst>
          </p:cNvPr>
          <p:cNvSpPr txBox="1"/>
          <p:nvPr/>
        </p:nvSpPr>
        <p:spPr>
          <a:xfrm>
            <a:off x="4340535" y="3547823"/>
            <a:ext cx="4207907" cy="891900"/>
          </a:xfrm>
          <a:prstGeom prst="rect">
            <a:avLst/>
          </a:prstGeom>
          <a:noFill/>
          <a:ln>
            <a:noFill/>
          </a:ln>
        </p:spPr>
        <p:txBody>
          <a:bodyPr spcFirstLastPara="1" wrap="square" lIns="91425" tIns="91425" rIns="91425" bIns="91425" anchor="t" anchorCtr="0">
            <a:noAutofit/>
          </a:bodyPr>
          <a:lstStyle/>
          <a:p>
            <a:pPr marL="469900" lvl="0" indent="-342900">
              <a:lnSpc>
                <a:spcPct val="115000"/>
              </a:lnSpc>
              <a:buClr>
                <a:schemeClr val="dk1"/>
              </a:buClr>
              <a:buSzPts val="1600"/>
              <a:buFont typeface="+mj-lt"/>
              <a:buAutoNum type="arabicPeriod" startAt="2"/>
            </a:pPr>
            <a:r>
              <a:rPr lang="it-IT" i="1" dirty="0" err="1">
                <a:solidFill>
                  <a:schemeClr val="dk1"/>
                </a:solidFill>
                <a:latin typeface="Open Sans SemiBold"/>
                <a:ea typeface="Open Sans SemiBold"/>
                <a:cs typeface="Open Sans SemiBold"/>
                <a:sym typeface="Open Sans SemiBold"/>
              </a:rPr>
              <a:t>Then</a:t>
            </a:r>
            <a:r>
              <a:rPr lang="it-IT" i="1" dirty="0">
                <a:solidFill>
                  <a:schemeClr val="dk1"/>
                </a:solidFill>
                <a:latin typeface="Open Sans SemiBold"/>
                <a:ea typeface="Open Sans SemiBold"/>
                <a:cs typeface="Open Sans SemiBold"/>
                <a:sym typeface="Open Sans SemiBold"/>
              </a:rPr>
              <a:t>, </a:t>
            </a:r>
            <a:r>
              <a:rPr lang="it-IT" i="1" dirty="0" err="1">
                <a:solidFill>
                  <a:schemeClr val="dk1"/>
                </a:solidFill>
                <a:latin typeface="Open Sans SemiBold"/>
                <a:ea typeface="Open Sans SemiBold"/>
                <a:cs typeface="Open Sans SemiBold"/>
                <a:sym typeface="Open Sans SemiBold"/>
              </a:rPr>
              <a:t>get</a:t>
            </a:r>
            <a:r>
              <a:rPr lang="it-IT" i="1" dirty="0">
                <a:solidFill>
                  <a:schemeClr val="dk1"/>
                </a:solidFill>
                <a:latin typeface="Open Sans SemiBold"/>
                <a:ea typeface="Open Sans SemiBold"/>
                <a:cs typeface="Open Sans SemiBold"/>
                <a:sym typeface="Open Sans SemiBold"/>
              </a:rPr>
              <a:t> the </a:t>
            </a:r>
            <a:r>
              <a:rPr lang="it-IT" i="1" u="sng" dirty="0" err="1">
                <a:solidFill>
                  <a:schemeClr val="dk1"/>
                </a:solidFill>
                <a:latin typeface="Open Sans SemiBold"/>
                <a:ea typeface="Open Sans SemiBold"/>
                <a:cs typeface="Open Sans SemiBold"/>
                <a:sym typeface="Open Sans SemiBold"/>
              </a:rPr>
              <a:t>Eigenvectors</a:t>
            </a:r>
            <a:r>
              <a:rPr lang="it-IT" i="1" dirty="0">
                <a:solidFill>
                  <a:schemeClr val="dk1"/>
                </a:solidFill>
                <a:latin typeface="Open Sans SemiBold"/>
                <a:ea typeface="Open Sans SemiBold"/>
                <a:cs typeface="Open Sans SemiBold"/>
                <a:sym typeface="Open Sans SemiBold"/>
              </a:rPr>
              <a:t> and </a:t>
            </a:r>
            <a:r>
              <a:rPr lang="it-IT" i="1" u="sng" dirty="0" err="1">
                <a:solidFill>
                  <a:schemeClr val="dk1"/>
                </a:solidFill>
                <a:latin typeface="Open Sans SemiBold"/>
                <a:ea typeface="Open Sans SemiBold"/>
                <a:cs typeface="Open Sans SemiBold"/>
                <a:sym typeface="Open Sans SemiBold"/>
              </a:rPr>
              <a:t>Eigenvalues</a:t>
            </a:r>
            <a:r>
              <a:rPr lang="it-IT" i="1" u="sng" dirty="0">
                <a:solidFill>
                  <a:schemeClr val="dk1"/>
                </a:solidFill>
                <a:latin typeface="Open Sans SemiBold"/>
                <a:ea typeface="Open Sans SemiBold"/>
                <a:cs typeface="Open Sans SemiBold"/>
                <a:sym typeface="Open Sans SemiBold"/>
              </a:rPr>
              <a:t> </a:t>
            </a:r>
            <a:r>
              <a:rPr lang="it-IT" i="1" dirty="0">
                <a:solidFill>
                  <a:schemeClr val="dk1"/>
                </a:solidFill>
                <a:latin typeface="Open Sans SemiBold"/>
                <a:ea typeface="Open Sans SemiBold"/>
                <a:cs typeface="Open Sans SemiBold"/>
                <a:sym typeface="Open Sans SemiBold"/>
              </a:rPr>
              <a:t>from </a:t>
            </a:r>
            <a:r>
              <a:rPr lang="it-IT" i="1" dirty="0" err="1">
                <a:solidFill>
                  <a:schemeClr val="dk1"/>
                </a:solidFill>
                <a:latin typeface="Open Sans SemiBold"/>
                <a:ea typeface="Open Sans SemiBold"/>
                <a:cs typeface="Open Sans SemiBold"/>
                <a:sym typeface="Open Sans SemiBold"/>
              </a:rPr>
              <a:t>that</a:t>
            </a:r>
            <a:r>
              <a:rPr lang="it-IT" i="1" dirty="0">
                <a:solidFill>
                  <a:schemeClr val="dk1"/>
                </a:solidFill>
                <a:latin typeface="Open Sans SemiBold"/>
                <a:ea typeface="Open Sans SemiBold"/>
                <a:cs typeface="Open Sans SemiBold"/>
                <a:sym typeface="Open Sans SemiBold"/>
              </a:rPr>
              <a:t> Matrix</a:t>
            </a:r>
            <a:endParaRPr i="1" dirty="0">
              <a:solidFill>
                <a:schemeClr val="dk1"/>
              </a:solidFill>
              <a:latin typeface="Open Sans SemiBold"/>
              <a:ea typeface="Open Sans SemiBold"/>
              <a:cs typeface="Open Sans SemiBold"/>
              <a:sym typeface="Open Sans SemiBold"/>
            </a:endParaRPr>
          </a:p>
        </p:txBody>
      </p:sp>
    </p:spTree>
    <p:extLst>
      <p:ext uri="{BB962C8B-B14F-4D97-AF65-F5344CB8AC3E}">
        <p14:creationId xmlns:p14="http://schemas.microsoft.com/office/powerpoint/2010/main" val="355561762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7787"/>
        <p:cNvGrpSpPr/>
        <p:nvPr/>
      </p:nvGrpSpPr>
      <p:grpSpPr>
        <a:xfrm>
          <a:off x="0" y="0"/>
          <a:ext cx="0" cy="0"/>
          <a:chOff x="0" y="0"/>
          <a:chExt cx="0" cy="0"/>
        </a:xfrm>
      </p:grpSpPr>
      <p:grpSp>
        <p:nvGrpSpPr>
          <p:cNvPr id="17788" name="Google Shape;17788;p90"/>
          <p:cNvGrpSpPr/>
          <p:nvPr/>
        </p:nvGrpSpPr>
        <p:grpSpPr>
          <a:xfrm>
            <a:off x="1807567" y="3398339"/>
            <a:ext cx="363604" cy="278156"/>
            <a:chOff x="1807567" y="3398339"/>
            <a:chExt cx="363604" cy="278156"/>
          </a:xfrm>
        </p:grpSpPr>
        <p:sp>
          <p:nvSpPr>
            <p:cNvPr id="17789" name="Google Shape;17789;p90"/>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90"/>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90"/>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90"/>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90"/>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90"/>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90"/>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90"/>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90"/>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90"/>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90"/>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90"/>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90"/>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90"/>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90"/>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90"/>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90"/>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90"/>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90"/>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90"/>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90"/>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90"/>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90"/>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90"/>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90"/>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90"/>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90"/>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90"/>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90"/>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90"/>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90"/>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0" name="Google Shape;17820;p90"/>
          <p:cNvGrpSpPr/>
          <p:nvPr/>
        </p:nvGrpSpPr>
        <p:grpSpPr>
          <a:xfrm>
            <a:off x="2273251" y="3385065"/>
            <a:ext cx="363760" cy="304600"/>
            <a:chOff x="2273251" y="3385065"/>
            <a:chExt cx="363760" cy="304600"/>
          </a:xfrm>
        </p:grpSpPr>
        <p:sp>
          <p:nvSpPr>
            <p:cNvPr id="17821" name="Google Shape;17821;p90"/>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90"/>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90"/>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90"/>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90"/>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90"/>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90"/>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90"/>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90"/>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90"/>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90"/>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90"/>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90"/>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90"/>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90"/>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90"/>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90"/>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90"/>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90"/>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90"/>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90"/>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90"/>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90"/>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90"/>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90"/>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90"/>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90"/>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90"/>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90"/>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90"/>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90"/>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90"/>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90"/>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90"/>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90"/>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90"/>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90"/>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90"/>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90"/>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90"/>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90"/>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90"/>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90"/>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90"/>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90"/>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90"/>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90"/>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90"/>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90"/>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90"/>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90"/>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90"/>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90"/>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90"/>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90"/>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90"/>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90"/>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90"/>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90"/>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90"/>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90"/>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90"/>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90"/>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90"/>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90"/>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90"/>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90"/>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90"/>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90"/>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90"/>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90"/>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90"/>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90"/>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90"/>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90"/>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6" name="Google Shape;17896;p90"/>
          <p:cNvGrpSpPr/>
          <p:nvPr/>
        </p:nvGrpSpPr>
        <p:grpSpPr>
          <a:xfrm>
            <a:off x="2738545" y="3367028"/>
            <a:ext cx="363500" cy="340674"/>
            <a:chOff x="2738545" y="3367028"/>
            <a:chExt cx="363500" cy="340674"/>
          </a:xfrm>
        </p:grpSpPr>
        <p:sp>
          <p:nvSpPr>
            <p:cNvPr id="17897" name="Google Shape;17897;p90"/>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90"/>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90"/>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90"/>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90"/>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90"/>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90"/>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90"/>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90"/>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90"/>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90"/>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90"/>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90"/>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90"/>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90"/>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90"/>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3" name="Google Shape;17913;p90"/>
          <p:cNvGrpSpPr/>
          <p:nvPr/>
        </p:nvGrpSpPr>
        <p:grpSpPr>
          <a:xfrm>
            <a:off x="3669445" y="3378376"/>
            <a:ext cx="363474" cy="317978"/>
            <a:chOff x="3669445" y="3378376"/>
            <a:chExt cx="363474" cy="317978"/>
          </a:xfrm>
        </p:grpSpPr>
        <p:sp>
          <p:nvSpPr>
            <p:cNvPr id="17914" name="Google Shape;17914;p90"/>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90"/>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90"/>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90"/>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90"/>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90"/>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90"/>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90"/>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90"/>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90"/>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90"/>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90"/>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90"/>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90"/>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90"/>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90"/>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90"/>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90"/>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90"/>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90"/>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90"/>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90"/>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90"/>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90"/>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90"/>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90"/>
          <p:cNvGrpSpPr/>
          <p:nvPr/>
        </p:nvGrpSpPr>
        <p:grpSpPr>
          <a:xfrm>
            <a:off x="1835495" y="1506921"/>
            <a:ext cx="356629" cy="356525"/>
            <a:chOff x="1835495" y="1506921"/>
            <a:chExt cx="356629" cy="356525"/>
          </a:xfrm>
        </p:grpSpPr>
        <p:sp>
          <p:nvSpPr>
            <p:cNvPr id="17940" name="Google Shape;17940;p90"/>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90"/>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90"/>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90"/>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90"/>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90"/>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90"/>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90"/>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90"/>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90"/>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90"/>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90"/>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90"/>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90"/>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4" name="Google Shape;17954;p90"/>
          <p:cNvGrpSpPr/>
          <p:nvPr/>
        </p:nvGrpSpPr>
        <p:grpSpPr>
          <a:xfrm>
            <a:off x="4187027" y="1499946"/>
            <a:ext cx="375941" cy="363500"/>
            <a:chOff x="4187027" y="1499946"/>
            <a:chExt cx="375941" cy="363500"/>
          </a:xfrm>
        </p:grpSpPr>
        <p:sp>
          <p:nvSpPr>
            <p:cNvPr id="17955" name="Google Shape;17955;p90"/>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90"/>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90"/>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90"/>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90"/>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90"/>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90"/>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90"/>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90"/>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90"/>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90"/>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90"/>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90"/>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90"/>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90"/>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90"/>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90"/>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2" name="Google Shape;17972;p90"/>
          <p:cNvGrpSpPr/>
          <p:nvPr/>
        </p:nvGrpSpPr>
        <p:grpSpPr>
          <a:xfrm>
            <a:off x="2300528" y="1508404"/>
            <a:ext cx="362771" cy="355223"/>
            <a:chOff x="2300528" y="1508404"/>
            <a:chExt cx="362771" cy="355223"/>
          </a:xfrm>
        </p:grpSpPr>
        <p:sp>
          <p:nvSpPr>
            <p:cNvPr id="17973" name="Google Shape;17973;p90"/>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90"/>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90"/>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90"/>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90"/>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90"/>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90"/>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90"/>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90"/>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90"/>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90"/>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90"/>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90"/>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90"/>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90"/>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90"/>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90"/>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90"/>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90"/>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90"/>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3" name="Google Shape;17993;p90"/>
          <p:cNvGrpSpPr/>
          <p:nvPr/>
        </p:nvGrpSpPr>
        <p:grpSpPr>
          <a:xfrm>
            <a:off x="880806" y="1528081"/>
            <a:ext cx="376956" cy="335651"/>
            <a:chOff x="880806" y="1528081"/>
            <a:chExt cx="376956" cy="335651"/>
          </a:xfrm>
        </p:grpSpPr>
        <p:sp>
          <p:nvSpPr>
            <p:cNvPr id="17994" name="Google Shape;17994;p90"/>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90"/>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90"/>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90"/>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90"/>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90"/>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90"/>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90"/>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90"/>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90"/>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90"/>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90"/>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90"/>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90"/>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90"/>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90"/>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90"/>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90"/>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90"/>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90"/>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90"/>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90"/>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6" name="Google Shape;18016;p90"/>
          <p:cNvGrpSpPr/>
          <p:nvPr/>
        </p:nvGrpSpPr>
        <p:grpSpPr>
          <a:xfrm>
            <a:off x="1410960" y="1509341"/>
            <a:ext cx="261108" cy="363552"/>
            <a:chOff x="1410960" y="1509341"/>
            <a:chExt cx="261108" cy="363552"/>
          </a:xfrm>
        </p:grpSpPr>
        <p:sp>
          <p:nvSpPr>
            <p:cNvPr id="18017" name="Google Shape;18017;p90"/>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90"/>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90"/>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90"/>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90"/>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90"/>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90"/>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90"/>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90"/>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90"/>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90"/>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90"/>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90"/>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90"/>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90"/>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90"/>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90"/>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90"/>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90"/>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90"/>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90"/>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90"/>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90"/>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90"/>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1" name="Google Shape;18041;p90"/>
          <p:cNvGrpSpPr/>
          <p:nvPr/>
        </p:nvGrpSpPr>
        <p:grpSpPr>
          <a:xfrm>
            <a:off x="2269399" y="1990746"/>
            <a:ext cx="392260" cy="356160"/>
            <a:chOff x="2269399" y="1990746"/>
            <a:chExt cx="392260" cy="356160"/>
          </a:xfrm>
        </p:grpSpPr>
        <p:sp>
          <p:nvSpPr>
            <p:cNvPr id="18042" name="Google Shape;18042;p90"/>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90"/>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90"/>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90"/>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90"/>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90"/>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90"/>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90"/>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0" name="Google Shape;18050;p90"/>
          <p:cNvGrpSpPr/>
          <p:nvPr/>
        </p:nvGrpSpPr>
        <p:grpSpPr>
          <a:xfrm>
            <a:off x="5605734" y="1525687"/>
            <a:ext cx="371829" cy="355978"/>
            <a:chOff x="5605734" y="1525687"/>
            <a:chExt cx="371829" cy="355978"/>
          </a:xfrm>
        </p:grpSpPr>
        <p:sp>
          <p:nvSpPr>
            <p:cNvPr id="18051" name="Google Shape;18051;p90"/>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90"/>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90"/>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90"/>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90"/>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90"/>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90"/>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90"/>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90"/>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90"/>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1" name="Google Shape;18061;p90"/>
          <p:cNvGrpSpPr/>
          <p:nvPr/>
        </p:nvGrpSpPr>
        <p:grpSpPr>
          <a:xfrm>
            <a:off x="5186041" y="1525609"/>
            <a:ext cx="266964" cy="356056"/>
            <a:chOff x="5186041" y="1525609"/>
            <a:chExt cx="266964" cy="356056"/>
          </a:xfrm>
        </p:grpSpPr>
        <p:sp>
          <p:nvSpPr>
            <p:cNvPr id="18062" name="Google Shape;18062;p90"/>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90"/>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90"/>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90"/>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90"/>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90"/>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90"/>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90"/>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90"/>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90"/>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90"/>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90"/>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90"/>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5" name="Google Shape;18075;p90"/>
          <p:cNvGrpSpPr/>
          <p:nvPr/>
        </p:nvGrpSpPr>
        <p:grpSpPr>
          <a:xfrm>
            <a:off x="1356198" y="2907591"/>
            <a:ext cx="379143" cy="337655"/>
            <a:chOff x="1356198" y="2907591"/>
            <a:chExt cx="379143" cy="337655"/>
          </a:xfrm>
        </p:grpSpPr>
        <p:sp>
          <p:nvSpPr>
            <p:cNvPr id="18076" name="Google Shape;18076;p90"/>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90"/>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90"/>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90"/>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90"/>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90"/>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90"/>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90"/>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90"/>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90"/>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90"/>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90"/>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90"/>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90"/>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90"/>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1" name="Google Shape;18091;p90"/>
          <p:cNvGrpSpPr/>
          <p:nvPr/>
        </p:nvGrpSpPr>
        <p:grpSpPr>
          <a:xfrm>
            <a:off x="1860689" y="2886795"/>
            <a:ext cx="307905" cy="379143"/>
            <a:chOff x="1860689" y="2886795"/>
            <a:chExt cx="307905" cy="379143"/>
          </a:xfrm>
        </p:grpSpPr>
        <p:sp>
          <p:nvSpPr>
            <p:cNvPr id="18092" name="Google Shape;18092;p90"/>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90"/>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90"/>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90"/>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90"/>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90"/>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90"/>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90"/>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90"/>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90"/>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90"/>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90"/>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90"/>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90"/>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90"/>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90"/>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90"/>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90"/>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90"/>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90"/>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90"/>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90"/>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90"/>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90"/>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90"/>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90"/>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90"/>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90"/>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90"/>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90"/>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90"/>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90"/>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90"/>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90"/>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90"/>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90"/>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90"/>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90"/>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90"/>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90"/>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90"/>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90"/>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90"/>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90"/>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90"/>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90"/>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90"/>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90"/>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90"/>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90"/>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90"/>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3" name="Google Shape;18143;p90"/>
          <p:cNvGrpSpPr/>
          <p:nvPr/>
        </p:nvGrpSpPr>
        <p:grpSpPr>
          <a:xfrm>
            <a:off x="1817093" y="1990798"/>
            <a:ext cx="356004" cy="355900"/>
            <a:chOff x="1817093" y="1990798"/>
            <a:chExt cx="356004" cy="355900"/>
          </a:xfrm>
        </p:grpSpPr>
        <p:sp>
          <p:nvSpPr>
            <p:cNvPr id="18144" name="Google Shape;18144;p90"/>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90"/>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90"/>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90"/>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90"/>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90"/>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90"/>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90"/>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90"/>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90"/>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90"/>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90"/>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90"/>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90"/>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90"/>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9" name="Google Shape;18159;p90"/>
          <p:cNvGrpSpPr/>
          <p:nvPr/>
        </p:nvGrpSpPr>
        <p:grpSpPr>
          <a:xfrm>
            <a:off x="6558237" y="1550777"/>
            <a:ext cx="355978" cy="305797"/>
            <a:chOff x="6558237" y="1550777"/>
            <a:chExt cx="355978" cy="305797"/>
          </a:xfrm>
        </p:grpSpPr>
        <p:sp>
          <p:nvSpPr>
            <p:cNvPr id="18160" name="Google Shape;18160;p90"/>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90"/>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90"/>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90"/>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90"/>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90"/>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90"/>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90"/>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90"/>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90"/>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90"/>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90"/>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90"/>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90"/>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90"/>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90"/>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90"/>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90"/>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90"/>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9" name="Google Shape;18179;p90"/>
          <p:cNvGrpSpPr/>
          <p:nvPr/>
        </p:nvGrpSpPr>
        <p:grpSpPr>
          <a:xfrm>
            <a:off x="1809858" y="2454296"/>
            <a:ext cx="417065" cy="312018"/>
            <a:chOff x="1809858" y="2454296"/>
            <a:chExt cx="417065" cy="312018"/>
          </a:xfrm>
        </p:grpSpPr>
        <p:sp>
          <p:nvSpPr>
            <p:cNvPr id="18180" name="Google Shape;18180;p90"/>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90"/>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90"/>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90"/>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90"/>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90"/>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90"/>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90"/>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90"/>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9" name="Google Shape;18189;p90"/>
          <p:cNvGrpSpPr/>
          <p:nvPr/>
        </p:nvGrpSpPr>
        <p:grpSpPr>
          <a:xfrm>
            <a:off x="877266" y="1990798"/>
            <a:ext cx="340934" cy="355952"/>
            <a:chOff x="877266" y="1990798"/>
            <a:chExt cx="340934" cy="355952"/>
          </a:xfrm>
        </p:grpSpPr>
        <p:sp>
          <p:nvSpPr>
            <p:cNvPr id="18190" name="Google Shape;18190;p90"/>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90"/>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90"/>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90"/>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90"/>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90"/>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90"/>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90"/>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90"/>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90"/>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90"/>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90"/>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90"/>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90"/>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90"/>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90"/>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90"/>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7" name="Google Shape;18207;p90"/>
          <p:cNvGrpSpPr/>
          <p:nvPr/>
        </p:nvGrpSpPr>
        <p:grpSpPr>
          <a:xfrm>
            <a:off x="6523907" y="2422490"/>
            <a:ext cx="400928" cy="375603"/>
            <a:chOff x="6523907" y="2422490"/>
            <a:chExt cx="400928" cy="375603"/>
          </a:xfrm>
        </p:grpSpPr>
        <p:sp>
          <p:nvSpPr>
            <p:cNvPr id="18208" name="Google Shape;18208;p90"/>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90"/>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90"/>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90"/>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90"/>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90"/>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90"/>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90"/>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90"/>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90"/>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90"/>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90"/>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90"/>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90"/>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2" name="Google Shape;18222;p90"/>
          <p:cNvGrpSpPr/>
          <p:nvPr/>
        </p:nvGrpSpPr>
        <p:grpSpPr>
          <a:xfrm>
            <a:off x="5191637" y="1972006"/>
            <a:ext cx="231332" cy="370580"/>
            <a:chOff x="5191637" y="1972006"/>
            <a:chExt cx="231332" cy="370580"/>
          </a:xfrm>
        </p:grpSpPr>
        <p:sp>
          <p:nvSpPr>
            <p:cNvPr id="18223" name="Google Shape;18223;p90"/>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90"/>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90"/>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90"/>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90"/>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8" name="Google Shape;18228;p90"/>
          <p:cNvGrpSpPr/>
          <p:nvPr/>
        </p:nvGrpSpPr>
        <p:grpSpPr>
          <a:xfrm>
            <a:off x="4667521" y="1540132"/>
            <a:ext cx="363786" cy="326983"/>
            <a:chOff x="4667521" y="1540132"/>
            <a:chExt cx="363786" cy="326983"/>
          </a:xfrm>
        </p:grpSpPr>
        <p:sp>
          <p:nvSpPr>
            <p:cNvPr id="18229" name="Google Shape;18229;p90"/>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90"/>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90"/>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90"/>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90"/>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90"/>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90"/>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90"/>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90"/>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90"/>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90"/>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90"/>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90"/>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90"/>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90"/>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90"/>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90"/>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90"/>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90"/>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90"/>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90"/>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90"/>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1" name="Google Shape;18251;p90"/>
          <p:cNvGrpSpPr/>
          <p:nvPr/>
        </p:nvGrpSpPr>
        <p:grpSpPr>
          <a:xfrm>
            <a:off x="2293943" y="2937262"/>
            <a:ext cx="379065" cy="278130"/>
            <a:chOff x="2293943" y="2937262"/>
            <a:chExt cx="379065" cy="278130"/>
          </a:xfrm>
        </p:grpSpPr>
        <p:sp>
          <p:nvSpPr>
            <p:cNvPr id="18252" name="Google Shape;18252;p90"/>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90"/>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90"/>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90"/>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90"/>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90"/>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90"/>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90"/>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90"/>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90"/>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90"/>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90"/>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90"/>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90"/>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90"/>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90"/>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90"/>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90"/>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90"/>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90"/>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90"/>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90"/>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90"/>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90"/>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90"/>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90"/>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90"/>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90"/>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0" name="Google Shape;18280;p90"/>
          <p:cNvGrpSpPr/>
          <p:nvPr/>
        </p:nvGrpSpPr>
        <p:grpSpPr>
          <a:xfrm>
            <a:off x="2762829" y="2898611"/>
            <a:ext cx="378960" cy="355536"/>
            <a:chOff x="2762829" y="2898611"/>
            <a:chExt cx="378960" cy="355536"/>
          </a:xfrm>
        </p:grpSpPr>
        <p:sp>
          <p:nvSpPr>
            <p:cNvPr id="18281" name="Google Shape;18281;p90"/>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90"/>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90"/>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90"/>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90"/>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90"/>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90"/>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90"/>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90"/>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90"/>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90"/>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90"/>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90"/>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90"/>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90"/>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90"/>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90"/>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90"/>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90"/>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90"/>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90"/>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90"/>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3" name="Google Shape;18303;p90"/>
          <p:cNvGrpSpPr/>
          <p:nvPr/>
        </p:nvGrpSpPr>
        <p:grpSpPr>
          <a:xfrm>
            <a:off x="4181432" y="1990720"/>
            <a:ext cx="357436" cy="356056"/>
            <a:chOff x="4181432" y="1990720"/>
            <a:chExt cx="357436" cy="356056"/>
          </a:xfrm>
        </p:grpSpPr>
        <p:sp>
          <p:nvSpPr>
            <p:cNvPr id="18304" name="Google Shape;18304;p90"/>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90"/>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90"/>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90"/>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90"/>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90"/>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90"/>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90"/>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90"/>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90"/>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90"/>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90"/>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90"/>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90"/>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90"/>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90"/>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90"/>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90"/>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2" name="Google Shape;18322;p90"/>
          <p:cNvGrpSpPr/>
          <p:nvPr/>
        </p:nvGrpSpPr>
        <p:grpSpPr>
          <a:xfrm>
            <a:off x="3227107" y="2886821"/>
            <a:ext cx="383932" cy="379117"/>
            <a:chOff x="3227107" y="2886821"/>
            <a:chExt cx="383932" cy="379117"/>
          </a:xfrm>
        </p:grpSpPr>
        <p:sp>
          <p:nvSpPr>
            <p:cNvPr id="18323" name="Google Shape;18323;p90"/>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90"/>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90"/>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90"/>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90"/>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90"/>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90"/>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90"/>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90"/>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90"/>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90"/>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90"/>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90"/>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6" name="Google Shape;18336;p90"/>
          <p:cNvGrpSpPr/>
          <p:nvPr/>
        </p:nvGrpSpPr>
        <p:grpSpPr>
          <a:xfrm>
            <a:off x="3702395" y="1990746"/>
            <a:ext cx="363396" cy="356030"/>
            <a:chOff x="3702395" y="1990746"/>
            <a:chExt cx="363396" cy="356030"/>
          </a:xfrm>
        </p:grpSpPr>
        <p:sp>
          <p:nvSpPr>
            <p:cNvPr id="18337" name="Google Shape;18337;p90"/>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90"/>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90"/>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90"/>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90"/>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90"/>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90"/>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90"/>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90"/>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90"/>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90"/>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90"/>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90"/>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90"/>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90"/>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90"/>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90"/>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90"/>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90"/>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90"/>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90"/>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8" name="Google Shape;18358;p90"/>
          <p:cNvGrpSpPr/>
          <p:nvPr/>
        </p:nvGrpSpPr>
        <p:grpSpPr>
          <a:xfrm>
            <a:off x="1319656" y="2442662"/>
            <a:ext cx="457173" cy="335364"/>
            <a:chOff x="1319656" y="2442662"/>
            <a:chExt cx="457173" cy="335364"/>
          </a:xfrm>
        </p:grpSpPr>
        <p:sp>
          <p:nvSpPr>
            <p:cNvPr id="18359" name="Google Shape;18359;p90"/>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90"/>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90"/>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90"/>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90"/>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90"/>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90"/>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90"/>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90"/>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90"/>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90"/>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90"/>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90"/>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90"/>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90"/>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90"/>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90"/>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90"/>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90"/>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8" name="Google Shape;18378;p90"/>
          <p:cNvGrpSpPr/>
          <p:nvPr/>
        </p:nvGrpSpPr>
        <p:grpSpPr>
          <a:xfrm>
            <a:off x="4214512" y="2453905"/>
            <a:ext cx="314126" cy="312955"/>
            <a:chOff x="4214512" y="2453905"/>
            <a:chExt cx="314126" cy="312955"/>
          </a:xfrm>
        </p:grpSpPr>
        <p:sp>
          <p:nvSpPr>
            <p:cNvPr id="18379" name="Google Shape;18379;p90"/>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90"/>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90"/>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90"/>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90"/>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90"/>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90"/>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90"/>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90"/>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90"/>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90"/>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90"/>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90"/>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90"/>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90"/>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4" name="Google Shape;18394;p90"/>
          <p:cNvGrpSpPr/>
          <p:nvPr/>
        </p:nvGrpSpPr>
        <p:grpSpPr>
          <a:xfrm>
            <a:off x="895824" y="2452812"/>
            <a:ext cx="361938" cy="315063"/>
            <a:chOff x="895824" y="2452812"/>
            <a:chExt cx="361938" cy="315063"/>
          </a:xfrm>
        </p:grpSpPr>
        <p:sp>
          <p:nvSpPr>
            <p:cNvPr id="18395" name="Google Shape;18395;p90"/>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90"/>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90"/>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90"/>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90"/>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90"/>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90"/>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90"/>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90"/>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90"/>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90"/>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90"/>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90"/>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90"/>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90"/>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90"/>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90"/>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90"/>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90"/>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90"/>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5" name="Google Shape;18415;p90"/>
          <p:cNvGrpSpPr/>
          <p:nvPr/>
        </p:nvGrpSpPr>
        <p:grpSpPr>
          <a:xfrm>
            <a:off x="3768323" y="2886769"/>
            <a:ext cx="242811" cy="379091"/>
            <a:chOff x="3768323" y="2886769"/>
            <a:chExt cx="242811" cy="379091"/>
          </a:xfrm>
        </p:grpSpPr>
        <p:sp>
          <p:nvSpPr>
            <p:cNvPr id="18416" name="Google Shape;18416;p90"/>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90"/>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90"/>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90"/>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90"/>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90"/>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90"/>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90"/>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90"/>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90"/>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90"/>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7" name="Google Shape;18427;p90"/>
          <p:cNvGrpSpPr/>
          <p:nvPr/>
        </p:nvGrpSpPr>
        <p:grpSpPr>
          <a:xfrm>
            <a:off x="3727590" y="2438549"/>
            <a:ext cx="346921" cy="343953"/>
            <a:chOff x="3727590" y="2438549"/>
            <a:chExt cx="346921" cy="343953"/>
          </a:xfrm>
        </p:grpSpPr>
        <p:sp>
          <p:nvSpPr>
            <p:cNvPr id="18428" name="Google Shape;18428;p90"/>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90"/>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90"/>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90"/>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90"/>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90"/>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90"/>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90"/>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90"/>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90"/>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90"/>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90"/>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90"/>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90"/>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90"/>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90"/>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90"/>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90"/>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90"/>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7" name="Google Shape;18447;p90"/>
          <p:cNvGrpSpPr/>
          <p:nvPr/>
        </p:nvGrpSpPr>
        <p:grpSpPr>
          <a:xfrm>
            <a:off x="6085968" y="1559106"/>
            <a:ext cx="356004" cy="289061"/>
            <a:chOff x="6085968" y="1559106"/>
            <a:chExt cx="356004" cy="289061"/>
          </a:xfrm>
        </p:grpSpPr>
        <p:sp>
          <p:nvSpPr>
            <p:cNvPr id="18448" name="Google Shape;18448;p90"/>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90"/>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90"/>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90"/>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90"/>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90"/>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90"/>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90"/>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90"/>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90"/>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90"/>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90"/>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90"/>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90"/>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90"/>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90"/>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90"/>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90"/>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90"/>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90"/>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90"/>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90"/>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90"/>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90"/>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90"/>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90"/>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90"/>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5" name="Google Shape;18475;p90"/>
          <p:cNvGrpSpPr/>
          <p:nvPr/>
        </p:nvGrpSpPr>
        <p:grpSpPr>
          <a:xfrm>
            <a:off x="7026393" y="1998398"/>
            <a:ext cx="347363" cy="317223"/>
            <a:chOff x="7026393" y="1998398"/>
            <a:chExt cx="347363" cy="317223"/>
          </a:xfrm>
        </p:grpSpPr>
        <p:sp>
          <p:nvSpPr>
            <p:cNvPr id="18476" name="Google Shape;18476;p90"/>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90"/>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90"/>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90"/>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90"/>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90"/>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90"/>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90"/>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90"/>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90"/>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90"/>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7" name="Google Shape;18487;p90"/>
          <p:cNvGrpSpPr/>
          <p:nvPr/>
        </p:nvGrpSpPr>
        <p:grpSpPr>
          <a:xfrm>
            <a:off x="2761007" y="2017372"/>
            <a:ext cx="360845" cy="302674"/>
            <a:chOff x="2761007" y="2017372"/>
            <a:chExt cx="360845" cy="302674"/>
          </a:xfrm>
        </p:grpSpPr>
        <p:sp>
          <p:nvSpPr>
            <p:cNvPr id="18488" name="Google Shape;18488;p90"/>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90"/>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90"/>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90"/>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90"/>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90"/>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90"/>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90"/>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90"/>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90"/>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90"/>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90"/>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90"/>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90"/>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90"/>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90"/>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90"/>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90"/>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90"/>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90"/>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90"/>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90"/>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90"/>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90"/>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90"/>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90"/>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90"/>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90"/>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6" name="Google Shape;18516;p90"/>
          <p:cNvGrpSpPr/>
          <p:nvPr/>
        </p:nvGrpSpPr>
        <p:grpSpPr>
          <a:xfrm>
            <a:off x="5575621" y="2902906"/>
            <a:ext cx="379143" cy="337499"/>
            <a:chOff x="5575621" y="2902906"/>
            <a:chExt cx="379143" cy="337499"/>
          </a:xfrm>
        </p:grpSpPr>
        <p:sp>
          <p:nvSpPr>
            <p:cNvPr id="18517" name="Google Shape;18517;p90"/>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90"/>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90"/>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90"/>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90"/>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90"/>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90"/>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90"/>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90"/>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90"/>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90"/>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90"/>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90"/>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90"/>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90"/>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2" name="Google Shape;18532;p90"/>
          <p:cNvGrpSpPr/>
          <p:nvPr/>
        </p:nvGrpSpPr>
        <p:grpSpPr>
          <a:xfrm>
            <a:off x="7540306" y="1997409"/>
            <a:ext cx="265611" cy="319800"/>
            <a:chOff x="7540306" y="1997409"/>
            <a:chExt cx="265611" cy="319800"/>
          </a:xfrm>
        </p:grpSpPr>
        <p:sp>
          <p:nvSpPr>
            <p:cNvPr id="18533" name="Google Shape;18533;p90"/>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90"/>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90"/>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90"/>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90"/>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90"/>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90"/>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90"/>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90"/>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90"/>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90"/>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90"/>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90"/>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6" name="Google Shape;18546;p90"/>
          <p:cNvGrpSpPr/>
          <p:nvPr/>
        </p:nvGrpSpPr>
        <p:grpSpPr>
          <a:xfrm>
            <a:off x="917089" y="2925706"/>
            <a:ext cx="319722" cy="301320"/>
            <a:chOff x="917089" y="2925706"/>
            <a:chExt cx="319722" cy="301320"/>
          </a:xfrm>
        </p:grpSpPr>
        <p:sp>
          <p:nvSpPr>
            <p:cNvPr id="18547" name="Google Shape;18547;p90"/>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90"/>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90"/>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90"/>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90"/>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90"/>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90"/>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90"/>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90"/>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90"/>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90"/>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90"/>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90"/>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90"/>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90"/>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90"/>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90"/>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90"/>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90"/>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90"/>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90"/>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90"/>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90"/>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90"/>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90"/>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90"/>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90"/>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4" name="Google Shape;18574;p90"/>
          <p:cNvGrpSpPr/>
          <p:nvPr/>
        </p:nvGrpSpPr>
        <p:grpSpPr>
          <a:xfrm>
            <a:off x="4599121" y="3415570"/>
            <a:ext cx="365973" cy="243695"/>
            <a:chOff x="4599121" y="3415570"/>
            <a:chExt cx="365973" cy="243695"/>
          </a:xfrm>
        </p:grpSpPr>
        <p:sp>
          <p:nvSpPr>
            <p:cNvPr id="18575" name="Google Shape;18575;p90"/>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90"/>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90"/>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90"/>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90"/>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90"/>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90"/>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90"/>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90"/>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90"/>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90"/>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90"/>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90"/>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90"/>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9" name="Google Shape;18589;p90"/>
          <p:cNvGrpSpPr/>
          <p:nvPr/>
        </p:nvGrpSpPr>
        <p:grpSpPr>
          <a:xfrm>
            <a:off x="3236451" y="1990798"/>
            <a:ext cx="356160" cy="356186"/>
            <a:chOff x="3236451" y="1990798"/>
            <a:chExt cx="356160" cy="356186"/>
          </a:xfrm>
        </p:grpSpPr>
        <p:sp>
          <p:nvSpPr>
            <p:cNvPr id="18590" name="Google Shape;18590;p90"/>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90"/>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90"/>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90"/>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90"/>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90"/>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90"/>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90"/>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90"/>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90"/>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90"/>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90"/>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90"/>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90"/>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90"/>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90"/>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90"/>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90"/>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90"/>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90"/>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90"/>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90"/>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90"/>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90"/>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90"/>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90"/>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90"/>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90"/>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90"/>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90"/>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90"/>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90"/>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90"/>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3" name="Google Shape;18623;p90"/>
          <p:cNvGrpSpPr/>
          <p:nvPr/>
        </p:nvGrpSpPr>
        <p:grpSpPr>
          <a:xfrm>
            <a:off x="4198844" y="2918392"/>
            <a:ext cx="319982" cy="315974"/>
            <a:chOff x="4198844" y="2918392"/>
            <a:chExt cx="319982" cy="315974"/>
          </a:xfrm>
        </p:grpSpPr>
        <p:sp>
          <p:nvSpPr>
            <p:cNvPr id="18624" name="Google Shape;18624;p90"/>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90"/>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90"/>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90"/>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90"/>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90"/>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90"/>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90"/>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90"/>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90"/>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90"/>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90"/>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90"/>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90"/>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90"/>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90"/>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90"/>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90"/>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90"/>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90"/>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4" name="Google Shape;18644;p90"/>
          <p:cNvGrpSpPr/>
          <p:nvPr/>
        </p:nvGrpSpPr>
        <p:grpSpPr>
          <a:xfrm>
            <a:off x="4657084" y="2911911"/>
            <a:ext cx="332007" cy="319592"/>
            <a:chOff x="4657084" y="2911911"/>
            <a:chExt cx="332007" cy="319592"/>
          </a:xfrm>
        </p:grpSpPr>
        <p:sp>
          <p:nvSpPr>
            <p:cNvPr id="18645" name="Google Shape;18645;p90"/>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90"/>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90"/>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90"/>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90"/>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90"/>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90"/>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90"/>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90"/>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90"/>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90"/>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90"/>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7" name="Google Shape;18657;p90"/>
          <p:cNvGrpSpPr/>
          <p:nvPr/>
        </p:nvGrpSpPr>
        <p:grpSpPr>
          <a:xfrm>
            <a:off x="7003021" y="2476992"/>
            <a:ext cx="383749" cy="266600"/>
            <a:chOff x="7003021" y="2476992"/>
            <a:chExt cx="383749" cy="266600"/>
          </a:xfrm>
        </p:grpSpPr>
        <p:sp>
          <p:nvSpPr>
            <p:cNvPr id="18658" name="Google Shape;18658;p90"/>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90"/>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90"/>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90"/>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90"/>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90"/>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90"/>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90"/>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90"/>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90"/>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90"/>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90"/>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0" name="Google Shape;18670;p90"/>
          <p:cNvGrpSpPr/>
          <p:nvPr/>
        </p:nvGrpSpPr>
        <p:grpSpPr>
          <a:xfrm>
            <a:off x="5597041" y="2013989"/>
            <a:ext cx="366884" cy="286563"/>
            <a:chOff x="5597041" y="2013989"/>
            <a:chExt cx="366884" cy="286563"/>
          </a:xfrm>
        </p:grpSpPr>
        <p:sp>
          <p:nvSpPr>
            <p:cNvPr id="18671" name="Google Shape;18671;p90"/>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90"/>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90"/>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90"/>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90"/>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90"/>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90"/>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90"/>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90"/>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90"/>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90"/>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90"/>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90"/>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90"/>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90"/>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90"/>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90"/>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90"/>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90"/>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90"/>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90"/>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90"/>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3" name="Google Shape;18693;p90"/>
          <p:cNvGrpSpPr/>
          <p:nvPr/>
        </p:nvGrpSpPr>
        <p:grpSpPr>
          <a:xfrm>
            <a:off x="5147755" y="2911807"/>
            <a:ext cx="297286" cy="319696"/>
            <a:chOff x="5147755" y="2911807"/>
            <a:chExt cx="297286" cy="319696"/>
          </a:xfrm>
        </p:grpSpPr>
        <p:sp>
          <p:nvSpPr>
            <p:cNvPr id="18694" name="Google Shape;18694;p90"/>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90"/>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90"/>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90"/>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90"/>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90"/>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90"/>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90"/>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90"/>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90"/>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90"/>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90"/>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90"/>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90"/>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90"/>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90"/>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0" name="Google Shape;18710;p90"/>
          <p:cNvGrpSpPr/>
          <p:nvPr/>
        </p:nvGrpSpPr>
        <p:grpSpPr>
          <a:xfrm>
            <a:off x="6138804" y="1997409"/>
            <a:ext cx="224669" cy="319748"/>
            <a:chOff x="6138804" y="1997409"/>
            <a:chExt cx="224669" cy="319748"/>
          </a:xfrm>
        </p:grpSpPr>
        <p:sp>
          <p:nvSpPr>
            <p:cNvPr id="18711" name="Google Shape;18711;p90"/>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90"/>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90"/>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90"/>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90"/>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90"/>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90"/>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90"/>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90"/>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90"/>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90"/>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90"/>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90"/>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90"/>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90"/>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90"/>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90"/>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90"/>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90"/>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90"/>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90"/>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2" name="Google Shape;18732;p90"/>
          <p:cNvGrpSpPr/>
          <p:nvPr/>
        </p:nvGrpSpPr>
        <p:grpSpPr>
          <a:xfrm>
            <a:off x="6612088" y="1997409"/>
            <a:ext cx="224565" cy="319748"/>
            <a:chOff x="6612088" y="1997409"/>
            <a:chExt cx="224565" cy="319748"/>
          </a:xfrm>
        </p:grpSpPr>
        <p:sp>
          <p:nvSpPr>
            <p:cNvPr id="18733" name="Google Shape;18733;p90"/>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90"/>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90"/>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90"/>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90"/>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90"/>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90"/>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90"/>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90"/>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90"/>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90"/>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90"/>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90"/>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90"/>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90"/>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90"/>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90"/>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90"/>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90"/>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90"/>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90"/>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90"/>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5" name="Google Shape;18755;p90"/>
          <p:cNvGrpSpPr/>
          <p:nvPr/>
        </p:nvGrpSpPr>
        <p:grpSpPr>
          <a:xfrm>
            <a:off x="6060617" y="2898247"/>
            <a:ext cx="346738" cy="346816"/>
            <a:chOff x="6060617" y="2898247"/>
            <a:chExt cx="346738" cy="346816"/>
          </a:xfrm>
        </p:grpSpPr>
        <p:sp>
          <p:nvSpPr>
            <p:cNvPr id="18756" name="Google Shape;18756;p90"/>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90"/>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90"/>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90"/>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90"/>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90"/>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90"/>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90"/>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90"/>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5" name="Google Shape;18765;p90"/>
          <p:cNvGrpSpPr/>
          <p:nvPr/>
        </p:nvGrpSpPr>
        <p:grpSpPr>
          <a:xfrm>
            <a:off x="1342820" y="1992178"/>
            <a:ext cx="358737" cy="353245"/>
            <a:chOff x="1342820" y="1992178"/>
            <a:chExt cx="358737" cy="353245"/>
          </a:xfrm>
        </p:grpSpPr>
        <p:sp>
          <p:nvSpPr>
            <p:cNvPr id="18766" name="Google Shape;18766;p90"/>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90"/>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90"/>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90"/>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90"/>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90"/>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90"/>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90"/>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90"/>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90"/>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90"/>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90"/>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90"/>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90"/>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90"/>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90"/>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90"/>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90"/>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90"/>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90"/>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90"/>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90"/>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90"/>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90"/>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90"/>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90"/>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90"/>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90"/>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90"/>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90"/>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90"/>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90"/>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90"/>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90"/>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90"/>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90"/>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90"/>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90"/>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90"/>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90"/>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90"/>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90"/>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90"/>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90"/>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90"/>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90"/>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2" name="Google Shape;18812;p90"/>
          <p:cNvGrpSpPr/>
          <p:nvPr/>
        </p:nvGrpSpPr>
        <p:grpSpPr>
          <a:xfrm>
            <a:off x="7959662" y="2436857"/>
            <a:ext cx="352829" cy="347467"/>
            <a:chOff x="7959662" y="2436857"/>
            <a:chExt cx="352829" cy="347467"/>
          </a:xfrm>
        </p:grpSpPr>
        <p:sp>
          <p:nvSpPr>
            <p:cNvPr id="18813" name="Google Shape;18813;p90"/>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90"/>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90"/>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90"/>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90"/>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90"/>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90"/>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90"/>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90"/>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90"/>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90"/>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90"/>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90"/>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90"/>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90"/>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90"/>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9" name="Google Shape;18829;p90"/>
          <p:cNvGrpSpPr/>
          <p:nvPr/>
        </p:nvGrpSpPr>
        <p:grpSpPr>
          <a:xfrm>
            <a:off x="7009528" y="2897961"/>
            <a:ext cx="325578" cy="347207"/>
            <a:chOff x="7009528" y="2897961"/>
            <a:chExt cx="325578" cy="347207"/>
          </a:xfrm>
        </p:grpSpPr>
        <p:sp>
          <p:nvSpPr>
            <p:cNvPr id="18830" name="Google Shape;18830;p90"/>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90"/>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90"/>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90"/>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90"/>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90"/>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90"/>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90"/>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90"/>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90"/>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90"/>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90"/>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90"/>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90"/>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90"/>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90"/>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90"/>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90"/>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90"/>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90"/>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90"/>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1" name="Google Shape;18851;p90"/>
          <p:cNvGrpSpPr/>
          <p:nvPr/>
        </p:nvGrpSpPr>
        <p:grpSpPr>
          <a:xfrm>
            <a:off x="6980143" y="1563869"/>
            <a:ext cx="456522" cy="279535"/>
            <a:chOff x="6980143" y="1563869"/>
            <a:chExt cx="456522" cy="279535"/>
          </a:xfrm>
        </p:grpSpPr>
        <p:sp>
          <p:nvSpPr>
            <p:cNvPr id="18852" name="Google Shape;18852;p90"/>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90"/>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90"/>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90"/>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90"/>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90"/>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90"/>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90"/>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90"/>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90"/>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90"/>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90"/>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90"/>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90"/>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90"/>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7" name="Google Shape;18867;p90"/>
          <p:cNvGrpSpPr/>
          <p:nvPr/>
        </p:nvGrpSpPr>
        <p:grpSpPr>
          <a:xfrm>
            <a:off x="2827559" y="2428451"/>
            <a:ext cx="264778" cy="363864"/>
            <a:chOff x="2827559" y="2428451"/>
            <a:chExt cx="264778" cy="363864"/>
          </a:xfrm>
        </p:grpSpPr>
        <p:sp>
          <p:nvSpPr>
            <p:cNvPr id="18868" name="Google Shape;18868;p90"/>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90"/>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90"/>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90"/>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90"/>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90"/>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90"/>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90"/>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90"/>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90"/>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90"/>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90"/>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90"/>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90"/>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90"/>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90"/>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90"/>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5" name="Google Shape;18885;p90"/>
          <p:cNvGrpSpPr/>
          <p:nvPr/>
        </p:nvGrpSpPr>
        <p:grpSpPr>
          <a:xfrm>
            <a:off x="7488303" y="2436571"/>
            <a:ext cx="352490" cy="347493"/>
            <a:chOff x="7488303" y="2436571"/>
            <a:chExt cx="352490" cy="347493"/>
          </a:xfrm>
        </p:grpSpPr>
        <p:sp>
          <p:nvSpPr>
            <p:cNvPr id="18886" name="Google Shape;18886;p90"/>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90"/>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90"/>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90"/>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90"/>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90"/>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90"/>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90"/>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90"/>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90"/>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90"/>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90"/>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90"/>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90"/>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90"/>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90"/>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90"/>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90"/>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90"/>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90"/>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90"/>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90"/>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90"/>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9" name="Google Shape;18909;p90"/>
          <p:cNvGrpSpPr/>
          <p:nvPr/>
        </p:nvGrpSpPr>
        <p:grpSpPr>
          <a:xfrm>
            <a:off x="4146190" y="3339908"/>
            <a:ext cx="341975" cy="394915"/>
            <a:chOff x="4146190" y="3339908"/>
            <a:chExt cx="341975" cy="394915"/>
          </a:xfrm>
        </p:grpSpPr>
        <p:sp>
          <p:nvSpPr>
            <p:cNvPr id="18910" name="Google Shape;18910;p90"/>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90"/>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90"/>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90"/>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90"/>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90"/>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90"/>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90"/>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90"/>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90"/>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90"/>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90"/>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90"/>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90"/>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90"/>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90"/>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90"/>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90"/>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8" name="Google Shape;18928;p90"/>
          <p:cNvGrpSpPr/>
          <p:nvPr/>
        </p:nvGrpSpPr>
        <p:grpSpPr>
          <a:xfrm>
            <a:off x="6529398" y="2898143"/>
            <a:ext cx="346999" cy="347025"/>
            <a:chOff x="6529398" y="2898143"/>
            <a:chExt cx="346999" cy="347025"/>
          </a:xfrm>
        </p:grpSpPr>
        <p:sp>
          <p:nvSpPr>
            <p:cNvPr id="18929" name="Google Shape;18929;p90"/>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90"/>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90"/>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90"/>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90"/>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90"/>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90"/>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90"/>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90"/>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90"/>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90"/>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90"/>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90"/>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90"/>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90"/>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90"/>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90"/>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90"/>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90"/>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90"/>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90"/>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90"/>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90"/>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90"/>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90"/>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90"/>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5" name="Google Shape;18955;p90"/>
          <p:cNvGrpSpPr/>
          <p:nvPr/>
        </p:nvGrpSpPr>
        <p:grpSpPr>
          <a:xfrm>
            <a:off x="6011529" y="3354899"/>
            <a:ext cx="403582" cy="382344"/>
            <a:chOff x="6011529" y="3354899"/>
            <a:chExt cx="403582" cy="382344"/>
          </a:xfrm>
        </p:grpSpPr>
        <p:sp>
          <p:nvSpPr>
            <p:cNvPr id="18956" name="Google Shape;18956;p90"/>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90"/>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90"/>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90"/>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90"/>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90"/>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90"/>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3" name="Google Shape;18963;p90"/>
          <p:cNvGrpSpPr/>
          <p:nvPr/>
        </p:nvGrpSpPr>
        <p:grpSpPr>
          <a:xfrm>
            <a:off x="5588348" y="2418482"/>
            <a:ext cx="386847" cy="383723"/>
            <a:chOff x="5588348" y="2418482"/>
            <a:chExt cx="386847" cy="383723"/>
          </a:xfrm>
        </p:grpSpPr>
        <p:sp>
          <p:nvSpPr>
            <p:cNvPr id="18964" name="Google Shape;18964;p90"/>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90"/>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90"/>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90"/>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90"/>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90"/>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90"/>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1" name="Google Shape;18971;p90"/>
          <p:cNvGrpSpPr/>
          <p:nvPr/>
        </p:nvGrpSpPr>
        <p:grpSpPr>
          <a:xfrm>
            <a:off x="6065458" y="2434229"/>
            <a:ext cx="378154" cy="352230"/>
            <a:chOff x="6065458" y="2434229"/>
            <a:chExt cx="378154" cy="352230"/>
          </a:xfrm>
        </p:grpSpPr>
        <p:sp>
          <p:nvSpPr>
            <p:cNvPr id="18972" name="Google Shape;18972;p90"/>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90"/>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90"/>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90"/>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90"/>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90"/>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90"/>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90"/>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90"/>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90"/>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90"/>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90"/>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4" name="Google Shape;18984;p90"/>
          <p:cNvGrpSpPr/>
          <p:nvPr/>
        </p:nvGrpSpPr>
        <p:grpSpPr>
          <a:xfrm>
            <a:off x="2634708" y="3844133"/>
            <a:ext cx="375421" cy="353610"/>
            <a:chOff x="2870687" y="3796508"/>
            <a:chExt cx="375421" cy="353610"/>
          </a:xfrm>
        </p:grpSpPr>
        <p:sp>
          <p:nvSpPr>
            <p:cNvPr id="18985" name="Google Shape;18985;p90"/>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90"/>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90"/>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90"/>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9" name="Google Shape;18989;p90"/>
          <p:cNvGrpSpPr/>
          <p:nvPr/>
        </p:nvGrpSpPr>
        <p:grpSpPr>
          <a:xfrm>
            <a:off x="8020722" y="1543724"/>
            <a:ext cx="264309" cy="319826"/>
            <a:chOff x="8020722" y="1543724"/>
            <a:chExt cx="264309" cy="319826"/>
          </a:xfrm>
        </p:grpSpPr>
        <p:sp>
          <p:nvSpPr>
            <p:cNvPr id="18990" name="Google Shape;18990;p90"/>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90"/>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90"/>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90"/>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90"/>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90"/>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90"/>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90"/>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90"/>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90"/>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90"/>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90"/>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90"/>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90"/>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90"/>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90"/>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6" name="Google Shape;19006;p90"/>
          <p:cNvGrpSpPr/>
          <p:nvPr/>
        </p:nvGrpSpPr>
        <p:grpSpPr>
          <a:xfrm>
            <a:off x="2319216" y="2452526"/>
            <a:ext cx="343875" cy="315609"/>
            <a:chOff x="2319216" y="2452526"/>
            <a:chExt cx="343875" cy="315609"/>
          </a:xfrm>
        </p:grpSpPr>
        <p:sp>
          <p:nvSpPr>
            <p:cNvPr id="19007" name="Google Shape;19007;p90"/>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90"/>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90"/>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90"/>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90"/>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90"/>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90"/>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90"/>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90"/>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90"/>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90"/>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90"/>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90"/>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90"/>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1" name="Google Shape;19021;p90"/>
          <p:cNvGrpSpPr/>
          <p:nvPr/>
        </p:nvGrpSpPr>
        <p:grpSpPr>
          <a:xfrm>
            <a:off x="7990504" y="1997539"/>
            <a:ext cx="301320" cy="319592"/>
            <a:chOff x="7990504" y="1997539"/>
            <a:chExt cx="301320" cy="319592"/>
          </a:xfrm>
        </p:grpSpPr>
        <p:sp>
          <p:nvSpPr>
            <p:cNvPr id="19022" name="Google Shape;19022;p90"/>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90"/>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90"/>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90"/>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90"/>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90"/>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90"/>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90"/>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90"/>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90"/>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90"/>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90"/>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90"/>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90"/>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90"/>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90"/>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90"/>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90"/>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90"/>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90"/>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90"/>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90"/>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90"/>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90"/>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90"/>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90"/>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90"/>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90"/>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90"/>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90"/>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90"/>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90"/>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90"/>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90"/>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90"/>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90"/>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8" name="Google Shape;19058;p90"/>
          <p:cNvGrpSpPr/>
          <p:nvPr/>
        </p:nvGrpSpPr>
        <p:grpSpPr>
          <a:xfrm>
            <a:off x="3066140" y="3844159"/>
            <a:ext cx="372844" cy="353610"/>
            <a:chOff x="3302118" y="3796534"/>
            <a:chExt cx="372844" cy="353610"/>
          </a:xfrm>
        </p:grpSpPr>
        <p:sp>
          <p:nvSpPr>
            <p:cNvPr id="19059" name="Google Shape;19059;p90"/>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90"/>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90"/>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90"/>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90"/>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90"/>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90"/>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90"/>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7" name="Google Shape;19067;p90"/>
          <p:cNvGrpSpPr/>
          <p:nvPr/>
        </p:nvGrpSpPr>
        <p:grpSpPr>
          <a:xfrm>
            <a:off x="6962652" y="3354899"/>
            <a:ext cx="404051" cy="382344"/>
            <a:chOff x="6962652" y="3354899"/>
            <a:chExt cx="404051" cy="382344"/>
          </a:xfrm>
        </p:grpSpPr>
        <p:sp>
          <p:nvSpPr>
            <p:cNvPr id="19068" name="Google Shape;19068;p90"/>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90"/>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90"/>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90"/>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90"/>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90"/>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90"/>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90"/>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90"/>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90"/>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90"/>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9" name="Google Shape;19079;p90"/>
          <p:cNvGrpSpPr/>
          <p:nvPr/>
        </p:nvGrpSpPr>
        <p:grpSpPr>
          <a:xfrm>
            <a:off x="3508451" y="3844159"/>
            <a:ext cx="372740" cy="353610"/>
            <a:chOff x="3744430" y="3796534"/>
            <a:chExt cx="372740" cy="353610"/>
          </a:xfrm>
        </p:grpSpPr>
        <p:sp>
          <p:nvSpPr>
            <p:cNvPr id="19080" name="Google Shape;19080;p90"/>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90"/>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90"/>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90"/>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90"/>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90"/>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90"/>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90"/>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90"/>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9" name="Google Shape;19089;p90"/>
          <p:cNvGrpSpPr/>
          <p:nvPr/>
        </p:nvGrpSpPr>
        <p:grpSpPr>
          <a:xfrm>
            <a:off x="4835125" y="3844159"/>
            <a:ext cx="372844" cy="353610"/>
            <a:chOff x="5071104" y="3796534"/>
            <a:chExt cx="372844" cy="353610"/>
          </a:xfrm>
        </p:grpSpPr>
        <p:sp>
          <p:nvSpPr>
            <p:cNvPr id="19090" name="Google Shape;19090;p90"/>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90"/>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90"/>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90"/>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90"/>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90"/>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90"/>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7" name="Google Shape;19097;p90"/>
          <p:cNvGrpSpPr/>
          <p:nvPr/>
        </p:nvGrpSpPr>
        <p:grpSpPr>
          <a:xfrm>
            <a:off x="7438201" y="3354899"/>
            <a:ext cx="403504" cy="382318"/>
            <a:chOff x="7438201" y="3354899"/>
            <a:chExt cx="403504" cy="382318"/>
          </a:xfrm>
        </p:grpSpPr>
        <p:sp>
          <p:nvSpPr>
            <p:cNvPr id="19098" name="Google Shape;19098;p90"/>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90"/>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90"/>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90"/>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90"/>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90"/>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90"/>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90"/>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90"/>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90"/>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90"/>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90"/>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90"/>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90"/>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90"/>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3" name="Google Shape;19113;p90"/>
          <p:cNvGrpSpPr/>
          <p:nvPr/>
        </p:nvGrpSpPr>
        <p:grpSpPr>
          <a:xfrm>
            <a:off x="5160300" y="2435035"/>
            <a:ext cx="288515" cy="350512"/>
            <a:chOff x="5160300" y="2435035"/>
            <a:chExt cx="288515" cy="350512"/>
          </a:xfrm>
        </p:grpSpPr>
        <p:sp>
          <p:nvSpPr>
            <p:cNvPr id="19114" name="Google Shape;19114;p90"/>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90"/>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90"/>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90"/>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90"/>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90"/>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90"/>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90"/>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90"/>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90"/>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90"/>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90"/>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6" name="Google Shape;19126;p90"/>
          <p:cNvGrpSpPr/>
          <p:nvPr/>
        </p:nvGrpSpPr>
        <p:grpSpPr>
          <a:xfrm>
            <a:off x="5719670" y="3844159"/>
            <a:ext cx="372766" cy="353610"/>
            <a:chOff x="5955648" y="3796534"/>
            <a:chExt cx="372766" cy="353610"/>
          </a:xfrm>
        </p:grpSpPr>
        <p:sp>
          <p:nvSpPr>
            <p:cNvPr id="19127" name="Google Shape;19127;p90"/>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90"/>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90"/>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90"/>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90"/>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90"/>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90"/>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4" name="Google Shape;19134;p90"/>
          <p:cNvGrpSpPr/>
          <p:nvPr/>
        </p:nvGrpSpPr>
        <p:grpSpPr>
          <a:xfrm>
            <a:off x="4655731" y="2446592"/>
            <a:ext cx="372818" cy="327504"/>
            <a:chOff x="4655731" y="2446592"/>
            <a:chExt cx="372818" cy="327504"/>
          </a:xfrm>
        </p:grpSpPr>
        <p:sp>
          <p:nvSpPr>
            <p:cNvPr id="19135" name="Google Shape;19135;p90"/>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90"/>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90"/>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90"/>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90"/>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90"/>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90"/>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90"/>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90"/>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90"/>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90"/>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90"/>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90"/>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90"/>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9" name="Google Shape;19149;p90"/>
          <p:cNvGrpSpPr/>
          <p:nvPr/>
        </p:nvGrpSpPr>
        <p:grpSpPr>
          <a:xfrm>
            <a:off x="7459075" y="2926643"/>
            <a:ext cx="365062" cy="290024"/>
            <a:chOff x="7459075" y="2926643"/>
            <a:chExt cx="365062" cy="290024"/>
          </a:xfrm>
        </p:grpSpPr>
        <p:sp>
          <p:nvSpPr>
            <p:cNvPr id="19150" name="Google Shape;19150;p90"/>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90"/>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90"/>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90"/>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90"/>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90"/>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90"/>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90"/>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90"/>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90"/>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90"/>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90"/>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90"/>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90"/>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90"/>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90"/>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90"/>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90"/>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90"/>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90"/>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90"/>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90"/>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90"/>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3" name="Google Shape;19173;p90"/>
          <p:cNvGrpSpPr/>
          <p:nvPr/>
        </p:nvGrpSpPr>
        <p:grpSpPr>
          <a:xfrm>
            <a:off x="5060406" y="3354899"/>
            <a:ext cx="403582" cy="382344"/>
            <a:chOff x="5060406" y="3354899"/>
            <a:chExt cx="403582" cy="382344"/>
          </a:xfrm>
        </p:grpSpPr>
        <p:sp>
          <p:nvSpPr>
            <p:cNvPr id="19174" name="Google Shape;19174;p90"/>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90"/>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90"/>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90"/>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90"/>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9" name="Google Shape;19179;p90"/>
          <p:cNvGrpSpPr/>
          <p:nvPr/>
        </p:nvGrpSpPr>
        <p:grpSpPr>
          <a:xfrm>
            <a:off x="5535955" y="3354899"/>
            <a:ext cx="403608" cy="382344"/>
            <a:chOff x="5535955" y="3354899"/>
            <a:chExt cx="403608" cy="382344"/>
          </a:xfrm>
        </p:grpSpPr>
        <p:sp>
          <p:nvSpPr>
            <p:cNvPr id="19180" name="Google Shape;19180;p90"/>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90"/>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90"/>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90"/>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90"/>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5" name="Google Shape;19185;p90"/>
          <p:cNvGrpSpPr/>
          <p:nvPr/>
        </p:nvGrpSpPr>
        <p:grpSpPr>
          <a:xfrm>
            <a:off x="7913775" y="3354795"/>
            <a:ext cx="423285" cy="382422"/>
            <a:chOff x="7913775" y="3354795"/>
            <a:chExt cx="423285" cy="382422"/>
          </a:xfrm>
        </p:grpSpPr>
        <p:sp>
          <p:nvSpPr>
            <p:cNvPr id="19186" name="Google Shape;19186;p90"/>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90"/>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90"/>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90"/>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90"/>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90"/>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90"/>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90"/>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90"/>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90"/>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90"/>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90"/>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90"/>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90"/>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0" name="Google Shape;19200;p90"/>
          <p:cNvGrpSpPr/>
          <p:nvPr/>
        </p:nvGrpSpPr>
        <p:grpSpPr>
          <a:xfrm>
            <a:off x="7499365" y="1534536"/>
            <a:ext cx="354807" cy="338357"/>
            <a:chOff x="7499365" y="1534536"/>
            <a:chExt cx="354807" cy="338357"/>
          </a:xfrm>
        </p:grpSpPr>
        <p:sp>
          <p:nvSpPr>
            <p:cNvPr id="19201" name="Google Shape;19201;p90"/>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90"/>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90"/>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90"/>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90"/>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90"/>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90"/>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90"/>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90"/>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90"/>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90"/>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90"/>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90"/>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90"/>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90"/>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90"/>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90"/>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90"/>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90"/>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0" name="Google Shape;19220;p90"/>
          <p:cNvGrpSpPr/>
          <p:nvPr/>
        </p:nvGrpSpPr>
        <p:grpSpPr>
          <a:xfrm>
            <a:off x="3950685" y="3844159"/>
            <a:ext cx="372844" cy="353610"/>
            <a:chOff x="4186663" y="3796534"/>
            <a:chExt cx="372844" cy="353610"/>
          </a:xfrm>
        </p:grpSpPr>
        <p:sp>
          <p:nvSpPr>
            <p:cNvPr id="19221" name="Google Shape;19221;p90"/>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90"/>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90"/>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90"/>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90"/>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6" name="Google Shape;19226;p90"/>
          <p:cNvGrpSpPr/>
          <p:nvPr/>
        </p:nvGrpSpPr>
        <p:grpSpPr>
          <a:xfrm>
            <a:off x="4392918" y="3844159"/>
            <a:ext cx="372740" cy="353610"/>
            <a:chOff x="4628896" y="3796534"/>
            <a:chExt cx="372740" cy="353610"/>
          </a:xfrm>
        </p:grpSpPr>
        <p:sp>
          <p:nvSpPr>
            <p:cNvPr id="19227" name="Google Shape;19227;p90"/>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90"/>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90"/>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90"/>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90"/>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90"/>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90"/>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90"/>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5" name="Google Shape;19235;p90"/>
          <p:cNvGrpSpPr/>
          <p:nvPr/>
        </p:nvGrpSpPr>
        <p:grpSpPr>
          <a:xfrm>
            <a:off x="5277462" y="3844159"/>
            <a:ext cx="372818" cy="353610"/>
            <a:chOff x="5513441" y="3796534"/>
            <a:chExt cx="372818" cy="353610"/>
          </a:xfrm>
        </p:grpSpPr>
        <p:sp>
          <p:nvSpPr>
            <p:cNvPr id="19236" name="Google Shape;19236;p90"/>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90"/>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90"/>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90"/>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90"/>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90"/>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90"/>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3" name="Google Shape;19243;p90"/>
          <p:cNvGrpSpPr/>
          <p:nvPr/>
        </p:nvGrpSpPr>
        <p:grpSpPr>
          <a:xfrm>
            <a:off x="6487078" y="3354899"/>
            <a:ext cx="403608" cy="382344"/>
            <a:chOff x="6487078" y="3354899"/>
            <a:chExt cx="403608" cy="382344"/>
          </a:xfrm>
        </p:grpSpPr>
        <p:sp>
          <p:nvSpPr>
            <p:cNvPr id="19244" name="Google Shape;19244;p90"/>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90"/>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90"/>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90"/>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90"/>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90"/>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90"/>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90"/>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90"/>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90"/>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4" name="Google Shape;19254;p90"/>
          <p:cNvGrpSpPr/>
          <p:nvPr/>
        </p:nvGrpSpPr>
        <p:grpSpPr>
          <a:xfrm>
            <a:off x="3190851" y="3342484"/>
            <a:ext cx="389684" cy="389684"/>
            <a:chOff x="3190851" y="3342484"/>
            <a:chExt cx="389684" cy="389684"/>
          </a:xfrm>
        </p:grpSpPr>
        <p:sp>
          <p:nvSpPr>
            <p:cNvPr id="19255" name="Google Shape;19255;p90"/>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90"/>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90"/>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90"/>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90"/>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90"/>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90"/>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90"/>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90"/>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90"/>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90"/>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90"/>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90"/>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90"/>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90"/>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90"/>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90"/>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90"/>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90"/>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90"/>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90"/>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90"/>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90"/>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90"/>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90"/>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90"/>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90"/>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90"/>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3" name="Google Shape;19283;p90"/>
          <p:cNvGrpSpPr/>
          <p:nvPr/>
        </p:nvGrpSpPr>
        <p:grpSpPr>
          <a:xfrm>
            <a:off x="7927127" y="2879845"/>
            <a:ext cx="364515" cy="383619"/>
            <a:chOff x="7927127" y="2879845"/>
            <a:chExt cx="364515" cy="383619"/>
          </a:xfrm>
        </p:grpSpPr>
        <p:sp>
          <p:nvSpPr>
            <p:cNvPr id="19284" name="Google Shape;19284;p90"/>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90"/>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90"/>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90"/>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90"/>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90"/>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90"/>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90"/>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90"/>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90"/>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90"/>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90"/>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90"/>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90"/>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90"/>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90"/>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90"/>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90"/>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90"/>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90"/>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90"/>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90"/>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90"/>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90"/>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90"/>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90"/>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90"/>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90"/>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90"/>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3" name="Google Shape;19313;p90"/>
          <p:cNvGrpSpPr/>
          <p:nvPr/>
        </p:nvGrpSpPr>
        <p:grpSpPr>
          <a:xfrm>
            <a:off x="859281" y="3352531"/>
            <a:ext cx="327426" cy="357826"/>
            <a:chOff x="859281" y="3352531"/>
            <a:chExt cx="327426" cy="357826"/>
          </a:xfrm>
        </p:grpSpPr>
        <p:sp>
          <p:nvSpPr>
            <p:cNvPr id="19314" name="Google Shape;19314;p90"/>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90"/>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90"/>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90"/>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90"/>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90"/>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90"/>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90"/>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90"/>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90"/>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90"/>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90"/>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90"/>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90"/>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90"/>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90"/>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90"/>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90"/>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2" name="Google Shape;19332;p90"/>
          <p:cNvGrpSpPr/>
          <p:nvPr/>
        </p:nvGrpSpPr>
        <p:grpSpPr>
          <a:xfrm>
            <a:off x="1317912" y="3388371"/>
            <a:ext cx="372115" cy="273185"/>
            <a:chOff x="1317912" y="3388371"/>
            <a:chExt cx="372115" cy="273185"/>
          </a:xfrm>
        </p:grpSpPr>
        <p:sp>
          <p:nvSpPr>
            <p:cNvPr id="19333" name="Google Shape;19333;p90"/>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90"/>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90"/>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90"/>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90"/>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90"/>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90"/>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90"/>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90"/>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90"/>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90"/>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90"/>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90"/>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90"/>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90"/>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90"/>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90"/>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90"/>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90"/>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90"/>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90"/>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90"/>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90"/>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90"/>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90"/>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90"/>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90"/>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90"/>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90"/>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90"/>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90"/>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90"/>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90"/>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6" name="Google Shape;19366;p90"/>
          <p:cNvGrpSpPr/>
          <p:nvPr/>
        </p:nvGrpSpPr>
        <p:grpSpPr>
          <a:xfrm>
            <a:off x="2779747" y="1525426"/>
            <a:ext cx="356993" cy="344214"/>
            <a:chOff x="2779747" y="1525426"/>
            <a:chExt cx="356993" cy="344214"/>
          </a:xfrm>
        </p:grpSpPr>
        <p:sp>
          <p:nvSpPr>
            <p:cNvPr id="19367" name="Google Shape;19367;p90"/>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90"/>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90"/>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90"/>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90"/>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90"/>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90"/>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90"/>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90"/>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90"/>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90"/>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90"/>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90"/>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90"/>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90"/>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90"/>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90"/>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90"/>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90"/>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90"/>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90"/>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90"/>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90"/>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90"/>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1" name="Google Shape;19391;p90"/>
          <p:cNvGrpSpPr/>
          <p:nvPr/>
        </p:nvGrpSpPr>
        <p:grpSpPr>
          <a:xfrm>
            <a:off x="3317969" y="1515432"/>
            <a:ext cx="225112" cy="360663"/>
            <a:chOff x="3317969" y="1515432"/>
            <a:chExt cx="225112" cy="360663"/>
          </a:xfrm>
        </p:grpSpPr>
        <p:sp>
          <p:nvSpPr>
            <p:cNvPr id="19392" name="Google Shape;19392;p90"/>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90"/>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90"/>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90"/>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90"/>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90"/>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90"/>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90"/>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90"/>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90"/>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90"/>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90"/>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90"/>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90"/>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90"/>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90"/>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90"/>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90"/>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90"/>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90"/>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90"/>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90"/>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90"/>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90"/>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6" name="Google Shape;19416;p90"/>
          <p:cNvGrpSpPr/>
          <p:nvPr/>
        </p:nvGrpSpPr>
        <p:grpSpPr>
          <a:xfrm>
            <a:off x="3707887" y="1526233"/>
            <a:ext cx="389684" cy="339164"/>
            <a:chOff x="3707887" y="1526233"/>
            <a:chExt cx="389684" cy="339164"/>
          </a:xfrm>
        </p:grpSpPr>
        <p:sp>
          <p:nvSpPr>
            <p:cNvPr id="19417" name="Google Shape;19417;p90"/>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90"/>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90"/>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90"/>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90"/>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90"/>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90"/>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90"/>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90"/>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90"/>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90"/>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90"/>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90"/>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0" name="Google Shape;19430;p90"/>
          <p:cNvGrpSpPr/>
          <p:nvPr/>
        </p:nvGrpSpPr>
        <p:grpSpPr>
          <a:xfrm>
            <a:off x="4660676" y="1985853"/>
            <a:ext cx="346921" cy="346921"/>
            <a:chOff x="4660676" y="1985853"/>
            <a:chExt cx="346921" cy="346921"/>
          </a:xfrm>
        </p:grpSpPr>
        <p:sp>
          <p:nvSpPr>
            <p:cNvPr id="19431" name="Google Shape;19431;p90"/>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90"/>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90"/>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90"/>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90"/>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90"/>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90"/>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90"/>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90"/>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90"/>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90"/>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90"/>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90"/>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90"/>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90"/>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90"/>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90"/>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90"/>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90"/>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90"/>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90"/>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90"/>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90"/>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90"/>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90"/>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90"/>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90"/>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90"/>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90"/>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90"/>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90"/>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90"/>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90"/>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90"/>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90"/>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90"/>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90"/>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90"/>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90"/>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90"/>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90"/>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90"/>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90"/>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4" name="Google Shape;19474;p90"/>
          <p:cNvGrpSpPr/>
          <p:nvPr/>
        </p:nvGrpSpPr>
        <p:grpSpPr>
          <a:xfrm>
            <a:off x="3238846" y="2464342"/>
            <a:ext cx="383177" cy="291976"/>
            <a:chOff x="3238846" y="2464342"/>
            <a:chExt cx="383177" cy="291976"/>
          </a:xfrm>
        </p:grpSpPr>
        <p:sp>
          <p:nvSpPr>
            <p:cNvPr id="19475" name="Google Shape;19475;p90"/>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90"/>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90"/>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90"/>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90"/>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90"/>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90"/>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90"/>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90"/>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90"/>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90"/>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90"/>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90"/>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90"/>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90"/>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90"/>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90"/>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90"/>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3" name="Google Shape;19493;p90"/>
          <p:cNvGrpSpPr/>
          <p:nvPr/>
        </p:nvGrpSpPr>
        <p:grpSpPr>
          <a:xfrm>
            <a:off x="6161858" y="3847218"/>
            <a:ext cx="347434" cy="347434"/>
            <a:chOff x="2775123" y="1408261"/>
            <a:chExt cx="3847554" cy="3847554"/>
          </a:xfrm>
        </p:grpSpPr>
        <p:sp>
          <p:nvSpPr>
            <p:cNvPr id="19494" name="Google Shape;19494;p90"/>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90"/>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96" name="Google Shape;19496;p90"/>
            <p:cNvGrpSpPr/>
            <p:nvPr/>
          </p:nvGrpSpPr>
          <p:grpSpPr>
            <a:xfrm>
              <a:off x="3503656" y="1972170"/>
              <a:ext cx="2391038" cy="2719924"/>
              <a:chOff x="1512725" y="258500"/>
              <a:chExt cx="4570900" cy="5199625"/>
            </a:xfrm>
          </p:grpSpPr>
          <p:sp>
            <p:nvSpPr>
              <p:cNvPr id="19497" name="Google Shape;19497;p90"/>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90"/>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90"/>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90"/>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90"/>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02" name="Google Shape;19502;p90"/>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03" name="Google Shape;19503;p90"/>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9507"/>
        <p:cNvGrpSpPr/>
        <p:nvPr/>
      </p:nvGrpSpPr>
      <p:grpSpPr>
        <a:xfrm>
          <a:off x="0" y="0"/>
          <a:ext cx="0" cy="0"/>
          <a:chOff x="0" y="0"/>
          <a:chExt cx="0" cy="0"/>
        </a:xfrm>
      </p:grpSpPr>
      <p:pic>
        <p:nvPicPr>
          <p:cNvPr id="19508" name="Google Shape;19508;p9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36">
          <a:extLst>
            <a:ext uri="{FF2B5EF4-FFF2-40B4-BE49-F238E27FC236}">
              <a16:creationId xmlns:a16="http://schemas.microsoft.com/office/drawing/2014/main" id="{1C26B137-01C5-531A-652A-69B3344AC7B9}"/>
            </a:ext>
          </a:extLst>
        </p:cNvPr>
        <p:cNvGrpSpPr/>
        <p:nvPr/>
      </p:nvGrpSpPr>
      <p:grpSpPr>
        <a:xfrm>
          <a:off x="0" y="0"/>
          <a:ext cx="0" cy="0"/>
          <a:chOff x="0" y="0"/>
          <a:chExt cx="0" cy="0"/>
        </a:xfrm>
      </p:grpSpPr>
      <p:sp>
        <p:nvSpPr>
          <p:cNvPr id="1239" name="Google Shape;1239;p52">
            <a:extLst>
              <a:ext uri="{FF2B5EF4-FFF2-40B4-BE49-F238E27FC236}">
                <a16:creationId xmlns:a16="http://schemas.microsoft.com/office/drawing/2014/main" id="{3B2B6ECE-96E2-4490-9DC5-3AC89F06DFD0}"/>
              </a:ext>
            </a:extLst>
          </p:cNvPr>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Step #2: Select the Principal Components</a:t>
            </a:r>
            <a:endParaRPr dirty="0"/>
          </a:p>
        </p:txBody>
      </p:sp>
      <p:sp>
        <p:nvSpPr>
          <p:cNvPr id="1240" name="Google Shape;1240;p52">
            <a:extLst>
              <a:ext uri="{FF2B5EF4-FFF2-40B4-BE49-F238E27FC236}">
                <a16:creationId xmlns:a16="http://schemas.microsoft.com/office/drawing/2014/main" id="{0D4D523A-0188-40D0-63F5-C4431E5F6461}"/>
              </a:ext>
            </a:extLst>
          </p:cNvPr>
          <p:cNvSpPr txBox="1"/>
          <p:nvPr/>
        </p:nvSpPr>
        <p:spPr>
          <a:xfrm>
            <a:off x="539500" y="1083435"/>
            <a:ext cx="8064900"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r>
              <a:rPr lang="it-IT" sz="1600" dirty="0" err="1">
                <a:solidFill>
                  <a:schemeClr val="dk1"/>
                </a:solidFill>
                <a:latin typeface="Open Sans SemiBold"/>
                <a:ea typeface="Open Sans SemiBold"/>
                <a:cs typeface="Open Sans SemiBold"/>
                <a:sym typeface="Open Sans SemiBold"/>
              </a:rPr>
              <a:t>Let’s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now</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select</a:t>
            </a:r>
            <a:r>
              <a:rPr lang="it-IT" sz="1600" dirty="0">
                <a:solidFill>
                  <a:schemeClr val="dk1"/>
                </a:solidFill>
                <a:latin typeface="Open Sans SemiBold"/>
                <a:ea typeface="Open Sans SemiBold"/>
                <a:cs typeface="Open Sans SemiBold"/>
                <a:sym typeface="Open Sans SemiBold"/>
              </a:rPr>
              <a:t> the </a:t>
            </a:r>
            <a:r>
              <a:rPr lang="it-IT" sz="1600" dirty="0" err="1">
                <a:solidFill>
                  <a:schemeClr val="dk1"/>
                </a:solidFill>
                <a:latin typeface="Open Sans SemiBold"/>
                <a:ea typeface="Open Sans SemiBold"/>
                <a:cs typeface="Open Sans SemiBold"/>
                <a:sym typeface="Open Sans SemiBold"/>
              </a:rPr>
              <a:t>principal</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components</a:t>
            </a:r>
            <a:r>
              <a:rPr lang="it-IT" sz="1600" dirty="0">
                <a:solidFill>
                  <a:schemeClr val="dk1"/>
                </a:solidFill>
                <a:latin typeface="Open Sans SemiBold"/>
                <a:ea typeface="Open Sans SemiBold"/>
                <a:cs typeface="Open Sans SemiBold"/>
                <a:sym typeface="Open Sans SemiBold"/>
              </a:rPr>
              <a:t> by picking the </a:t>
            </a:r>
            <a:r>
              <a:rPr lang="it-IT" sz="1600" dirty="0" err="1">
                <a:solidFill>
                  <a:schemeClr val="dk1"/>
                </a:solidFill>
                <a:latin typeface="Open Sans SemiBold"/>
                <a:ea typeface="Open Sans SemiBold"/>
                <a:cs typeface="Open Sans SemiBold"/>
                <a:sym typeface="Open Sans SemiBold"/>
              </a:rPr>
              <a:t>number</a:t>
            </a:r>
            <a:r>
              <a:rPr lang="it-IT" sz="1600" dirty="0">
                <a:solidFill>
                  <a:schemeClr val="dk1"/>
                </a:solidFill>
                <a:latin typeface="Open Sans SemiBold"/>
                <a:ea typeface="Open Sans SemiBold"/>
                <a:cs typeface="Open Sans SemiBold"/>
                <a:sym typeface="Open Sans SemiBold"/>
              </a:rPr>
              <a:t> of </a:t>
            </a:r>
            <a:r>
              <a:rPr lang="it-IT" sz="1600" dirty="0" err="1">
                <a:solidFill>
                  <a:schemeClr val="dk1"/>
                </a:solidFill>
                <a:latin typeface="Open Sans SemiBold"/>
                <a:ea typeface="Open Sans SemiBold"/>
                <a:cs typeface="Open Sans SemiBold"/>
                <a:sym typeface="Open Sans SemiBold"/>
              </a:rPr>
              <a:t>PCs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that</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minimizes</a:t>
            </a:r>
            <a:r>
              <a:rPr lang="it-IT" sz="1600" dirty="0">
                <a:solidFill>
                  <a:schemeClr val="dk1"/>
                </a:solidFill>
                <a:latin typeface="Open Sans SemiBold"/>
                <a:ea typeface="Open Sans SemiBold"/>
                <a:cs typeface="Open Sans SemiBold"/>
                <a:sym typeface="Open Sans SemiBold"/>
              </a:rPr>
              <a:t> the IND </a:t>
            </a:r>
            <a:r>
              <a:rPr lang="it-IT" sz="1600" dirty="0" err="1">
                <a:solidFill>
                  <a:schemeClr val="dk1"/>
                </a:solidFill>
                <a:latin typeface="Open Sans SemiBold"/>
                <a:ea typeface="Open Sans SemiBold"/>
                <a:cs typeface="Open Sans SemiBold"/>
                <a:sym typeface="Open Sans SemiBold"/>
              </a:rPr>
              <a:t>factor</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which</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is</a:t>
            </a:r>
            <a:r>
              <a:rPr lang="it-IT" sz="1600" dirty="0">
                <a:solidFill>
                  <a:schemeClr val="dk1"/>
                </a:solidFill>
                <a:latin typeface="Open Sans SemiBold"/>
                <a:ea typeface="Open Sans SemiBold"/>
                <a:cs typeface="Open Sans SemiBold"/>
                <a:sym typeface="Open Sans SemiBold"/>
              </a:rPr>
              <a:t> an </a:t>
            </a:r>
            <a:r>
              <a:rPr lang="it-IT" sz="1600" dirty="0" err="1">
                <a:solidFill>
                  <a:schemeClr val="dk1"/>
                </a:solidFill>
                <a:latin typeface="Open Sans SemiBold"/>
                <a:ea typeface="Open Sans SemiBold"/>
                <a:cs typeface="Open Sans SemiBold"/>
                <a:sym typeface="Open Sans SemiBold"/>
              </a:rPr>
              <a:t>error</a:t>
            </a:r>
            <a:r>
              <a:rPr lang="it-IT" sz="1600" dirty="0">
                <a:solidFill>
                  <a:schemeClr val="dk1"/>
                </a:solidFill>
                <a:latin typeface="Open Sans SemiBold"/>
                <a:ea typeface="Open Sans SemiBold"/>
                <a:cs typeface="Open Sans SemiBold"/>
                <a:sym typeface="Open Sans SemiBold"/>
              </a:rPr>
              <a:t>).</a:t>
            </a:r>
            <a:endParaRPr sz="1600" dirty="0">
              <a:solidFill>
                <a:schemeClr val="dk1"/>
              </a:solidFill>
              <a:latin typeface="Open Sans SemiBold"/>
              <a:ea typeface="Open Sans SemiBold"/>
              <a:cs typeface="Open Sans SemiBold"/>
              <a:sym typeface="Open Sans SemiBold"/>
            </a:endParaRPr>
          </a:p>
        </p:txBody>
      </p:sp>
      <p:grpSp>
        <p:nvGrpSpPr>
          <p:cNvPr id="1251" name="Google Shape;1251;p52">
            <a:extLst>
              <a:ext uri="{FF2B5EF4-FFF2-40B4-BE49-F238E27FC236}">
                <a16:creationId xmlns:a16="http://schemas.microsoft.com/office/drawing/2014/main" id="{C5816ACF-EE34-2F45-3B3B-4CE646CACD7D}"/>
              </a:ext>
            </a:extLst>
          </p:cNvPr>
          <p:cNvGrpSpPr/>
          <p:nvPr/>
        </p:nvGrpSpPr>
        <p:grpSpPr>
          <a:xfrm rot="-1464382">
            <a:off x="8291455" y="4093110"/>
            <a:ext cx="825540" cy="309244"/>
            <a:chOff x="5553275" y="2092625"/>
            <a:chExt cx="387150" cy="145025"/>
          </a:xfrm>
        </p:grpSpPr>
        <p:sp>
          <p:nvSpPr>
            <p:cNvPr id="1252" name="Google Shape;1252;p52">
              <a:extLst>
                <a:ext uri="{FF2B5EF4-FFF2-40B4-BE49-F238E27FC236}">
                  <a16:creationId xmlns:a16="http://schemas.microsoft.com/office/drawing/2014/main" id="{11E8D21E-71D9-BE85-98DD-C7438C75E559}"/>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a:extLst>
                <a:ext uri="{FF2B5EF4-FFF2-40B4-BE49-F238E27FC236}">
                  <a16:creationId xmlns:a16="http://schemas.microsoft.com/office/drawing/2014/main" id="{4230077C-E26A-D706-0322-9D4278D809DD}"/>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a:extLst>
                <a:ext uri="{FF2B5EF4-FFF2-40B4-BE49-F238E27FC236}">
                  <a16:creationId xmlns:a16="http://schemas.microsoft.com/office/drawing/2014/main" id="{D5DD67E9-B60C-DA34-1DCB-F816DB4C490D}"/>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a:extLst>
                <a:ext uri="{FF2B5EF4-FFF2-40B4-BE49-F238E27FC236}">
                  <a16:creationId xmlns:a16="http://schemas.microsoft.com/office/drawing/2014/main" id="{611B87CC-8FD9-8284-BA90-8CD8C6563E77}"/>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a:extLst>
                <a:ext uri="{FF2B5EF4-FFF2-40B4-BE49-F238E27FC236}">
                  <a16:creationId xmlns:a16="http://schemas.microsoft.com/office/drawing/2014/main" id="{B301B06B-77E5-BF3A-3539-827AE6A35D3D}"/>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a:extLst>
                <a:ext uri="{FF2B5EF4-FFF2-40B4-BE49-F238E27FC236}">
                  <a16:creationId xmlns:a16="http://schemas.microsoft.com/office/drawing/2014/main" id="{BC7F479F-1203-BFEA-E7B7-A18B7FFC0BD7}"/>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52">
            <a:extLst>
              <a:ext uri="{FF2B5EF4-FFF2-40B4-BE49-F238E27FC236}">
                <a16:creationId xmlns:a16="http://schemas.microsoft.com/office/drawing/2014/main" id="{E4460D6B-CE04-7261-949C-7C3CCA0BDF14}"/>
              </a:ext>
            </a:extLst>
          </p:cNvPr>
          <p:cNvGrpSpPr/>
          <p:nvPr/>
        </p:nvGrpSpPr>
        <p:grpSpPr>
          <a:xfrm>
            <a:off x="8458923" y="359216"/>
            <a:ext cx="490612" cy="415445"/>
            <a:chOff x="5278225" y="2418025"/>
            <a:chExt cx="230075" cy="194825"/>
          </a:xfrm>
        </p:grpSpPr>
        <p:sp>
          <p:nvSpPr>
            <p:cNvPr id="1260" name="Google Shape;1260;p52">
              <a:extLst>
                <a:ext uri="{FF2B5EF4-FFF2-40B4-BE49-F238E27FC236}">
                  <a16:creationId xmlns:a16="http://schemas.microsoft.com/office/drawing/2014/main" id="{E52BAC56-3D77-4DAC-5EE2-2E91BA94A162}"/>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a:extLst>
                <a:ext uri="{FF2B5EF4-FFF2-40B4-BE49-F238E27FC236}">
                  <a16:creationId xmlns:a16="http://schemas.microsoft.com/office/drawing/2014/main" id="{31B9D851-1D2D-5459-7756-0249B077F892}"/>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a:extLst>
                <a:ext uri="{FF2B5EF4-FFF2-40B4-BE49-F238E27FC236}">
                  <a16:creationId xmlns:a16="http://schemas.microsoft.com/office/drawing/2014/main" id="{1A4329F1-B2BE-B0C6-20EA-112B50207A6D}"/>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a:extLst>
                <a:ext uri="{FF2B5EF4-FFF2-40B4-BE49-F238E27FC236}">
                  <a16:creationId xmlns:a16="http://schemas.microsoft.com/office/drawing/2014/main" id="{E414E9D6-E844-B4AF-BD25-16EE4313B2A0}"/>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a:extLst>
                <a:ext uri="{FF2B5EF4-FFF2-40B4-BE49-F238E27FC236}">
                  <a16:creationId xmlns:a16="http://schemas.microsoft.com/office/drawing/2014/main" id="{AC9A1F0F-D7E9-B044-E0B3-E817541DD01D}"/>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a:extLst>
                <a:ext uri="{FF2B5EF4-FFF2-40B4-BE49-F238E27FC236}">
                  <a16:creationId xmlns:a16="http://schemas.microsoft.com/office/drawing/2014/main" id="{58D9E09D-79B3-8DD4-0933-1612C47B726B}"/>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a:extLst>
              <a:ext uri="{FF2B5EF4-FFF2-40B4-BE49-F238E27FC236}">
                <a16:creationId xmlns:a16="http://schemas.microsoft.com/office/drawing/2014/main" id="{E300C61B-C89F-AC0D-3E43-26376945EE08}"/>
              </a:ext>
            </a:extLst>
          </p:cNvPr>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a:extLst>
              <a:ext uri="{FF2B5EF4-FFF2-40B4-BE49-F238E27FC236}">
                <a16:creationId xmlns:a16="http://schemas.microsoft.com/office/drawing/2014/main" id="{8F05D615-1210-A12E-E367-5B6B9FC12362}"/>
              </a:ext>
            </a:extLst>
          </p:cNvPr>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mc:AlternateContent xmlns:mc="http://schemas.openxmlformats.org/markup-compatibility/2006" xmlns:a14="http://schemas.microsoft.com/office/drawing/2010/main">
        <mc:Choice Requires="a14">
          <p:sp>
            <p:nvSpPr>
              <p:cNvPr id="3" name="Google Shape;1240;p52">
                <a:extLst>
                  <a:ext uri="{FF2B5EF4-FFF2-40B4-BE49-F238E27FC236}">
                    <a16:creationId xmlns:a16="http://schemas.microsoft.com/office/drawing/2014/main" id="{DAAFF598-FE21-4711-D785-738D95CF8E02}"/>
                  </a:ext>
                </a:extLst>
              </p:cNvPr>
              <p:cNvSpPr txBox="1"/>
              <p:nvPr/>
            </p:nvSpPr>
            <p:spPr>
              <a:xfrm>
                <a:off x="-92566" y="2154297"/>
                <a:ext cx="5620675" cy="921555"/>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Para xmlns:m="http://schemas.openxmlformats.org/officeDocument/2006/math">
                    <m:oMathParaPr>
                      <m:jc m:val="centerGroup"/>
                    </m:oMathParaPr>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𝐼𝑁𝐷</m:t>
                      </m:r>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r>
                            <a:rPr lang="it-IT" sz="1600" b="0" i="1" smtClean="0">
                              <a:solidFill>
                                <a:schemeClr val="dk1"/>
                              </a:solidFill>
                              <a:latin typeface="Cambria Math" panose="02040503050406030204" pitchFamily="18" charset="0"/>
                              <a:ea typeface="Open Sans SemiBold"/>
                              <a:cs typeface="Open Sans SemiBold"/>
                              <a:sym typeface="Open Sans SemiBold"/>
                            </a:rPr>
                            <m:t>𝑗</m:t>
                          </m:r>
                        </m:e>
                      </m:d>
                      <m:r>
                        <a:rPr lang="it-IT" sz="1600" b="0" i="1" smtClean="0">
                          <a:solidFill>
                            <a:schemeClr val="dk1"/>
                          </a:solidFill>
                          <a:latin typeface="Cambria Math" panose="02040503050406030204" pitchFamily="18" charset="0"/>
                          <a:ea typeface="Open Sans SemiBold"/>
                          <a:cs typeface="Open Sans SemiBold"/>
                          <a:sym typeface="Open Sans SemiBold"/>
                        </a:rPr>
                        <m:t>=</m:t>
                      </m:r>
                      <m:f>
                        <m:fPr>
                          <m:ctrlPr>
                            <a:rPr lang="it-IT" sz="1600" b="0" i="1" smtClean="0">
                              <a:solidFill>
                                <a:schemeClr val="dk1"/>
                              </a:solidFill>
                              <a:latin typeface="Cambria Math" panose="02040503050406030204" pitchFamily="18" charset="0"/>
                              <a:ea typeface="Open Sans SemiBold"/>
                              <a:cs typeface="Open Sans SemiBold"/>
                              <a:sym typeface="Open Sans SemiBold"/>
                            </a:rPr>
                          </m:ctrlPr>
                        </m:fPr>
                        <m:num>
                          <m:r>
                            <a:rPr lang="it-IT" sz="1600" b="0" i="1" smtClean="0">
                              <a:solidFill>
                                <a:schemeClr val="dk1"/>
                              </a:solidFill>
                              <a:latin typeface="Cambria Math" panose="02040503050406030204" pitchFamily="18" charset="0"/>
                              <a:ea typeface="Open Sans SemiBold"/>
                              <a:cs typeface="Open Sans SemiBold"/>
                              <a:sym typeface="Open Sans SemiBold"/>
                            </a:rPr>
                            <m:t>𝑅𝐸</m:t>
                          </m:r>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r>
                                <a:rPr lang="it-IT" sz="1600" b="0" i="1" smtClean="0">
                                  <a:solidFill>
                                    <a:schemeClr val="dk1"/>
                                  </a:solidFill>
                                  <a:latin typeface="Cambria Math" panose="02040503050406030204" pitchFamily="18" charset="0"/>
                                  <a:ea typeface="Open Sans SemiBold"/>
                                  <a:cs typeface="Open Sans SemiBold"/>
                                  <a:sym typeface="Open Sans SemiBold"/>
                                </a:rPr>
                                <m:t>𝑗</m:t>
                              </m:r>
                            </m:e>
                          </m:d>
                        </m:num>
                        <m:den>
                          <m:sSup>
                            <m:sSupPr>
                              <m:ctrlPr>
                                <a:rPr lang="it-IT" sz="1600" b="0" i="1" smtClean="0">
                                  <a:solidFill>
                                    <a:schemeClr val="dk1"/>
                                  </a:solidFill>
                                  <a:latin typeface="Cambria Math" panose="02040503050406030204" pitchFamily="18" charset="0"/>
                                  <a:ea typeface="Open Sans SemiBold"/>
                                  <a:cs typeface="Open Sans SemiBold"/>
                                  <a:sym typeface="Open Sans SemiBold"/>
                                </a:rPr>
                              </m:ctrlPr>
                            </m:sSupPr>
                            <m:e>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𝑁</m:t>
                                      </m:r>
                                    </m:e>
                                    <m:sub>
                                      <m:r>
                                        <a:rPr lang="it-IT" sz="1600" b="0" i="1" smtClean="0">
                                          <a:solidFill>
                                            <a:schemeClr val="dk1"/>
                                          </a:solidFill>
                                          <a:latin typeface="Cambria Math" panose="02040503050406030204" pitchFamily="18" charset="0"/>
                                          <a:ea typeface="Open Sans SemiBold"/>
                                          <a:cs typeface="Open Sans SemiBold"/>
                                          <a:sym typeface="Open Sans SemiBold"/>
                                        </a:rPr>
                                        <m:t>𝑣𝑎𝑟</m:t>
                                      </m:r>
                                    </m:sub>
                                  </m:sSub>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𝑗</m:t>
                                  </m:r>
                                </m:e>
                              </m:d>
                            </m:e>
                            <m:sup>
                              <m:r>
                                <a:rPr lang="it-IT" sz="1600" b="0" i="1" smtClean="0">
                                  <a:solidFill>
                                    <a:schemeClr val="dk1"/>
                                  </a:solidFill>
                                  <a:latin typeface="Cambria Math" panose="02040503050406030204" pitchFamily="18" charset="0"/>
                                  <a:ea typeface="Open Sans SemiBold"/>
                                  <a:cs typeface="Open Sans SemiBold"/>
                                  <a:sym typeface="Open Sans SemiBold"/>
                                </a:rPr>
                                <m:t>2</m:t>
                              </m:r>
                            </m:sup>
                          </m:sSup>
                        </m:den>
                      </m:f>
                      <m:r>
                        <a:rPr lang="it-IT" sz="1600" b="0" i="1" smtClean="0">
                          <a:solidFill>
                            <a:schemeClr val="dk1"/>
                          </a:solidFill>
                          <a:latin typeface="Cambria Math" panose="02040503050406030204" pitchFamily="18" charset="0"/>
                          <a:ea typeface="Open Sans SemiBold"/>
                          <a:cs typeface="Open Sans SemiBold"/>
                          <a:sym typeface="Open Sans SemiBold"/>
                        </a:rPr>
                        <m:t>              </m:t>
                      </m:r>
                      <m:r>
                        <a:rPr lang="it-IT" sz="1600" b="0" i="1" smtClean="0">
                          <a:solidFill>
                            <a:schemeClr val="dk1"/>
                          </a:solidFill>
                          <a:latin typeface="Cambria Math" panose="02040503050406030204" pitchFamily="18" charset="0"/>
                          <a:ea typeface="Open Sans SemiBold"/>
                          <a:cs typeface="Open Sans SemiBold"/>
                          <a:sym typeface="Open Sans SemiBold"/>
                        </a:rPr>
                        <m:t>𝑗</m:t>
                      </m:r>
                      <m:r>
                        <a:rPr lang="it-IT" sz="1600" b="0" i="1" smtClean="0">
                          <a:solidFill>
                            <a:schemeClr val="dk1"/>
                          </a:solidFill>
                          <a:latin typeface="Cambria Math" panose="02040503050406030204" pitchFamily="18" charset="0"/>
                          <a:ea typeface="Open Sans SemiBold"/>
                          <a:cs typeface="Open Sans SemiBold"/>
                          <a:sym typeface="Open Sans SemiBold"/>
                        </a:rPr>
                        <m:t>∈{1,…,</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𝑁</m:t>
                          </m:r>
                        </m:e>
                        <m:sub>
                          <m:r>
                            <a:rPr lang="it-IT" sz="1600" b="0" i="1" smtClean="0">
                              <a:solidFill>
                                <a:schemeClr val="dk1"/>
                              </a:solidFill>
                              <a:latin typeface="Cambria Math" panose="02040503050406030204" pitchFamily="18" charset="0"/>
                              <a:ea typeface="Open Sans SemiBold"/>
                              <a:cs typeface="Open Sans SemiBold"/>
                              <a:sym typeface="Open Sans SemiBold"/>
                            </a:rPr>
                            <m:t>𝑣𝑎𝑟</m:t>
                          </m:r>
                        </m:sub>
                      </m:sSub>
                      <m:r>
                        <a:rPr lang="it-IT" sz="1600" b="0" i="1" smtClean="0">
                          <a:solidFill>
                            <a:schemeClr val="dk1"/>
                          </a:solidFill>
                          <a:latin typeface="Cambria Math" panose="02040503050406030204" pitchFamily="18" charset="0"/>
                          <a:ea typeface="Open Sans SemiBold"/>
                          <a:cs typeface="Open Sans SemiBold"/>
                          <a:sym typeface="Open Sans SemiBold"/>
                        </a:rPr>
                        <m:t>}</m:t>
                      </m:r>
                    </m:oMath>
                  </m:oMathPara>
                </a14:m>
                <a:endParaRPr lang="it-IT" sz="1600" b="0" dirty="0">
                  <a:solidFill>
                    <a:schemeClr val="dk1"/>
                  </a:solidFill>
                  <a:latin typeface="Open Sans SemiBold"/>
                  <a:ea typeface="Open Sans SemiBold"/>
                  <a:cs typeface="Open Sans SemiBold"/>
                  <a:sym typeface="Open Sans SemiBold"/>
                </a:endParaRPr>
              </a:p>
              <a:p>
                <a:pPr marL="127000">
                  <a:lnSpc>
                    <a:spcPct val="115000"/>
                  </a:lnSpc>
                  <a:buClr>
                    <a:schemeClr val="dk1"/>
                  </a:buClr>
                  <a:buSzPts val="1600"/>
                </a:pPr>
                <a:endParaRPr lang="it-IT" sz="1600" dirty="0">
                  <a:solidFill>
                    <a:schemeClr val="dk1"/>
                  </a:solidFill>
                  <a:latin typeface="Open Sans SemiBold"/>
                  <a:ea typeface="Open Sans SemiBold"/>
                  <a:cs typeface="Open Sans SemiBold"/>
                  <a:sym typeface="Open Sans SemiBold"/>
                </a:endParaRPr>
              </a:p>
            </p:txBody>
          </p:sp>
        </mc:Choice>
        <mc:Fallback xmlns="">
          <p:sp>
            <p:nvSpPr>
              <p:cNvPr id="3" name="Google Shape;1240;p52">
                <a:extLst>
                  <a:ext uri="{FF2B5EF4-FFF2-40B4-BE49-F238E27FC236}">
                    <a16:creationId xmlns:a16="http://schemas.microsoft.com/office/drawing/2014/main" id="{DAAFF598-FE21-4711-D785-738D95CF8E02}"/>
                  </a:ext>
                </a:extLst>
              </p:cNvPr>
              <p:cNvSpPr txBox="1">
                <a:spLocks noRot="1" noChangeAspect="1" noMove="1" noResize="1" noEditPoints="1" noAdjustHandles="1" noChangeArrowheads="1" noChangeShapeType="1" noTextEdit="1"/>
              </p:cNvSpPr>
              <p:nvPr/>
            </p:nvSpPr>
            <p:spPr>
              <a:xfrm>
                <a:off x="-92566" y="2154297"/>
                <a:ext cx="5620675" cy="921555"/>
              </a:xfrm>
              <a:prstGeom prst="rect">
                <a:avLst/>
              </a:prstGeom>
              <a:blipFill>
                <a:blip r:embed="rId3"/>
                <a:stretch>
                  <a:fillRect/>
                </a:stretch>
              </a:blipFill>
              <a:ln>
                <a:noFill/>
              </a:ln>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2" name="Google Shape;1240;p52">
                <a:extLst>
                  <a:ext uri="{FF2B5EF4-FFF2-40B4-BE49-F238E27FC236}">
                    <a16:creationId xmlns:a16="http://schemas.microsoft.com/office/drawing/2014/main" id="{EDBE45A5-4D4E-7DAA-F7C4-F76DEE7106EC}"/>
                  </a:ext>
                </a:extLst>
              </p:cNvPr>
              <p:cNvSpPr txBox="1"/>
              <p:nvPr/>
            </p:nvSpPr>
            <p:spPr>
              <a:xfrm>
                <a:off x="4536708" y="2452604"/>
                <a:ext cx="3402452" cy="1431124"/>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Para xmlns:m="http://schemas.openxmlformats.org/officeDocument/2006/math">
                    <m:oMathParaPr>
                      <m:jc m:val="centerGroup"/>
                    </m:oMathParaPr>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𝑅𝐸</m:t>
                      </m:r>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r>
                            <a:rPr lang="it-IT" sz="1600" b="0" i="1" smtClean="0">
                              <a:solidFill>
                                <a:schemeClr val="dk1"/>
                              </a:solidFill>
                              <a:latin typeface="Cambria Math" panose="02040503050406030204" pitchFamily="18" charset="0"/>
                              <a:ea typeface="Open Sans SemiBold"/>
                              <a:cs typeface="Open Sans SemiBold"/>
                              <a:sym typeface="Open Sans SemiBold"/>
                            </a:rPr>
                            <m:t>𝑗</m:t>
                          </m:r>
                        </m:e>
                      </m:d>
                      <m:r>
                        <a:rPr lang="it-IT" sz="1600" b="0" i="1" smtClean="0">
                          <a:solidFill>
                            <a:schemeClr val="dk1"/>
                          </a:solidFill>
                          <a:latin typeface="Cambria Math" panose="02040503050406030204" pitchFamily="18" charset="0"/>
                          <a:ea typeface="Open Sans SemiBold"/>
                          <a:cs typeface="Open Sans SemiBold"/>
                          <a:sym typeface="Open Sans SemiBold"/>
                        </a:rPr>
                        <m:t>=</m:t>
                      </m:r>
                      <m:rad>
                        <m:radPr>
                          <m:degHide m:val="on"/>
                          <m:ctrlPr>
                            <a:rPr lang="it-IT" sz="1600" b="0" i="1" smtClean="0">
                              <a:solidFill>
                                <a:schemeClr val="dk1"/>
                              </a:solidFill>
                              <a:latin typeface="Cambria Math" panose="02040503050406030204" pitchFamily="18" charset="0"/>
                              <a:ea typeface="Open Sans SemiBold"/>
                              <a:cs typeface="Open Sans SemiBold"/>
                              <a:sym typeface="Open Sans SemiBold"/>
                            </a:rPr>
                          </m:ctrlPr>
                        </m:radPr>
                        <m:deg/>
                        <m:e>
                          <m:nary>
                            <m:naryPr>
                              <m:chr m:val="∑"/>
                              <m:ctrlPr>
                                <a:rPr lang="pt-BR" sz="1600" i="1">
                                  <a:solidFill>
                                    <a:schemeClr val="dk1"/>
                                  </a:solidFill>
                                  <a:latin typeface="Cambria Math" panose="02040503050406030204" pitchFamily="18" charset="0"/>
                                  <a:ea typeface="Open Sans SemiBold"/>
                                  <a:cs typeface="Open Sans SemiBold"/>
                                  <a:sym typeface="Open Sans SemiBold"/>
                                </a:rPr>
                              </m:ctrlPr>
                            </m:naryPr>
                            <m:sub>
                              <m:r>
                                <a:rPr lang="it-IT" sz="1600" i="1">
                                  <a:solidFill>
                                    <a:schemeClr val="dk1"/>
                                  </a:solidFill>
                                  <a:latin typeface="Cambria Math" panose="02040503050406030204" pitchFamily="18" charset="0"/>
                                  <a:ea typeface="Open Sans SemiBold"/>
                                  <a:cs typeface="Open Sans SemiBold"/>
                                  <a:sym typeface="Open Sans SemiBold"/>
                                </a:rPr>
                                <m:t>𝑘</m:t>
                              </m:r>
                              <m:r>
                                <a:rPr lang="it-IT" sz="1600" i="1">
                                  <a:solidFill>
                                    <a:schemeClr val="dk1"/>
                                  </a:solidFill>
                                  <a:latin typeface="Cambria Math" panose="02040503050406030204" pitchFamily="18" charset="0"/>
                                  <a:ea typeface="Open Sans SemiBold"/>
                                  <a:cs typeface="Open Sans SemiBold"/>
                                  <a:sym typeface="Open Sans SemiBold"/>
                                </a:rPr>
                                <m:t>=</m:t>
                              </m:r>
                              <m:r>
                                <a:rPr lang="it-IT" sz="1600" i="1">
                                  <a:solidFill>
                                    <a:schemeClr val="dk1"/>
                                  </a:solidFill>
                                  <a:latin typeface="Cambria Math" panose="02040503050406030204" pitchFamily="18" charset="0"/>
                                  <a:ea typeface="Open Sans SemiBold"/>
                                  <a:cs typeface="Open Sans SemiBold"/>
                                  <a:sym typeface="Open Sans SemiBold"/>
                                </a:rPr>
                                <m:t>𝑗</m:t>
                              </m:r>
                              <m:r>
                                <a:rPr lang="it-IT" sz="1600" i="1">
                                  <a:solidFill>
                                    <a:schemeClr val="dk1"/>
                                  </a:solidFill>
                                  <a:latin typeface="Cambria Math" panose="02040503050406030204" pitchFamily="18" charset="0"/>
                                  <a:ea typeface="Open Sans SemiBold"/>
                                  <a:cs typeface="Open Sans SemiBold"/>
                                  <a:sym typeface="Open Sans SemiBold"/>
                                </a:rPr>
                                <m:t>+1</m:t>
                              </m:r>
                            </m:sub>
                            <m:sup>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𝑁</m:t>
                                  </m:r>
                                </m:e>
                                <m:sub>
                                  <m:r>
                                    <a:rPr lang="it-IT" sz="1600" i="1">
                                      <a:solidFill>
                                        <a:schemeClr val="dk1"/>
                                      </a:solidFill>
                                      <a:latin typeface="Cambria Math" panose="02040503050406030204" pitchFamily="18" charset="0"/>
                                      <a:ea typeface="Open Sans SemiBold"/>
                                      <a:cs typeface="Open Sans SemiBold"/>
                                      <a:sym typeface="Open Sans SemiBold"/>
                                    </a:rPr>
                                    <m:t>𝑣𝑎𝑟</m:t>
                                  </m:r>
                                </m:sub>
                              </m:sSub>
                            </m:sup>
                            <m:e>
                              <m:f>
                                <m:fPr>
                                  <m:ctrlPr>
                                    <a:rPr lang="it-IT" sz="1600" b="0" i="1" smtClean="0">
                                      <a:solidFill>
                                        <a:schemeClr val="dk1"/>
                                      </a:solidFill>
                                      <a:latin typeface="Cambria Math" panose="02040503050406030204" pitchFamily="18" charset="0"/>
                                      <a:ea typeface="Open Sans SemiBold"/>
                                      <a:cs typeface="Open Sans SemiBold"/>
                                      <a:sym typeface="Open Sans SemiBold"/>
                                    </a:rPr>
                                  </m:ctrlPr>
                                </m:fPr>
                                <m:num>
                                  <m:r>
                                    <a:rPr lang="it-IT" sz="1600" b="0" i="1" smtClean="0">
                                      <a:solidFill>
                                        <a:schemeClr val="dk1"/>
                                      </a:solidFill>
                                      <a:latin typeface="Cambria Math" panose="02040503050406030204" pitchFamily="18" charset="0"/>
                                      <a:ea typeface="Open Sans SemiBold"/>
                                      <a:cs typeface="Open Sans SemiBold"/>
                                      <a:sym typeface="Open Sans SemiBold"/>
                                    </a:rPr>
                                    <m:t>1</m:t>
                                  </m:r>
                                </m:num>
                                <m:den>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𝑁</m:t>
                                      </m:r>
                                    </m:e>
                                    <m:sub>
                                      <m:r>
                                        <a:rPr lang="it-IT" sz="1600" i="1">
                                          <a:solidFill>
                                            <a:schemeClr val="dk1"/>
                                          </a:solidFill>
                                          <a:latin typeface="Cambria Math" panose="02040503050406030204" pitchFamily="18" charset="0"/>
                                          <a:ea typeface="Open Sans SemiBold"/>
                                          <a:cs typeface="Open Sans SemiBold"/>
                                          <a:sym typeface="Open Sans SemiBold"/>
                                        </a:rPr>
                                        <m:t>𝑜</m:t>
                                      </m:r>
                                      <m:r>
                                        <a:rPr lang="it-IT" sz="1600" b="0" i="1" smtClean="0">
                                          <a:solidFill>
                                            <a:schemeClr val="dk1"/>
                                          </a:solidFill>
                                          <a:latin typeface="Cambria Math" panose="02040503050406030204" pitchFamily="18" charset="0"/>
                                          <a:ea typeface="Open Sans SemiBold"/>
                                          <a:cs typeface="Open Sans SemiBold"/>
                                          <a:sym typeface="Open Sans SemiBold"/>
                                        </a:rPr>
                                        <m:t>𝑏</m:t>
                                      </m:r>
                                      <m:r>
                                        <a:rPr lang="it-IT" sz="1600" i="1">
                                          <a:solidFill>
                                            <a:schemeClr val="dk1"/>
                                          </a:solidFill>
                                          <a:latin typeface="Cambria Math" panose="02040503050406030204" pitchFamily="18" charset="0"/>
                                          <a:ea typeface="Open Sans SemiBold"/>
                                          <a:cs typeface="Open Sans SemiBold"/>
                                          <a:sym typeface="Open Sans SemiBold"/>
                                        </a:rPr>
                                        <m:t>𝑠</m:t>
                                      </m:r>
                                    </m:sub>
                                  </m:sSub>
                                </m:den>
                              </m:f>
                              <m:f>
                                <m:fPr>
                                  <m:ctrlPr>
                                    <a:rPr lang="it-IT" sz="1600" i="1">
                                      <a:solidFill>
                                        <a:schemeClr val="dk1"/>
                                      </a:solidFill>
                                      <a:latin typeface="Cambria Math" panose="02040503050406030204" pitchFamily="18" charset="0"/>
                                      <a:ea typeface="Open Sans SemiBold"/>
                                      <a:cs typeface="Open Sans SemiBold"/>
                                      <a:sym typeface="Open Sans SemiBold"/>
                                    </a:rPr>
                                  </m:ctrlPr>
                                </m:fPr>
                                <m:num>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𝜆</m:t>
                                      </m:r>
                                    </m:e>
                                    <m:sub>
                                      <m:r>
                                        <a:rPr lang="it-IT" sz="1600" i="1">
                                          <a:solidFill>
                                            <a:schemeClr val="dk1"/>
                                          </a:solidFill>
                                          <a:latin typeface="Cambria Math" panose="02040503050406030204" pitchFamily="18" charset="0"/>
                                          <a:ea typeface="Open Sans SemiBold"/>
                                          <a:cs typeface="Open Sans SemiBold"/>
                                          <a:sym typeface="Open Sans SemiBold"/>
                                        </a:rPr>
                                        <m:t>𝑘</m:t>
                                      </m:r>
                                    </m:sub>
                                  </m:sSub>
                                </m:num>
                                <m:den>
                                  <m:r>
                                    <a:rPr lang="it-IT" sz="1600" i="1" smtClean="0">
                                      <a:solidFill>
                                        <a:schemeClr val="dk1"/>
                                      </a:solidFill>
                                      <a:latin typeface="Cambria Math" panose="02040503050406030204" pitchFamily="18" charset="0"/>
                                      <a:ea typeface="Open Sans SemiBold"/>
                                      <a:cs typeface="Open Sans SemiBold"/>
                                      <a:sym typeface="Open Sans SemiBold"/>
                                    </a:rPr>
                                    <m:t> </m:t>
                                  </m:r>
                                  <m:r>
                                    <a:rPr lang="it-IT" sz="1600" i="1">
                                      <a:solidFill>
                                        <a:schemeClr val="dk1"/>
                                      </a:solidFill>
                                      <a:latin typeface="Cambria Math" panose="02040503050406030204" pitchFamily="18" charset="0"/>
                                      <a:ea typeface="Open Sans SemiBold"/>
                                      <a:cs typeface="Open Sans SemiBold"/>
                                      <a:sym typeface="Open Sans SemiBold"/>
                                    </a:rPr>
                                    <m:t>(</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𝑁</m:t>
                                      </m:r>
                                    </m:e>
                                    <m:sub>
                                      <m:r>
                                        <a:rPr lang="it-IT" sz="1600" i="1">
                                          <a:solidFill>
                                            <a:schemeClr val="dk1"/>
                                          </a:solidFill>
                                          <a:latin typeface="Cambria Math" panose="02040503050406030204" pitchFamily="18" charset="0"/>
                                          <a:ea typeface="Open Sans SemiBold"/>
                                          <a:cs typeface="Open Sans SemiBold"/>
                                          <a:sym typeface="Open Sans SemiBold"/>
                                        </a:rPr>
                                        <m:t>𝑣𝑎𝑟</m:t>
                                      </m:r>
                                    </m:sub>
                                  </m:sSub>
                                  <m:r>
                                    <a:rPr lang="it-IT" sz="1600" i="1">
                                      <a:solidFill>
                                        <a:schemeClr val="dk1"/>
                                      </a:solidFill>
                                      <a:latin typeface="Cambria Math" panose="02040503050406030204" pitchFamily="18" charset="0"/>
                                      <a:ea typeface="Open Sans SemiBold"/>
                                      <a:cs typeface="Open Sans SemiBold"/>
                                      <a:sym typeface="Open Sans SemiBold"/>
                                    </a:rPr>
                                    <m:t>−</m:t>
                                  </m:r>
                                  <m:r>
                                    <a:rPr lang="it-IT" sz="1600" i="1">
                                      <a:solidFill>
                                        <a:schemeClr val="dk1"/>
                                      </a:solidFill>
                                      <a:latin typeface="Cambria Math" panose="02040503050406030204" pitchFamily="18" charset="0"/>
                                      <a:ea typeface="Open Sans SemiBold"/>
                                      <a:cs typeface="Open Sans SemiBold"/>
                                      <a:sym typeface="Open Sans SemiBold"/>
                                    </a:rPr>
                                    <m:t>𝑗</m:t>
                                  </m:r>
                                  <m:r>
                                    <a:rPr lang="it-IT" sz="1600" i="1">
                                      <a:solidFill>
                                        <a:schemeClr val="dk1"/>
                                      </a:solidFill>
                                      <a:latin typeface="Cambria Math" panose="02040503050406030204" pitchFamily="18" charset="0"/>
                                      <a:ea typeface="Open Sans SemiBold"/>
                                      <a:cs typeface="Open Sans SemiBold"/>
                                      <a:sym typeface="Open Sans SemiBold"/>
                                    </a:rPr>
                                    <m:t>)</m:t>
                                  </m:r>
                                </m:den>
                              </m:f>
                            </m:e>
                          </m:nary>
                        </m:e>
                      </m:rad>
                    </m:oMath>
                  </m:oMathPara>
                </a14:m>
                <a:endParaRPr lang="it-IT" sz="1600" dirty="0">
                  <a:solidFill>
                    <a:schemeClr val="dk1"/>
                  </a:solidFill>
                  <a:latin typeface="Open Sans SemiBold"/>
                  <a:ea typeface="Open Sans SemiBold"/>
                  <a:cs typeface="Open Sans SemiBold"/>
                  <a:sym typeface="Open Sans SemiBold"/>
                </a:endParaRPr>
              </a:p>
            </p:txBody>
          </p:sp>
        </mc:Choice>
        <mc:Fallback xmlns="">
          <p:sp>
            <p:nvSpPr>
              <p:cNvPr id="2" name="Google Shape;1240;p52">
                <a:extLst>
                  <a:ext uri="{FF2B5EF4-FFF2-40B4-BE49-F238E27FC236}">
                    <a16:creationId xmlns:a16="http://schemas.microsoft.com/office/drawing/2014/main" id="{EDBE45A5-4D4E-7DAA-F7C4-F76DEE7106EC}"/>
                  </a:ext>
                </a:extLst>
              </p:cNvPr>
              <p:cNvSpPr txBox="1">
                <a:spLocks noRot="1" noChangeAspect="1" noMove="1" noResize="1" noEditPoints="1" noAdjustHandles="1" noChangeArrowheads="1" noChangeShapeType="1" noTextEdit="1"/>
              </p:cNvSpPr>
              <p:nvPr/>
            </p:nvSpPr>
            <p:spPr>
              <a:xfrm>
                <a:off x="4536708" y="2452604"/>
                <a:ext cx="3402452" cy="1431124"/>
              </a:xfrm>
              <a:prstGeom prst="rect">
                <a:avLst/>
              </a:prstGeom>
              <a:blipFill>
                <a:blip r:embed="rId4"/>
                <a:stretch>
                  <a:fillRect/>
                </a:stretch>
              </a:blipFill>
              <a:ln>
                <a:noFill/>
              </a:ln>
            </p:spPr>
            <p:txBody>
              <a:bodyPr/>
              <a:lstStyle/>
              <a:p>
                <a:r>
                  <a:rPr lang="it-IT">
                    <a:noFill/>
                  </a:rPr>
                  <a:t> </a:t>
                </a:r>
              </a:p>
            </p:txBody>
          </p:sp>
        </mc:Fallback>
      </mc:AlternateContent>
      <p:sp>
        <p:nvSpPr>
          <p:cNvPr id="5" name="Rettangolo con angoli arrotondati 4">
            <a:extLst>
              <a:ext uri="{FF2B5EF4-FFF2-40B4-BE49-F238E27FC236}">
                <a16:creationId xmlns:a16="http://schemas.microsoft.com/office/drawing/2014/main" id="{819E4E6D-1D9B-C417-3D01-DB981AF19764}"/>
              </a:ext>
            </a:extLst>
          </p:cNvPr>
          <p:cNvSpPr/>
          <p:nvPr/>
        </p:nvSpPr>
        <p:spPr>
          <a:xfrm>
            <a:off x="6192254" y="2924165"/>
            <a:ext cx="429928" cy="582888"/>
          </a:xfrm>
          <a:prstGeom prst="roundRect">
            <a:avLst/>
          </a:prstGeom>
          <a:noFill/>
          <a:ln>
            <a:solidFill>
              <a:schemeClr val="accent5">
                <a:lumMod val="5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9" name="Rettangolo con angoli arrotondati 8">
            <a:extLst>
              <a:ext uri="{FF2B5EF4-FFF2-40B4-BE49-F238E27FC236}">
                <a16:creationId xmlns:a16="http://schemas.microsoft.com/office/drawing/2014/main" id="{54A9A805-1FB8-98CD-1845-AAEE5C0F028F}"/>
              </a:ext>
            </a:extLst>
          </p:cNvPr>
          <p:cNvSpPr/>
          <p:nvPr/>
        </p:nvSpPr>
        <p:spPr>
          <a:xfrm>
            <a:off x="6652662" y="2924165"/>
            <a:ext cx="964129" cy="582888"/>
          </a:xfrm>
          <a:prstGeom prst="roundRect">
            <a:avLst/>
          </a:prstGeom>
          <a:noFill/>
          <a:ln>
            <a:solidFill>
              <a:srgbClr val="FF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11" name="Google Shape;1240;p52">
            <a:extLst>
              <a:ext uri="{FF2B5EF4-FFF2-40B4-BE49-F238E27FC236}">
                <a16:creationId xmlns:a16="http://schemas.microsoft.com/office/drawing/2014/main" id="{233E3AB4-E184-01C9-3A21-189D4F78FC4B}"/>
              </a:ext>
            </a:extLst>
          </p:cNvPr>
          <p:cNvSpPr txBox="1"/>
          <p:nvPr/>
        </p:nvSpPr>
        <p:spPr>
          <a:xfrm>
            <a:off x="4961212" y="3643422"/>
            <a:ext cx="3460893"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r>
              <a:rPr lang="it-IT" sz="1100" dirty="0">
                <a:solidFill>
                  <a:srgbClr val="FF0000"/>
                </a:solidFill>
                <a:latin typeface="Open Sans SemiBold"/>
                <a:ea typeface="Open Sans SemiBold"/>
                <a:cs typeface="Open Sans SemiBold"/>
                <a:sym typeface="Open Sans SemiBold"/>
              </a:rPr>
              <a:t>The </a:t>
            </a:r>
            <a:r>
              <a:rPr lang="it-IT" sz="1100" dirty="0" err="1">
                <a:solidFill>
                  <a:srgbClr val="FF0000"/>
                </a:solidFill>
                <a:latin typeface="Open Sans SemiBold"/>
                <a:ea typeface="Open Sans SemiBold"/>
                <a:cs typeface="Open Sans SemiBold"/>
                <a:sym typeface="Open Sans SemiBold"/>
              </a:rPr>
              <a:t>residual</a:t>
            </a:r>
            <a:r>
              <a:rPr lang="it-IT" sz="1100" dirty="0">
                <a:solidFill>
                  <a:srgbClr val="FF0000"/>
                </a:solidFill>
                <a:latin typeface="Open Sans SemiBold"/>
                <a:ea typeface="Open Sans SemiBold"/>
                <a:cs typeface="Open Sans SemiBold"/>
                <a:sym typeface="Open Sans SemiBold"/>
              </a:rPr>
              <a:t> </a:t>
            </a:r>
            <a:r>
              <a:rPr lang="it-IT" sz="1100" dirty="0" err="1">
                <a:solidFill>
                  <a:srgbClr val="FF0000"/>
                </a:solidFill>
                <a:latin typeface="Open Sans SemiBold"/>
                <a:ea typeface="Open Sans SemiBold"/>
                <a:cs typeface="Open Sans SemiBold"/>
                <a:sym typeface="Open Sans SemiBold"/>
              </a:rPr>
              <a:t>error</a:t>
            </a:r>
            <a:r>
              <a:rPr lang="it-IT" sz="1100" dirty="0">
                <a:solidFill>
                  <a:srgbClr val="FF0000"/>
                </a:solidFill>
                <a:latin typeface="Open Sans SemiBold"/>
                <a:ea typeface="Open Sans SemiBold"/>
                <a:cs typeface="Open Sans SemiBold"/>
                <a:sym typeface="Open Sans SemiBold"/>
              </a:rPr>
              <a:t> </a:t>
            </a:r>
            <a:r>
              <a:rPr lang="it-IT" sz="1100" dirty="0" err="1">
                <a:solidFill>
                  <a:srgbClr val="FF0000"/>
                </a:solidFill>
                <a:latin typeface="Open Sans SemiBold"/>
                <a:ea typeface="Open Sans SemiBold"/>
                <a:cs typeface="Open Sans SemiBold"/>
                <a:sym typeface="Open Sans SemiBold"/>
              </a:rPr>
              <a:t>is</a:t>
            </a:r>
            <a:r>
              <a:rPr lang="it-IT" sz="1100" dirty="0">
                <a:solidFill>
                  <a:srgbClr val="FF0000"/>
                </a:solidFill>
                <a:latin typeface="Open Sans SemiBold"/>
                <a:ea typeface="Open Sans SemiBold"/>
                <a:cs typeface="Open Sans SemiBold"/>
                <a:sym typeface="Open Sans SemiBold"/>
              </a:rPr>
              <a:t> </a:t>
            </a:r>
            <a:r>
              <a:rPr lang="it-IT" sz="1100" dirty="0" err="1">
                <a:solidFill>
                  <a:srgbClr val="FF0000"/>
                </a:solidFill>
                <a:latin typeface="Open Sans SemiBold"/>
                <a:ea typeface="Open Sans SemiBold"/>
                <a:cs typeface="Open Sans SemiBold"/>
                <a:sym typeface="Open Sans SemiBold"/>
              </a:rPr>
              <a:t>proportional</a:t>
            </a:r>
            <a:r>
              <a:rPr lang="it-IT" sz="1100" dirty="0">
                <a:solidFill>
                  <a:srgbClr val="FF0000"/>
                </a:solidFill>
                <a:latin typeface="Open Sans SemiBold"/>
                <a:ea typeface="Open Sans SemiBold"/>
                <a:cs typeface="Open Sans SemiBold"/>
                <a:sym typeface="Open Sans SemiBold"/>
              </a:rPr>
              <a:t> to the «</a:t>
            </a:r>
            <a:r>
              <a:rPr lang="it-IT" sz="1100" dirty="0" err="1">
                <a:solidFill>
                  <a:srgbClr val="FF0000"/>
                </a:solidFill>
                <a:latin typeface="Open Sans SemiBold"/>
                <a:ea typeface="Open Sans SemiBold"/>
                <a:cs typeface="Open Sans SemiBold"/>
                <a:sym typeface="Open Sans SemiBold"/>
              </a:rPr>
              <a:t>unexplained</a:t>
            </a:r>
            <a:r>
              <a:rPr lang="it-IT" sz="1100" dirty="0">
                <a:solidFill>
                  <a:srgbClr val="FF0000"/>
                </a:solidFill>
                <a:latin typeface="Open Sans SemiBold"/>
                <a:ea typeface="Open Sans SemiBold"/>
                <a:cs typeface="Open Sans SemiBold"/>
                <a:sym typeface="Open Sans SemiBold"/>
              </a:rPr>
              <a:t> </a:t>
            </a:r>
            <a:r>
              <a:rPr lang="it-IT" sz="1100" dirty="0" err="1">
                <a:solidFill>
                  <a:srgbClr val="FF0000"/>
                </a:solidFill>
                <a:latin typeface="Open Sans SemiBold"/>
                <a:ea typeface="Open Sans SemiBold"/>
                <a:cs typeface="Open Sans SemiBold"/>
                <a:sym typeface="Open Sans SemiBold"/>
              </a:rPr>
              <a:t>variance</a:t>
            </a:r>
            <a:r>
              <a:rPr lang="it-IT" sz="1100" dirty="0">
                <a:solidFill>
                  <a:srgbClr val="FF0000"/>
                </a:solidFill>
                <a:latin typeface="Open Sans SemiBold"/>
                <a:ea typeface="Open Sans SemiBold"/>
                <a:cs typeface="Open Sans SemiBold"/>
                <a:sym typeface="Open Sans SemiBold"/>
              </a:rPr>
              <a:t>» </a:t>
            </a:r>
            <a:r>
              <a:rPr lang="it-IT" sz="1100" dirty="0" err="1">
                <a:solidFill>
                  <a:srgbClr val="FF0000"/>
                </a:solidFill>
                <a:latin typeface="Open Sans SemiBold"/>
                <a:ea typeface="Open Sans SemiBold"/>
                <a:cs typeface="Open Sans SemiBold"/>
                <a:sym typeface="Open Sans SemiBold"/>
              </a:rPr>
              <a:t>which</a:t>
            </a:r>
            <a:r>
              <a:rPr lang="it-IT" sz="1100" dirty="0">
                <a:solidFill>
                  <a:srgbClr val="FF0000"/>
                </a:solidFill>
                <a:latin typeface="Open Sans SemiBold"/>
                <a:ea typeface="Open Sans SemiBold"/>
                <a:cs typeface="Open Sans SemiBold"/>
                <a:sym typeface="Open Sans SemiBold"/>
              </a:rPr>
              <a:t> </a:t>
            </a:r>
            <a:r>
              <a:rPr lang="it-IT" sz="1100" dirty="0" err="1">
                <a:solidFill>
                  <a:srgbClr val="FF0000"/>
                </a:solidFill>
                <a:latin typeface="Open Sans SemiBold"/>
                <a:ea typeface="Open Sans SemiBold"/>
                <a:cs typeface="Open Sans SemiBold"/>
                <a:sym typeface="Open Sans SemiBold"/>
              </a:rPr>
              <a:t>is</a:t>
            </a:r>
            <a:r>
              <a:rPr lang="it-IT" sz="1100" dirty="0">
                <a:solidFill>
                  <a:srgbClr val="FF0000"/>
                </a:solidFill>
                <a:latin typeface="Open Sans SemiBold"/>
                <a:ea typeface="Open Sans SemiBold"/>
                <a:cs typeface="Open Sans SemiBold"/>
                <a:sym typeface="Open Sans SemiBold"/>
              </a:rPr>
              <a:t> the </a:t>
            </a:r>
            <a:r>
              <a:rPr lang="it-IT" sz="1100" dirty="0" err="1">
                <a:solidFill>
                  <a:srgbClr val="FF0000"/>
                </a:solidFill>
                <a:latin typeface="Open Sans SemiBold"/>
                <a:ea typeface="Open Sans SemiBold"/>
                <a:cs typeface="Open Sans SemiBold"/>
                <a:sym typeface="Open Sans SemiBold"/>
              </a:rPr>
              <a:t>average</a:t>
            </a:r>
            <a:r>
              <a:rPr lang="it-IT" sz="1100" dirty="0">
                <a:solidFill>
                  <a:srgbClr val="FF0000"/>
                </a:solidFill>
                <a:latin typeface="Open Sans SemiBold"/>
                <a:ea typeface="Open Sans SemiBold"/>
                <a:cs typeface="Open Sans SemiBold"/>
                <a:sym typeface="Open Sans SemiBold"/>
              </a:rPr>
              <a:t> </a:t>
            </a:r>
            <a:r>
              <a:rPr lang="it-IT" sz="1100" dirty="0" err="1">
                <a:solidFill>
                  <a:srgbClr val="FF0000"/>
                </a:solidFill>
                <a:latin typeface="Open Sans SemiBold"/>
                <a:ea typeface="Open Sans SemiBold"/>
                <a:cs typeface="Open Sans SemiBold"/>
                <a:sym typeface="Open Sans SemiBold"/>
              </a:rPr>
              <a:t>eigenvalue</a:t>
            </a:r>
            <a:r>
              <a:rPr lang="it-IT" sz="1100" dirty="0">
                <a:solidFill>
                  <a:srgbClr val="FF0000"/>
                </a:solidFill>
                <a:latin typeface="Open Sans SemiBold"/>
                <a:ea typeface="Open Sans SemiBold"/>
                <a:cs typeface="Open Sans SemiBold"/>
                <a:sym typeface="Open Sans SemiBold"/>
              </a:rPr>
              <a:t> of the </a:t>
            </a:r>
            <a:r>
              <a:rPr lang="it-IT" sz="1100" dirty="0" err="1">
                <a:solidFill>
                  <a:srgbClr val="FF0000"/>
                </a:solidFill>
                <a:latin typeface="Open Sans SemiBold"/>
                <a:ea typeface="Open Sans SemiBold"/>
                <a:cs typeface="Open Sans SemiBold"/>
                <a:sym typeface="Open Sans SemiBold"/>
              </a:rPr>
              <a:t>discarded</a:t>
            </a:r>
            <a:r>
              <a:rPr lang="it-IT" sz="1100" dirty="0">
                <a:solidFill>
                  <a:srgbClr val="FF0000"/>
                </a:solidFill>
                <a:latin typeface="Open Sans SemiBold"/>
                <a:ea typeface="Open Sans SemiBold"/>
                <a:cs typeface="Open Sans SemiBold"/>
                <a:sym typeface="Open Sans SemiBold"/>
              </a:rPr>
              <a:t> </a:t>
            </a:r>
            <a:r>
              <a:rPr lang="it-IT" sz="1100" dirty="0" err="1">
                <a:solidFill>
                  <a:srgbClr val="FF0000"/>
                </a:solidFill>
                <a:latin typeface="Open Sans SemiBold"/>
                <a:ea typeface="Open Sans SemiBold"/>
                <a:cs typeface="Open Sans SemiBold"/>
                <a:sym typeface="Open Sans SemiBold"/>
              </a:rPr>
              <a:t>components</a:t>
            </a:r>
            <a:endParaRPr sz="1100" dirty="0">
              <a:solidFill>
                <a:srgbClr val="FF0000"/>
              </a:solidFill>
              <a:latin typeface="Open Sans SemiBold"/>
              <a:ea typeface="Open Sans SemiBold"/>
              <a:cs typeface="Open Sans SemiBold"/>
              <a:sym typeface="Open Sans SemiBold"/>
            </a:endParaRPr>
          </a:p>
        </p:txBody>
      </p:sp>
      <p:sp>
        <p:nvSpPr>
          <p:cNvPr id="12" name="Google Shape;1240;p52">
            <a:extLst>
              <a:ext uri="{FF2B5EF4-FFF2-40B4-BE49-F238E27FC236}">
                <a16:creationId xmlns:a16="http://schemas.microsoft.com/office/drawing/2014/main" id="{4ADF6C6A-B3DC-D79A-B154-2423F852BAC0}"/>
              </a:ext>
            </a:extLst>
          </p:cNvPr>
          <p:cNvSpPr txBox="1"/>
          <p:nvPr/>
        </p:nvSpPr>
        <p:spPr>
          <a:xfrm>
            <a:off x="5000712" y="1936425"/>
            <a:ext cx="3549730"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r>
              <a:rPr lang="it-IT" sz="1100" dirty="0">
                <a:solidFill>
                  <a:schemeClr val="accent5">
                    <a:lumMod val="50000"/>
                  </a:schemeClr>
                </a:solidFill>
                <a:latin typeface="Open Sans SemiBold"/>
                <a:ea typeface="Open Sans SemiBold"/>
                <a:cs typeface="Open Sans SemiBold"/>
                <a:sym typeface="Open Sans SemiBold"/>
              </a:rPr>
              <a:t>The </a:t>
            </a:r>
            <a:r>
              <a:rPr lang="it-IT" sz="1100" dirty="0" err="1">
                <a:solidFill>
                  <a:schemeClr val="accent5">
                    <a:lumMod val="50000"/>
                  </a:schemeClr>
                </a:solidFill>
                <a:latin typeface="Open Sans SemiBold"/>
                <a:ea typeface="Open Sans SemiBold"/>
                <a:cs typeface="Open Sans SemiBold"/>
                <a:sym typeface="Open Sans SemiBold"/>
              </a:rPr>
              <a:t>Residual</a:t>
            </a:r>
            <a:r>
              <a:rPr lang="it-IT" sz="1100" dirty="0">
                <a:solidFill>
                  <a:schemeClr val="accent5">
                    <a:lumMod val="50000"/>
                  </a:schemeClr>
                </a:solidFill>
                <a:latin typeface="Open Sans SemiBold"/>
                <a:ea typeface="Open Sans SemiBold"/>
                <a:cs typeface="Open Sans SemiBold"/>
                <a:sym typeface="Open Sans SemiBold"/>
              </a:rPr>
              <a:t> </a:t>
            </a:r>
            <a:r>
              <a:rPr lang="it-IT" sz="1100" dirty="0" err="1">
                <a:solidFill>
                  <a:schemeClr val="accent5">
                    <a:lumMod val="50000"/>
                  </a:schemeClr>
                </a:solidFill>
                <a:latin typeface="Open Sans SemiBold"/>
                <a:ea typeface="Open Sans SemiBold"/>
                <a:cs typeface="Open Sans SemiBold"/>
                <a:sym typeface="Open Sans SemiBold"/>
              </a:rPr>
              <a:t>Error</a:t>
            </a:r>
            <a:r>
              <a:rPr lang="it-IT" sz="1100" dirty="0">
                <a:solidFill>
                  <a:schemeClr val="accent5">
                    <a:lumMod val="50000"/>
                  </a:schemeClr>
                </a:solidFill>
                <a:latin typeface="Open Sans SemiBold"/>
                <a:ea typeface="Open Sans SemiBold"/>
                <a:cs typeface="Open Sans SemiBold"/>
                <a:sym typeface="Open Sans SemiBold"/>
              </a:rPr>
              <a:t> </a:t>
            </a:r>
            <a:r>
              <a:rPr lang="it-IT" sz="1100" dirty="0" err="1">
                <a:solidFill>
                  <a:schemeClr val="accent5">
                    <a:lumMod val="50000"/>
                  </a:schemeClr>
                </a:solidFill>
                <a:latin typeface="Open Sans SemiBold"/>
                <a:ea typeface="Open Sans SemiBold"/>
                <a:cs typeface="Open Sans SemiBold"/>
                <a:sym typeface="Open Sans SemiBold"/>
              </a:rPr>
              <a:t>is</a:t>
            </a:r>
            <a:r>
              <a:rPr lang="it-IT" sz="1100" dirty="0">
                <a:solidFill>
                  <a:schemeClr val="accent5">
                    <a:lumMod val="50000"/>
                  </a:schemeClr>
                </a:solidFill>
                <a:latin typeface="Open Sans SemiBold"/>
                <a:ea typeface="Open Sans SemiBold"/>
                <a:cs typeface="Open Sans SemiBold"/>
                <a:sym typeface="Open Sans SemiBold"/>
              </a:rPr>
              <a:t> </a:t>
            </a:r>
            <a:r>
              <a:rPr lang="it-IT" sz="1100" dirty="0" err="1">
                <a:solidFill>
                  <a:schemeClr val="accent5">
                    <a:lumMod val="50000"/>
                  </a:schemeClr>
                </a:solidFill>
                <a:latin typeface="Open Sans SemiBold"/>
                <a:ea typeface="Open Sans SemiBold"/>
                <a:cs typeface="Open Sans SemiBold"/>
                <a:sym typeface="Open Sans SemiBold"/>
              </a:rPr>
              <a:t>attenuated</a:t>
            </a:r>
            <a:r>
              <a:rPr lang="it-IT" sz="1100" dirty="0">
                <a:solidFill>
                  <a:schemeClr val="accent5">
                    <a:lumMod val="50000"/>
                  </a:schemeClr>
                </a:solidFill>
                <a:latin typeface="Open Sans SemiBold"/>
                <a:ea typeface="Open Sans SemiBold"/>
                <a:cs typeface="Open Sans SemiBold"/>
                <a:sym typeface="Open Sans SemiBold"/>
              </a:rPr>
              <a:t> by the </a:t>
            </a:r>
            <a:r>
              <a:rPr lang="it-IT" sz="1100" dirty="0" err="1">
                <a:solidFill>
                  <a:schemeClr val="accent5">
                    <a:lumMod val="50000"/>
                  </a:schemeClr>
                </a:solidFill>
                <a:latin typeface="Open Sans SemiBold"/>
                <a:ea typeface="Open Sans SemiBold"/>
                <a:cs typeface="Open Sans SemiBold"/>
                <a:sym typeface="Open Sans SemiBold"/>
              </a:rPr>
              <a:t>number</a:t>
            </a:r>
            <a:r>
              <a:rPr lang="it-IT" sz="1100" dirty="0">
                <a:solidFill>
                  <a:schemeClr val="accent5">
                    <a:lumMod val="50000"/>
                  </a:schemeClr>
                </a:solidFill>
                <a:latin typeface="Open Sans SemiBold"/>
                <a:ea typeface="Open Sans SemiBold"/>
                <a:cs typeface="Open Sans SemiBold"/>
                <a:sym typeface="Open Sans SemiBold"/>
              </a:rPr>
              <a:t> of </a:t>
            </a:r>
            <a:r>
              <a:rPr lang="it-IT" sz="1100" dirty="0" err="1">
                <a:solidFill>
                  <a:schemeClr val="accent5">
                    <a:lumMod val="50000"/>
                  </a:schemeClr>
                </a:solidFill>
                <a:latin typeface="Open Sans SemiBold"/>
                <a:ea typeface="Open Sans SemiBold"/>
                <a:cs typeface="Open Sans SemiBold"/>
                <a:sym typeface="Open Sans SemiBold"/>
              </a:rPr>
              <a:t>observations</a:t>
            </a:r>
            <a:r>
              <a:rPr lang="it-IT" sz="1100" dirty="0">
                <a:solidFill>
                  <a:schemeClr val="accent5">
                    <a:lumMod val="50000"/>
                  </a:schemeClr>
                </a:solidFill>
                <a:latin typeface="Open Sans SemiBold"/>
                <a:ea typeface="Open Sans SemiBold"/>
                <a:cs typeface="Open Sans SemiBold"/>
                <a:sym typeface="Open Sans SemiBold"/>
              </a:rPr>
              <a:t>. The more the </a:t>
            </a:r>
            <a:r>
              <a:rPr lang="it-IT" sz="1100" dirty="0" err="1">
                <a:solidFill>
                  <a:schemeClr val="accent5">
                    <a:lumMod val="50000"/>
                  </a:schemeClr>
                </a:solidFill>
                <a:latin typeface="Open Sans SemiBold"/>
                <a:ea typeface="Open Sans SemiBold"/>
                <a:cs typeface="Open Sans SemiBold"/>
                <a:sym typeface="Open Sans SemiBold"/>
              </a:rPr>
              <a:t>observations</a:t>
            </a:r>
            <a:r>
              <a:rPr lang="it-IT" sz="1100" dirty="0">
                <a:solidFill>
                  <a:schemeClr val="accent5">
                    <a:lumMod val="50000"/>
                  </a:schemeClr>
                </a:solidFill>
                <a:latin typeface="Open Sans SemiBold"/>
                <a:ea typeface="Open Sans SemiBold"/>
                <a:cs typeface="Open Sans SemiBold"/>
                <a:sym typeface="Open Sans SemiBold"/>
              </a:rPr>
              <a:t>, the more accurate the </a:t>
            </a:r>
            <a:r>
              <a:rPr lang="it-IT" sz="1100" dirty="0" err="1">
                <a:solidFill>
                  <a:schemeClr val="accent5">
                    <a:lumMod val="50000"/>
                  </a:schemeClr>
                </a:solidFill>
                <a:latin typeface="Open Sans SemiBold"/>
                <a:ea typeface="Open Sans SemiBold"/>
                <a:cs typeface="Open Sans SemiBold"/>
                <a:sym typeface="Open Sans SemiBold"/>
              </a:rPr>
              <a:t>estimation</a:t>
            </a:r>
            <a:endParaRPr sz="1100" dirty="0">
              <a:solidFill>
                <a:schemeClr val="accent5">
                  <a:lumMod val="50000"/>
                </a:schemeClr>
              </a:solidFill>
              <a:latin typeface="Open Sans SemiBold"/>
              <a:ea typeface="Open Sans SemiBold"/>
              <a:cs typeface="Open Sans SemiBold"/>
              <a:sym typeface="Open Sans SemiBold"/>
            </a:endParaRPr>
          </a:p>
        </p:txBody>
      </p:sp>
      <p:cxnSp>
        <p:nvCxnSpPr>
          <p:cNvPr id="22" name="Connettore curvo 21">
            <a:extLst>
              <a:ext uri="{FF2B5EF4-FFF2-40B4-BE49-F238E27FC236}">
                <a16:creationId xmlns:a16="http://schemas.microsoft.com/office/drawing/2014/main" id="{9CE2E77C-9322-824F-E5A6-617C87767703}"/>
              </a:ext>
            </a:extLst>
          </p:cNvPr>
          <p:cNvCxnSpPr>
            <a:cxnSpLocks/>
          </p:cNvCxnSpPr>
          <p:nvPr/>
        </p:nvCxnSpPr>
        <p:spPr>
          <a:xfrm>
            <a:off x="2505777" y="2452604"/>
            <a:ext cx="2245895" cy="715562"/>
          </a:xfrm>
          <a:prstGeom prst="curvedConnector3">
            <a:avLst>
              <a:gd name="adj1" fmla="val 18571"/>
            </a:avLst>
          </a:prstGeom>
          <a:ln>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Google Shape;1240;p52">
                <a:extLst>
                  <a:ext uri="{FF2B5EF4-FFF2-40B4-BE49-F238E27FC236}">
                    <a16:creationId xmlns:a16="http://schemas.microsoft.com/office/drawing/2014/main" id="{61648DB0-CE83-36A6-E570-B4EB476D0477}"/>
                  </a:ext>
                </a:extLst>
              </p:cNvPr>
              <p:cNvSpPr txBox="1"/>
              <p:nvPr/>
            </p:nvSpPr>
            <p:spPr>
              <a:xfrm>
                <a:off x="30262" y="3375576"/>
                <a:ext cx="3549730"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r>
                  <a:rPr lang="it-IT" sz="1100" dirty="0">
                    <a:solidFill>
                      <a:schemeClr val="tx1"/>
                    </a:solidFill>
                    <a:latin typeface="Open Sans SemiBold"/>
                    <a:ea typeface="Open Sans SemiBold"/>
                    <a:cs typeface="Open Sans SemiBold"/>
                    <a:sym typeface="Open Sans SemiBold"/>
                  </a:rPr>
                  <a:t>A </a:t>
                </a:r>
                <a:r>
                  <a:rPr lang="it-IT" sz="1100" dirty="0" err="1">
                    <a:solidFill>
                      <a:schemeClr val="tx1"/>
                    </a:solidFill>
                    <a:latin typeface="Open Sans SemiBold"/>
                    <a:ea typeface="Open Sans SemiBold"/>
                    <a:cs typeface="Open Sans SemiBold"/>
                    <a:sym typeface="Open Sans SemiBold"/>
                  </a:rPr>
                  <a:t>quadratic</a:t>
                </a:r>
                <a:r>
                  <a:rPr lang="it-IT" sz="1100" dirty="0">
                    <a:solidFill>
                      <a:schemeClr val="tx1"/>
                    </a:solidFill>
                    <a:latin typeface="Open Sans SemiBold"/>
                    <a:ea typeface="Open Sans SemiBold"/>
                    <a:cs typeface="Open Sans SemiBold"/>
                    <a:sym typeface="Open Sans SemiBold"/>
                  </a:rPr>
                  <a:t> penalty on the </a:t>
                </a:r>
                <a:r>
                  <a:rPr lang="it-IT" sz="1100" dirty="0" err="1">
                    <a:solidFill>
                      <a:schemeClr val="tx1"/>
                    </a:solidFill>
                    <a:latin typeface="Open Sans SemiBold"/>
                    <a:ea typeface="Open Sans SemiBold"/>
                    <a:cs typeface="Open Sans SemiBold"/>
                    <a:sym typeface="Open Sans SemiBold"/>
                  </a:rPr>
                  <a:t>number</a:t>
                </a:r>
                <a:r>
                  <a:rPr lang="it-IT" sz="1100" dirty="0">
                    <a:solidFill>
                      <a:schemeClr val="tx1"/>
                    </a:solidFill>
                    <a:latin typeface="Open Sans SemiBold"/>
                    <a:ea typeface="Open Sans SemiBold"/>
                    <a:cs typeface="Open Sans SemiBold"/>
                    <a:sym typeface="Open Sans SemiBold"/>
                  </a:rPr>
                  <a:t> </a:t>
                </a:r>
                <a14:m>
                  <m:oMath xmlns:m="http://schemas.openxmlformats.org/officeDocument/2006/math">
                    <m:r>
                      <a:rPr lang="it-IT" sz="1100" i="1" dirty="0" smtClean="0">
                        <a:solidFill>
                          <a:schemeClr val="tx1"/>
                        </a:solidFill>
                        <a:latin typeface="Cambria Math" panose="02040503050406030204" pitchFamily="18" charset="0"/>
                        <a:ea typeface="Open Sans SemiBold"/>
                        <a:cs typeface="Open Sans SemiBold"/>
                        <a:sym typeface="Open Sans SemiBold"/>
                      </a:rPr>
                      <m:t>𝑗</m:t>
                    </m:r>
                    <m:r>
                      <a:rPr lang="it-IT" sz="1100" i="1" dirty="0" smtClean="0">
                        <a:solidFill>
                          <a:schemeClr val="tx1"/>
                        </a:solidFill>
                        <a:latin typeface="Cambria Math" panose="02040503050406030204" pitchFamily="18" charset="0"/>
                        <a:ea typeface="Open Sans SemiBold"/>
                        <a:cs typeface="Open Sans SemiBold"/>
                        <a:sym typeface="Open Sans SemiBold"/>
                      </a:rPr>
                      <m:t> </m:t>
                    </m:r>
                  </m:oMath>
                </a14:m>
                <a:r>
                  <a:rPr lang="it-IT" sz="1100" dirty="0">
                    <a:solidFill>
                      <a:schemeClr val="tx1"/>
                    </a:solidFill>
                    <a:latin typeface="Open Sans SemiBold"/>
                    <a:ea typeface="Open Sans SemiBold"/>
                    <a:cs typeface="Open Sans SemiBold"/>
                    <a:sym typeface="Open Sans SemiBold"/>
                  </a:rPr>
                  <a:t>of </a:t>
                </a:r>
                <a:r>
                  <a:rPr lang="it-IT" sz="1100" dirty="0" err="1">
                    <a:solidFill>
                      <a:schemeClr val="tx1"/>
                    </a:solidFill>
                    <a:latin typeface="Open Sans SemiBold"/>
                    <a:ea typeface="Open Sans SemiBold"/>
                    <a:cs typeface="Open Sans SemiBold"/>
                    <a:sym typeface="Open Sans SemiBold"/>
                  </a:rPr>
                  <a:t>picked</a:t>
                </a:r>
                <a:r>
                  <a:rPr lang="it-IT" sz="1100" dirty="0">
                    <a:solidFill>
                      <a:schemeClr val="tx1"/>
                    </a:solidFill>
                    <a:latin typeface="Open Sans SemiBold"/>
                    <a:ea typeface="Open Sans SemiBold"/>
                    <a:cs typeface="Open Sans SemiBold"/>
                    <a:sym typeface="Open Sans SemiBold"/>
                  </a:rPr>
                  <a:t> </a:t>
                </a:r>
                <a:r>
                  <a:rPr lang="it-IT" sz="1100" dirty="0" err="1">
                    <a:solidFill>
                      <a:schemeClr val="tx1"/>
                    </a:solidFill>
                    <a:latin typeface="Open Sans SemiBold"/>
                    <a:ea typeface="Open Sans SemiBold"/>
                    <a:cs typeface="Open Sans SemiBold"/>
                    <a:sym typeface="Open Sans SemiBold"/>
                  </a:rPr>
                  <a:t>components</a:t>
                </a:r>
                <a:r>
                  <a:rPr lang="it-IT" sz="1100" dirty="0">
                    <a:solidFill>
                      <a:schemeClr val="tx1"/>
                    </a:solidFill>
                    <a:latin typeface="Open Sans SemiBold"/>
                    <a:ea typeface="Open Sans SemiBold"/>
                    <a:cs typeface="Open Sans SemiBold"/>
                    <a:sym typeface="Open Sans SemiBold"/>
                  </a:rPr>
                  <a:t> </a:t>
                </a:r>
                <a:r>
                  <a:rPr lang="it-IT" sz="1100" dirty="0" err="1">
                    <a:solidFill>
                      <a:schemeClr val="tx1"/>
                    </a:solidFill>
                    <a:latin typeface="Open Sans SemiBold"/>
                    <a:ea typeface="Open Sans SemiBold"/>
                    <a:cs typeface="Open Sans SemiBold"/>
                    <a:sym typeface="Open Sans SemiBold"/>
                  </a:rPr>
                  <a:t>avoids</a:t>
                </a:r>
                <a:r>
                  <a:rPr lang="it-IT" sz="1100" dirty="0">
                    <a:solidFill>
                      <a:schemeClr val="tx1"/>
                    </a:solidFill>
                    <a:latin typeface="Open Sans SemiBold"/>
                    <a:ea typeface="Open Sans SemiBold"/>
                    <a:cs typeface="Open Sans SemiBold"/>
                    <a:sym typeface="Open Sans SemiBold"/>
                  </a:rPr>
                  <a:t> </a:t>
                </a:r>
                <a:r>
                  <a:rPr lang="it-IT" sz="1100" dirty="0" err="1">
                    <a:solidFill>
                      <a:schemeClr val="tx1"/>
                    </a:solidFill>
                    <a:latin typeface="Open Sans SemiBold"/>
                    <a:ea typeface="Open Sans SemiBold"/>
                    <a:cs typeface="Open Sans SemiBold"/>
                    <a:sym typeface="Open Sans SemiBold"/>
                  </a:rPr>
                  <a:t>that</a:t>
                </a:r>
                <a:r>
                  <a:rPr lang="it-IT" sz="1100" dirty="0">
                    <a:solidFill>
                      <a:schemeClr val="tx1"/>
                    </a:solidFill>
                    <a:latin typeface="Open Sans SemiBold"/>
                    <a:ea typeface="Open Sans SemiBold"/>
                    <a:cs typeface="Open Sans SemiBold"/>
                    <a:sym typeface="Open Sans SemiBold"/>
                  </a:rPr>
                  <a:t> the </a:t>
                </a:r>
                <a:r>
                  <a:rPr lang="it-IT" sz="1100" dirty="0" err="1">
                    <a:solidFill>
                      <a:schemeClr val="tx1"/>
                    </a:solidFill>
                    <a:latin typeface="Open Sans SemiBold"/>
                    <a:ea typeface="Open Sans SemiBold"/>
                    <a:cs typeface="Open Sans SemiBold"/>
                    <a:sym typeface="Open Sans SemiBold"/>
                  </a:rPr>
                  <a:t>process</a:t>
                </a:r>
                <a:r>
                  <a:rPr lang="it-IT" sz="1100" dirty="0">
                    <a:solidFill>
                      <a:schemeClr val="tx1"/>
                    </a:solidFill>
                    <a:latin typeface="Open Sans SemiBold"/>
                    <a:ea typeface="Open Sans SemiBold"/>
                    <a:cs typeface="Open Sans SemiBold"/>
                    <a:sym typeface="Open Sans SemiBold"/>
                  </a:rPr>
                  <a:t> </a:t>
                </a:r>
                <a:r>
                  <a:rPr lang="it-IT" sz="1100" dirty="0" err="1">
                    <a:solidFill>
                      <a:schemeClr val="tx1"/>
                    </a:solidFill>
                    <a:latin typeface="Open Sans SemiBold"/>
                    <a:ea typeface="Open Sans SemiBold"/>
                    <a:cs typeface="Open Sans SemiBold"/>
                    <a:sym typeface="Open Sans SemiBold"/>
                  </a:rPr>
                  <a:t>picks</a:t>
                </a:r>
                <a:r>
                  <a:rPr lang="it-IT" sz="1100" dirty="0">
                    <a:solidFill>
                      <a:schemeClr val="tx1"/>
                    </a:solidFill>
                    <a:latin typeface="Open Sans SemiBold"/>
                    <a:ea typeface="Open Sans SemiBold"/>
                    <a:cs typeface="Open Sans SemiBold"/>
                    <a:sym typeface="Open Sans SemiBold"/>
                  </a:rPr>
                  <a:t> </a:t>
                </a:r>
                <a:r>
                  <a:rPr lang="it-IT" sz="1100" dirty="0" err="1">
                    <a:solidFill>
                      <a:schemeClr val="tx1"/>
                    </a:solidFill>
                    <a:latin typeface="Open Sans SemiBold"/>
                    <a:ea typeface="Open Sans SemiBold"/>
                    <a:cs typeface="Open Sans SemiBold"/>
                    <a:sym typeface="Open Sans SemiBold"/>
                  </a:rPr>
                  <a:t>all</a:t>
                </a:r>
                <a:r>
                  <a:rPr lang="it-IT" sz="1100" dirty="0">
                    <a:solidFill>
                      <a:schemeClr val="tx1"/>
                    </a:solidFill>
                    <a:latin typeface="Open Sans SemiBold"/>
                    <a:ea typeface="Open Sans SemiBold"/>
                    <a:cs typeface="Open Sans SemiBold"/>
                    <a:sym typeface="Open Sans SemiBold"/>
                  </a:rPr>
                  <a:t> the </a:t>
                </a:r>
                <a:r>
                  <a:rPr lang="it-IT" sz="1100" dirty="0" err="1">
                    <a:solidFill>
                      <a:schemeClr val="tx1"/>
                    </a:solidFill>
                    <a:latin typeface="Open Sans SemiBold"/>
                    <a:ea typeface="Open Sans SemiBold"/>
                    <a:cs typeface="Open Sans SemiBold"/>
                    <a:sym typeface="Open Sans SemiBold"/>
                  </a:rPr>
                  <a:t>PCs</a:t>
                </a:r>
                <a:r>
                  <a:rPr lang="it-IT" sz="1100" dirty="0">
                    <a:solidFill>
                      <a:schemeClr val="tx1"/>
                    </a:solidFill>
                    <a:latin typeface="Open Sans SemiBold"/>
                    <a:ea typeface="Open Sans SemiBold"/>
                    <a:cs typeface="Open Sans SemiBold"/>
                    <a:sym typeface="Open Sans SemiBold"/>
                  </a:rPr>
                  <a:t> to </a:t>
                </a:r>
                <a:r>
                  <a:rPr lang="it-IT" sz="1100" dirty="0" err="1">
                    <a:solidFill>
                      <a:schemeClr val="tx1"/>
                    </a:solidFill>
                    <a:latin typeface="Open Sans SemiBold"/>
                    <a:ea typeface="Open Sans SemiBold"/>
                    <a:cs typeface="Open Sans SemiBold"/>
                    <a:sym typeface="Open Sans SemiBold"/>
                  </a:rPr>
                  <a:t>maximize</a:t>
                </a:r>
                <a:r>
                  <a:rPr lang="it-IT" sz="1100" dirty="0">
                    <a:solidFill>
                      <a:schemeClr val="tx1"/>
                    </a:solidFill>
                    <a:latin typeface="Open Sans SemiBold"/>
                    <a:ea typeface="Open Sans SemiBold"/>
                    <a:cs typeface="Open Sans SemiBold"/>
                    <a:sym typeface="Open Sans SemiBold"/>
                  </a:rPr>
                  <a:t> the </a:t>
                </a:r>
                <a:r>
                  <a:rPr lang="it-IT" sz="1100" dirty="0" err="1">
                    <a:solidFill>
                      <a:schemeClr val="tx1"/>
                    </a:solidFill>
                    <a:latin typeface="Open Sans SemiBold"/>
                    <a:ea typeface="Open Sans SemiBold"/>
                    <a:cs typeface="Open Sans SemiBold"/>
                    <a:sym typeface="Open Sans SemiBold"/>
                  </a:rPr>
                  <a:t>explained</a:t>
                </a:r>
                <a:r>
                  <a:rPr lang="it-IT" sz="1100" dirty="0">
                    <a:solidFill>
                      <a:schemeClr val="tx1"/>
                    </a:solidFill>
                    <a:latin typeface="Open Sans SemiBold"/>
                    <a:ea typeface="Open Sans SemiBold"/>
                    <a:cs typeface="Open Sans SemiBold"/>
                    <a:sym typeface="Open Sans SemiBold"/>
                  </a:rPr>
                  <a:t> </a:t>
                </a:r>
                <a:r>
                  <a:rPr lang="it-IT" sz="1100" dirty="0" err="1">
                    <a:solidFill>
                      <a:schemeClr val="tx1"/>
                    </a:solidFill>
                    <a:latin typeface="Open Sans SemiBold"/>
                    <a:ea typeface="Open Sans SemiBold"/>
                    <a:cs typeface="Open Sans SemiBold"/>
                    <a:sym typeface="Open Sans SemiBold"/>
                  </a:rPr>
                  <a:t>variance</a:t>
                </a:r>
                <a:r>
                  <a:rPr lang="it-IT" sz="1100" dirty="0">
                    <a:solidFill>
                      <a:schemeClr val="tx1"/>
                    </a:solidFill>
                    <a:latin typeface="Open Sans SemiBold"/>
                    <a:ea typeface="Open Sans SemiBold"/>
                    <a:cs typeface="Open Sans SemiBold"/>
                    <a:sym typeface="Open Sans SemiBold"/>
                  </a:rPr>
                  <a:t>.</a:t>
                </a:r>
                <a:endParaRPr sz="1100" dirty="0">
                  <a:solidFill>
                    <a:schemeClr val="tx1"/>
                  </a:solidFill>
                  <a:latin typeface="Open Sans SemiBold"/>
                  <a:ea typeface="Open Sans SemiBold"/>
                  <a:cs typeface="Open Sans SemiBold"/>
                  <a:sym typeface="Open Sans SemiBold"/>
                </a:endParaRPr>
              </a:p>
            </p:txBody>
          </p:sp>
        </mc:Choice>
        <mc:Fallback xmlns="">
          <p:sp>
            <p:nvSpPr>
              <p:cNvPr id="26" name="Google Shape;1240;p52">
                <a:extLst>
                  <a:ext uri="{FF2B5EF4-FFF2-40B4-BE49-F238E27FC236}">
                    <a16:creationId xmlns:a16="http://schemas.microsoft.com/office/drawing/2014/main" id="{61648DB0-CE83-36A6-E570-B4EB476D0477}"/>
                  </a:ext>
                </a:extLst>
              </p:cNvPr>
              <p:cNvSpPr txBox="1">
                <a:spLocks noRot="1" noChangeAspect="1" noMove="1" noResize="1" noEditPoints="1" noAdjustHandles="1" noChangeArrowheads="1" noChangeShapeType="1" noTextEdit="1"/>
              </p:cNvSpPr>
              <p:nvPr/>
            </p:nvSpPr>
            <p:spPr>
              <a:xfrm>
                <a:off x="30262" y="3375576"/>
                <a:ext cx="3549730" cy="891900"/>
              </a:xfrm>
              <a:prstGeom prst="rect">
                <a:avLst/>
              </a:prstGeom>
              <a:blipFill>
                <a:blip r:embed="rId5"/>
                <a:stretch>
                  <a:fillRect/>
                </a:stretch>
              </a:blipFill>
              <a:ln>
                <a:noFill/>
              </a:ln>
            </p:spPr>
            <p:txBody>
              <a:bodyPr/>
              <a:lstStyle/>
              <a:p>
                <a:r>
                  <a:rPr lang="it-IT">
                    <a:noFill/>
                  </a:rPr>
                  <a:t> </a:t>
                </a:r>
              </a:p>
            </p:txBody>
          </p:sp>
        </mc:Fallback>
      </mc:AlternateContent>
    </p:spTree>
    <p:extLst>
      <p:ext uri="{BB962C8B-B14F-4D97-AF65-F5344CB8AC3E}">
        <p14:creationId xmlns:p14="http://schemas.microsoft.com/office/powerpoint/2010/main" val="371931508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36">
          <a:extLst>
            <a:ext uri="{FF2B5EF4-FFF2-40B4-BE49-F238E27FC236}">
              <a16:creationId xmlns:a16="http://schemas.microsoft.com/office/drawing/2014/main" id="{22583708-E3BC-584A-1097-FA755B26A761}"/>
            </a:ext>
          </a:extLst>
        </p:cNvPr>
        <p:cNvGrpSpPr/>
        <p:nvPr/>
      </p:nvGrpSpPr>
      <p:grpSpPr>
        <a:xfrm>
          <a:off x="0" y="0"/>
          <a:ext cx="0" cy="0"/>
          <a:chOff x="0" y="0"/>
          <a:chExt cx="0" cy="0"/>
        </a:xfrm>
      </p:grpSpPr>
      <p:sp>
        <p:nvSpPr>
          <p:cNvPr id="1239" name="Google Shape;1239;p52">
            <a:extLst>
              <a:ext uri="{FF2B5EF4-FFF2-40B4-BE49-F238E27FC236}">
                <a16:creationId xmlns:a16="http://schemas.microsoft.com/office/drawing/2014/main" id="{6E677DDA-0FED-F9C4-8DF3-1ACB552A2078}"/>
              </a:ext>
            </a:extLst>
          </p:cNvPr>
          <p:cNvSpPr txBox="1">
            <a:spLocks noGrp="1"/>
          </p:cNvSpPr>
          <p:nvPr>
            <p:ph type="title"/>
          </p:nvPr>
        </p:nvSpPr>
        <p:spPr>
          <a:xfrm>
            <a:off x="539500" y="445025"/>
            <a:ext cx="806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Step #3: Eigenvector and Eigenvalue Similarity Indices (SI)</a:t>
            </a:r>
            <a:endParaRPr dirty="0"/>
          </a:p>
        </p:txBody>
      </p:sp>
      <p:sp>
        <p:nvSpPr>
          <p:cNvPr id="1240" name="Google Shape;1240;p52">
            <a:extLst>
              <a:ext uri="{FF2B5EF4-FFF2-40B4-BE49-F238E27FC236}">
                <a16:creationId xmlns:a16="http://schemas.microsoft.com/office/drawing/2014/main" id="{32B7285C-E611-23F1-A8D7-3EA23D7E474F}"/>
              </a:ext>
            </a:extLst>
          </p:cNvPr>
          <p:cNvSpPr txBox="1"/>
          <p:nvPr/>
        </p:nvSpPr>
        <p:spPr>
          <a:xfrm>
            <a:off x="539493" y="1452633"/>
            <a:ext cx="8064900" cy="891900"/>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r>
              <a:rPr lang="it-IT" sz="1600" dirty="0" err="1">
                <a:solidFill>
                  <a:schemeClr val="dk1"/>
                </a:solidFill>
                <a:latin typeface="Open Sans SemiBold"/>
                <a:ea typeface="Open Sans SemiBold"/>
                <a:cs typeface="Open Sans SemiBold"/>
                <a:sym typeface="Open Sans SemiBold"/>
              </a:rPr>
              <a:t>Let’s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now</a:t>
            </a:r>
            <a:r>
              <a:rPr lang="it-IT" sz="1600" dirty="0">
                <a:solidFill>
                  <a:schemeClr val="dk1"/>
                </a:solidFill>
                <a:latin typeface="Open Sans SemiBold"/>
                <a:ea typeface="Open Sans SemiBold"/>
                <a:cs typeface="Open Sans SemiBold"/>
                <a:sym typeface="Open Sans SemiBold"/>
              </a:rPr>
              <a:t> compute the </a:t>
            </a:r>
            <a:r>
              <a:rPr lang="it-IT" sz="1600" dirty="0" err="1">
                <a:solidFill>
                  <a:schemeClr val="dk1"/>
                </a:solidFill>
                <a:latin typeface="Open Sans SemiBold"/>
                <a:ea typeface="Open Sans SemiBold"/>
                <a:cs typeface="Open Sans SemiBold"/>
                <a:sym typeface="Open Sans SemiBold"/>
              </a:rPr>
              <a:t>Similarity</a:t>
            </a:r>
            <a:r>
              <a:rPr lang="it-IT" sz="1600" dirty="0">
                <a:solidFill>
                  <a:schemeClr val="dk1"/>
                </a:solidFill>
                <a:latin typeface="Open Sans SemiBold"/>
                <a:ea typeface="Open Sans SemiBold"/>
                <a:cs typeface="Open Sans SemiBold"/>
                <a:sym typeface="Open Sans SemiBold"/>
              </a:rPr>
              <a:t> Index </a:t>
            </a:r>
            <a:r>
              <a:rPr lang="it-IT" sz="1600" dirty="0" err="1">
                <a:solidFill>
                  <a:schemeClr val="dk1"/>
                </a:solidFill>
                <a:latin typeface="Open Sans SemiBold"/>
                <a:ea typeface="Open Sans SemiBold"/>
                <a:cs typeface="Open Sans SemiBold"/>
                <a:sym typeface="Open Sans SemiBold"/>
              </a:rPr>
              <a:t>between</a:t>
            </a:r>
            <a:r>
              <a:rPr lang="it-IT" sz="1600" dirty="0">
                <a:solidFill>
                  <a:schemeClr val="dk1"/>
                </a:solidFill>
                <a:latin typeface="Open Sans SemiBold"/>
                <a:ea typeface="Open Sans SemiBold"/>
                <a:cs typeface="Open Sans SemiBold"/>
                <a:sym typeface="Open Sans SemiBold"/>
              </a:rPr>
              <a:t> the Training Set </a:t>
            </a:r>
            <a:r>
              <a:rPr lang="it-IT" sz="1600" dirty="0" err="1">
                <a:solidFill>
                  <a:schemeClr val="dk1"/>
                </a:solidFill>
                <a:latin typeface="Open Sans SemiBold"/>
                <a:ea typeface="Open Sans SemiBold"/>
                <a:cs typeface="Open Sans SemiBold"/>
                <a:sym typeface="Open Sans SemiBold"/>
              </a:rPr>
              <a:t>before</a:t>
            </a:r>
            <a:r>
              <a:rPr lang="it-IT" sz="1600" dirty="0">
                <a:solidFill>
                  <a:schemeClr val="dk1"/>
                </a:solidFill>
                <a:latin typeface="Open Sans SemiBold"/>
                <a:ea typeface="Open Sans SemiBold"/>
                <a:cs typeface="Open Sans SemiBold"/>
                <a:sym typeface="Open Sans SemiBold"/>
              </a:rPr>
              <a:t> and after </a:t>
            </a:r>
            <a:r>
              <a:rPr lang="it-IT" sz="1600" dirty="0" err="1">
                <a:solidFill>
                  <a:schemeClr val="dk1"/>
                </a:solidFill>
                <a:latin typeface="Open Sans SemiBold"/>
                <a:ea typeface="Open Sans SemiBold"/>
                <a:cs typeface="Open Sans SemiBold"/>
                <a:sym typeface="Open Sans SemiBold"/>
              </a:rPr>
              <a:t>adding</a:t>
            </a:r>
            <a:r>
              <a:rPr lang="it-IT" sz="1600" dirty="0">
                <a:solidFill>
                  <a:schemeClr val="dk1"/>
                </a:solidFill>
                <a:latin typeface="Open Sans SemiBold"/>
                <a:ea typeface="Open Sans SemiBold"/>
                <a:cs typeface="Open Sans SemiBold"/>
                <a:sym typeface="Open Sans SemiBold"/>
              </a:rPr>
              <a:t> the new </a:t>
            </a:r>
            <a:r>
              <a:rPr lang="it-IT" sz="1600" dirty="0" err="1">
                <a:solidFill>
                  <a:schemeClr val="dk1"/>
                </a:solidFill>
                <a:latin typeface="Open Sans SemiBold"/>
                <a:ea typeface="Open Sans SemiBold"/>
                <a:cs typeface="Open Sans SemiBold"/>
                <a:sym typeface="Open Sans SemiBold"/>
              </a:rPr>
              <a:t>observation</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This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measure</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is</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inversely</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proportional</a:t>
            </a:r>
            <a:r>
              <a:rPr lang="it-IT" sz="1600" dirty="0">
                <a:solidFill>
                  <a:schemeClr val="dk1"/>
                </a:solidFill>
                <a:latin typeface="Open Sans SemiBold"/>
                <a:ea typeface="Open Sans SemiBold"/>
                <a:cs typeface="Open Sans SemiBold"/>
                <a:sym typeface="Open Sans SemiBold"/>
              </a:rPr>
              <a:t> to the </a:t>
            </a:r>
            <a:r>
              <a:rPr lang="it-IT" sz="1600" dirty="0" err="1">
                <a:solidFill>
                  <a:schemeClr val="dk1"/>
                </a:solidFill>
                <a:latin typeface="Open Sans SemiBold"/>
                <a:ea typeface="Open Sans SemiBold"/>
                <a:cs typeface="Open Sans SemiBold"/>
                <a:sym typeface="Open Sans SemiBold"/>
              </a:rPr>
              <a:t>difference</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between</a:t>
            </a:r>
            <a:r>
              <a:rPr lang="it-IT" sz="1600" dirty="0">
                <a:solidFill>
                  <a:schemeClr val="dk1"/>
                </a:solidFill>
                <a:latin typeface="Open Sans SemiBold"/>
                <a:ea typeface="Open Sans SemiBold"/>
                <a:cs typeface="Open Sans SemiBold"/>
                <a:sym typeface="Open Sans SemiBold"/>
              </a:rPr>
              <a:t> the </a:t>
            </a:r>
            <a:r>
              <a:rPr lang="it-IT" sz="1600" dirty="0" err="1">
                <a:solidFill>
                  <a:schemeClr val="dk1"/>
                </a:solidFill>
                <a:latin typeface="Open Sans SemiBold"/>
                <a:ea typeface="Open Sans SemiBold"/>
                <a:cs typeface="Open Sans SemiBold"/>
                <a:sym typeface="Open Sans SemiBold"/>
              </a:rPr>
              <a:t>two</a:t>
            </a:r>
            <a:r>
              <a:rPr lang="it-IT" sz="1600" dirty="0">
                <a:solidFill>
                  <a:schemeClr val="dk1"/>
                </a:solidFill>
                <a:latin typeface="Open Sans SemiBold"/>
                <a:ea typeface="Open Sans SemiBold"/>
                <a:cs typeface="Open Sans SemiBold"/>
                <a:sym typeface="Open Sans SemiBold"/>
              </a:rPr>
              <a:t> set, and </a:t>
            </a:r>
            <a:r>
              <a:rPr lang="it-IT" sz="1600" dirty="0" err="1">
                <a:solidFill>
                  <a:schemeClr val="dk1"/>
                </a:solidFill>
                <a:latin typeface="Open Sans SemiBold"/>
                <a:ea typeface="Open Sans SemiBold"/>
                <a:cs typeface="Open Sans SemiBold"/>
                <a:sym typeface="Open Sans SemiBold"/>
              </a:rPr>
              <a:t>thus</a:t>
            </a:r>
            <a:r>
              <a:rPr lang="it-IT" sz="1600" dirty="0">
                <a:solidFill>
                  <a:schemeClr val="dk1"/>
                </a:solidFill>
                <a:latin typeface="Open Sans SemiBold"/>
                <a:ea typeface="Open Sans SemiBold"/>
                <a:cs typeface="Open Sans SemiBold"/>
                <a:sym typeface="Open Sans SemiBold"/>
              </a:rPr>
              <a:t> to the </a:t>
            </a:r>
            <a:r>
              <a:rPr lang="it-IT" sz="1600" dirty="0" err="1">
                <a:solidFill>
                  <a:schemeClr val="dk1"/>
                </a:solidFill>
                <a:latin typeface="Open Sans SemiBold"/>
                <a:ea typeface="Open Sans SemiBold"/>
                <a:cs typeface="Open Sans SemiBold"/>
                <a:sym typeface="Open Sans SemiBold"/>
              </a:rPr>
              <a:t>added</a:t>
            </a:r>
            <a:r>
              <a:rPr lang="it-IT" sz="1600" dirty="0">
                <a:solidFill>
                  <a:schemeClr val="dk1"/>
                </a:solidFill>
                <a:latin typeface="Open Sans SemiBold"/>
                <a:ea typeface="Open Sans SemiBold"/>
                <a:cs typeface="Open Sans SemiBold"/>
                <a:sym typeface="Open Sans SemiBold"/>
              </a:rPr>
              <a:t> «</a:t>
            </a:r>
            <a:r>
              <a:rPr lang="it-IT" sz="1600" dirty="0" err="1">
                <a:solidFill>
                  <a:schemeClr val="dk1"/>
                </a:solidFill>
                <a:latin typeface="Open Sans SemiBold"/>
                <a:ea typeface="Open Sans SemiBold"/>
                <a:cs typeface="Open Sans SemiBold"/>
                <a:sym typeface="Open Sans SemiBold"/>
              </a:rPr>
              <a:t>novelty</a:t>
            </a:r>
            <a:r>
              <a:rPr lang="it-IT" sz="1600" dirty="0">
                <a:solidFill>
                  <a:schemeClr val="dk1"/>
                </a:solidFill>
                <a:latin typeface="Open Sans SemiBold"/>
                <a:ea typeface="Open Sans SemiBold"/>
                <a:cs typeface="Open Sans SemiBold"/>
                <a:sym typeface="Open Sans SemiBold"/>
              </a:rPr>
              <a:t>».</a:t>
            </a:r>
            <a:endParaRPr sz="1600" dirty="0">
              <a:solidFill>
                <a:schemeClr val="dk1"/>
              </a:solidFill>
              <a:latin typeface="Open Sans SemiBold"/>
              <a:ea typeface="Open Sans SemiBold"/>
              <a:cs typeface="Open Sans SemiBold"/>
              <a:sym typeface="Open Sans SemiBold"/>
            </a:endParaRPr>
          </a:p>
        </p:txBody>
      </p:sp>
      <p:grpSp>
        <p:nvGrpSpPr>
          <p:cNvPr id="1251" name="Google Shape;1251;p52">
            <a:extLst>
              <a:ext uri="{FF2B5EF4-FFF2-40B4-BE49-F238E27FC236}">
                <a16:creationId xmlns:a16="http://schemas.microsoft.com/office/drawing/2014/main" id="{45422500-8C99-21BA-9521-CABF316C1C66}"/>
              </a:ext>
            </a:extLst>
          </p:cNvPr>
          <p:cNvGrpSpPr/>
          <p:nvPr/>
        </p:nvGrpSpPr>
        <p:grpSpPr>
          <a:xfrm rot="-1464382">
            <a:off x="8291455" y="4093110"/>
            <a:ext cx="825540" cy="309244"/>
            <a:chOff x="5553275" y="2092625"/>
            <a:chExt cx="387150" cy="145025"/>
          </a:xfrm>
        </p:grpSpPr>
        <p:sp>
          <p:nvSpPr>
            <p:cNvPr id="1252" name="Google Shape;1252;p52">
              <a:extLst>
                <a:ext uri="{FF2B5EF4-FFF2-40B4-BE49-F238E27FC236}">
                  <a16:creationId xmlns:a16="http://schemas.microsoft.com/office/drawing/2014/main" id="{9A76E878-0C43-DA51-6D78-D99583A95FF9}"/>
                </a:ext>
              </a:extLst>
            </p:cNvPr>
            <p:cNvSpPr/>
            <p:nvPr/>
          </p:nvSpPr>
          <p:spPr>
            <a:xfrm>
              <a:off x="5556825" y="2122250"/>
              <a:ext cx="312975" cy="75675"/>
            </a:xfrm>
            <a:custGeom>
              <a:avLst/>
              <a:gdLst/>
              <a:ahLst/>
              <a:cxnLst/>
              <a:rect l="l" t="t" r="r" b="b"/>
              <a:pathLst>
                <a:path w="12519" h="3027" extrusionOk="0">
                  <a:moveTo>
                    <a:pt x="11085" y="0"/>
                  </a:moveTo>
                  <a:cubicBezTo>
                    <a:pt x="11027" y="0"/>
                    <a:pt x="10968" y="4"/>
                    <a:pt x="10908" y="10"/>
                  </a:cubicBezTo>
                  <a:lnTo>
                    <a:pt x="1295" y="1194"/>
                  </a:lnTo>
                  <a:cubicBezTo>
                    <a:pt x="553" y="1288"/>
                    <a:pt x="1" y="1873"/>
                    <a:pt x="79" y="2488"/>
                  </a:cubicBezTo>
                  <a:lnTo>
                    <a:pt x="111" y="2757"/>
                  </a:lnTo>
                  <a:cubicBezTo>
                    <a:pt x="127" y="2788"/>
                    <a:pt x="127" y="2804"/>
                    <a:pt x="127" y="2820"/>
                  </a:cubicBezTo>
                  <a:cubicBezTo>
                    <a:pt x="134" y="2817"/>
                    <a:pt x="140" y="2816"/>
                    <a:pt x="146" y="2816"/>
                  </a:cubicBezTo>
                  <a:cubicBezTo>
                    <a:pt x="184" y="2816"/>
                    <a:pt x="215" y="2851"/>
                    <a:pt x="269" y="2851"/>
                  </a:cubicBezTo>
                  <a:lnTo>
                    <a:pt x="269" y="2757"/>
                  </a:lnTo>
                  <a:lnTo>
                    <a:pt x="237" y="2504"/>
                  </a:lnTo>
                  <a:cubicBezTo>
                    <a:pt x="158" y="1936"/>
                    <a:pt x="632" y="1383"/>
                    <a:pt x="1311" y="1304"/>
                  </a:cubicBezTo>
                  <a:lnTo>
                    <a:pt x="10908" y="120"/>
                  </a:lnTo>
                  <a:cubicBezTo>
                    <a:pt x="10968" y="113"/>
                    <a:pt x="11028" y="110"/>
                    <a:pt x="11087" y="110"/>
                  </a:cubicBezTo>
                  <a:cubicBezTo>
                    <a:pt x="11692" y="110"/>
                    <a:pt x="12208" y="471"/>
                    <a:pt x="12266" y="989"/>
                  </a:cubicBezTo>
                  <a:lnTo>
                    <a:pt x="12297" y="1257"/>
                  </a:lnTo>
                  <a:cubicBezTo>
                    <a:pt x="12376" y="1825"/>
                    <a:pt x="11871" y="2346"/>
                    <a:pt x="11192" y="2425"/>
                  </a:cubicBezTo>
                  <a:lnTo>
                    <a:pt x="7183" y="2914"/>
                  </a:lnTo>
                  <a:cubicBezTo>
                    <a:pt x="7094" y="2929"/>
                    <a:pt x="7102" y="3026"/>
                    <a:pt x="7168" y="3026"/>
                  </a:cubicBezTo>
                  <a:cubicBezTo>
                    <a:pt x="7173" y="3026"/>
                    <a:pt x="7178" y="3026"/>
                    <a:pt x="7183" y="3025"/>
                  </a:cubicBezTo>
                  <a:lnTo>
                    <a:pt x="11224" y="2536"/>
                  </a:lnTo>
                  <a:cubicBezTo>
                    <a:pt x="11966" y="2441"/>
                    <a:pt x="12518" y="1857"/>
                    <a:pt x="12439" y="1241"/>
                  </a:cubicBezTo>
                  <a:lnTo>
                    <a:pt x="12408" y="973"/>
                  </a:lnTo>
                  <a:cubicBezTo>
                    <a:pt x="12335" y="406"/>
                    <a:pt x="11755" y="0"/>
                    <a:pt x="1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a:extLst>
                <a:ext uri="{FF2B5EF4-FFF2-40B4-BE49-F238E27FC236}">
                  <a16:creationId xmlns:a16="http://schemas.microsoft.com/office/drawing/2014/main" id="{017CEF42-83E1-1F95-3120-826631DA3AD7}"/>
                </a:ext>
              </a:extLst>
            </p:cNvPr>
            <p:cNvSpPr/>
            <p:nvPr/>
          </p:nvSpPr>
          <p:spPr>
            <a:xfrm>
              <a:off x="5554850" y="2120500"/>
              <a:ext cx="316525" cy="79425"/>
            </a:xfrm>
            <a:custGeom>
              <a:avLst/>
              <a:gdLst/>
              <a:ahLst/>
              <a:cxnLst/>
              <a:rect l="l" t="t" r="r" b="b"/>
              <a:pathLst>
                <a:path w="12661" h="3177" extrusionOk="0">
                  <a:moveTo>
                    <a:pt x="11200" y="1"/>
                  </a:moveTo>
                  <a:cubicBezTo>
                    <a:pt x="11125" y="1"/>
                    <a:pt x="11049" y="6"/>
                    <a:pt x="10971" y="17"/>
                  </a:cubicBezTo>
                  <a:lnTo>
                    <a:pt x="1374" y="1201"/>
                  </a:lnTo>
                  <a:cubicBezTo>
                    <a:pt x="569" y="1295"/>
                    <a:pt x="1" y="1911"/>
                    <a:pt x="80" y="2574"/>
                  </a:cubicBezTo>
                  <a:lnTo>
                    <a:pt x="111" y="2842"/>
                  </a:lnTo>
                  <a:cubicBezTo>
                    <a:pt x="111" y="2858"/>
                    <a:pt x="127" y="2890"/>
                    <a:pt x="127" y="2905"/>
                  </a:cubicBezTo>
                  <a:cubicBezTo>
                    <a:pt x="127" y="2921"/>
                    <a:pt x="143" y="2937"/>
                    <a:pt x="158" y="2953"/>
                  </a:cubicBezTo>
                  <a:cubicBezTo>
                    <a:pt x="174" y="2969"/>
                    <a:pt x="206" y="2969"/>
                    <a:pt x="222" y="2969"/>
                  </a:cubicBezTo>
                  <a:lnTo>
                    <a:pt x="253" y="2969"/>
                  </a:lnTo>
                  <a:cubicBezTo>
                    <a:pt x="269" y="2984"/>
                    <a:pt x="285" y="2984"/>
                    <a:pt x="316" y="2984"/>
                  </a:cubicBezTo>
                  <a:cubicBezTo>
                    <a:pt x="316" y="2992"/>
                    <a:pt x="320" y="2996"/>
                    <a:pt x="326" y="2996"/>
                  </a:cubicBezTo>
                  <a:cubicBezTo>
                    <a:pt x="332" y="2996"/>
                    <a:pt x="340" y="2992"/>
                    <a:pt x="348" y="2984"/>
                  </a:cubicBezTo>
                  <a:cubicBezTo>
                    <a:pt x="395" y="2984"/>
                    <a:pt x="427" y="2937"/>
                    <a:pt x="411" y="2905"/>
                  </a:cubicBezTo>
                  <a:lnTo>
                    <a:pt x="411" y="2874"/>
                  </a:lnTo>
                  <a:cubicBezTo>
                    <a:pt x="411" y="2858"/>
                    <a:pt x="411" y="2827"/>
                    <a:pt x="411" y="2811"/>
                  </a:cubicBezTo>
                  <a:lnTo>
                    <a:pt x="379" y="2558"/>
                  </a:lnTo>
                  <a:cubicBezTo>
                    <a:pt x="316" y="2021"/>
                    <a:pt x="774" y="1532"/>
                    <a:pt x="1390" y="1453"/>
                  </a:cubicBezTo>
                  <a:lnTo>
                    <a:pt x="11003" y="269"/>
                  </a:lnTo>
                  <a:cubicBezTo>
                    <a:pt x="11061" y="262"/>
                    <a:pt x="11119" y="259"/>
                    <a:pt x="11175" y="259"/>
                  </a:cubicBezTo>
                  <a:cubicBezTo>
                    <a:pt x="11735" y="259"/>
                    <a:pt x="12208" y="601"/>
                    <a:pt x="12266" y="1074"/>
                  </a:cubicBezTo>
                  <a:lnTo>
                    <a:pt x="12297" y="1343"/>
                  </a:lnTo>
                  <a:cubicBezTo>
                    <a:pt x="12361" y="1864"/>
                    <a:pt x="11903" y="2337"/>
                    <a:pt x="11271" y="2416"/>
                  </a:cubicBezTo>
                  <a:lnTo>
                    <a:pt x="7246" y="2921"/>
                  </a:lnTo>
                  <a:cubicBezTo>
                    <a:pt x="7215" y="2921"/>
                    <a:pt x="7167" y="2937"/>
                    <a:pt x="7136" y="2969"/>
                  </a:cubicBezTo>
                  <a:cubicBezTo>
                    <a:pt x="7120" y="3000"/>
                    <a:pt x="7104" y="3032"/>
                    <a:pt x="7120" y="3063"/>
                  </a:cubicBezTo>
                  <a:cubicBezTo>
                    <a:pt x="7120" y="3132"/>
                    <a:pt x="7180" y="3177"/>
                    <a:pt x="7237" y="3177"/>
                  </a:cubicBezTo>
                  <a:cubicBezTo>
                    <a:pt x="7245" y="3177"/>
                    <a:pt x="7254" y="3176"/>
                    <a:pt x="7262" y="3174"/>
                  </a:cubicBezTo>
                  <a:lnTo>
                    <a:pt x="11303" y="2684"/>
                  </a:lnTo>
                  <a:cubicBezTo>
                    <a:pt x="12092" y="2590"/>
                    <a:pt x="12660" y="1974"/>
                    <a:pt x="12582" y="1311"/>
                  </a:cubicBezTo>
                  <a:lnTo>
                    <a:pt x="12550" y="1043"/>
                  </a:lnTo>
                  <a:cubicBezTo>
                    <a:pt x="12479" y="445"/>
                    <a:pt x="11894" y="1"/>
                    <a:pt x="11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a:extLst>
                <a:ext uri="{FF2B5EF4-FFF2-40B4-BE49-F238E27FC236}">
                  <a16:creationId xmlns:a16="http://schemas.microsoft.com/office/drawing/2014/main" id="{7D0DEE05-8386-8C2D-5EED-F80B0E94331C}"/>
                </a:ext>
              </a:extLst>
            </p:cNvPr>
            <p:cNvSpPr/>
            <p:nvPr/>
          </p:nvSpPr>
          <p:spPr>
            <a:xfrm>
              <a:off x="5555650" y="2120600"/>
              <a:ext cx="315725" cy="80050"/>
            </a:xfrm>
            <a:custGeom>
              <a:avLst/>
              <a:gdLst/>
              <a:ahLst/>
              <a:cxnLst/>
              <a:rect l="l" t="t" r="r" b="b"/>
              <a:pathLst>
                <a:path w="12629" h="3202" extrusionOk="0">
                  <a:moveTo>
                    <a:pt x="11146" y="0"/>
                  </a:moveTo>
                  <a:cubicBezTo>
                    <a:pt x="11078" y="0"/>
                    <a:pt x="11009" y="4"/>
                    <a:pt x="10939" y="13"/>
                  </a:cubicBezTo>
                  <a:lnTo>
                    <a:pt x="1326" y="1197"/>
                  </a:lnTo>
                  <a:cubicBezTo>
                    <a:pt x="537" y="1291"/>
                    <a:pt x="0" y="1891"/>
                    <a:pt x="79" y="2554"/>
                  </a:cubicBezTo>
                  <a:lnTo>
                    <a:pt x="174" y="3201"/>
                  </a:lnTo>
                  <a:cubicBezTo>
                    <a:pt x="213" y="3186"/>
                    <a:pt x="253" y="3178"/>
                    <a:pt x="292" y="3178"/>
                  </a:cubicBezTo>
                  <a:cubicBezTo>
                    <a:pt x="332" y="3178"/>
                    <a:pt x="371" y="3186"/>
                    <a:pt x="411" y="3201"/>
                  </a:cubicBezTo>
                  <a:lnTo>
                    <a:pt x="347" y="2633"/>
                  </a:lnTo>
                  <a:cubicBezTo>
                    <a:pt x="284" y="2096"/>
                    <a:pt x="742" y="1528"/>
                    <a:pt x="1358" y="1449"/>
                  </a:cubicBezTo>
                  <a:lnTo>
                    <a:pt x="10971" y="265"/>
                  </a:lnTo>
                  <a:cubicBezTo>
                    <a:pt x="11029" y="258"/>
                    <a:pt x="11087" y="255"/>
                    <a:pt x="11143" y="255"/>
                  </a:cubicBezTo>
                  <a:cubicBezTo>
                    <a:pt x="11703" y="255"/>
                    <a:pt x="12176" y="597"/>
                    <a:pt x="12234" y="1070"/>
                  </a:cubicBezTo>
                  <a:lnTo>
                    <a:pt x="12265" y="1339"/>
                  </a:lnTo>
                  <a:cubicBezTo>
                    <a:pt x="12329" y="1860"/>
                    <a:pt x="11871" y="2333"/>
                    <a:pt x="11239" y="2412"/>
                  </a:cubicBezTo>
                  <a:lnTo>
                    <a:pt x="7214" y="2917"/>
                  </a:lnTo>
                  <a:cubicBezTo>
                    <a:pt x="7183" y="2917"/>
                    <a:pt x="7135" y="2933"/>
                    <a:pt x="7119" y="2965"/>
                  </a:cubicBezTo>
                  <a:cubicBezTo>
                    <a:pt x="7088" y="2996"/>
                    <a:pt x="7072" y="3028"/>
                    <a:pt x="7088" y="3059"/>
                  </a:cubicBezTo>
                  <a:cubicBezTo>
                    <a:pt x="7088" y="3130"/>
                    <a:pt x="7138" y="3188"/>
                    <a:pt x="7206" y="3188"/>
                  </a:cubicBezTo>
                  <a:cubicBezTo>
                    <a:pt x="7214" y="3188"/>
                    <a:pt x="7222" y="3187"/>
                    <a:pt x="7230" y="3186"/>
                  </a:cubicBezTo>
                  <a:lnTo>
                    <a:pt x="11271" y="2696"/>
                  </a:lnTo>
                  <a:cubicBezTo>
                    <a:pt x="12060" y="2602"/>
                    <a:pt x="12628" y="1970"/>
                    <a:pt x="12550" y="1307"/>
                  </a:cubicBezTo>
                  <a:lnTo>
                    <a:pt x="12518" y="1039"/>
                  </a:lnTo>
                  <a:cubicBezTo>
                    <a:pt x="12446" y="434"/>
                    <a:pt x="11849" y="0"/>
                    <a:pt x="11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a:extLst>
                <a:ext uri="{FF2B5EF4-FFF2-40B4-BE49-F238E27FC236}">
                  <a16:creationId xmlns:a16="http://schemas.microsoft.com/office/drawing/2014/main" id="{87F93363-9EFD-2D8D-D7C9-617ADFDF413D}"/>
                </a:ext>
              </a:extLst>
            </p:cNvPr>
            <p:cNvSpPr/>
            <p:nvPr/>
          </p:nvSpPr>
          <p:spPr>
            <a:xfrm>
              <a:off x="5553275" y="2118650"/>
              <a:ext cx="320475" cy="83975"/>
            </a:xfrm>
            <a:custGeom>
              <a:avLst/>
              <a:gdLst/>
              <a:ahLst/>
              <a:cxnLst/>
              <a:rect l="l" t="t" r="r" b="b"/>
              <a:pathLst>
                <a:path w="12819" h="3359" extrusionOk="0">
                  <a:moveTo>
                    <a:pt x="11241" y="141"/>
                  </a:moveTo>
                  <a:cubicBezTo>
                    <a:pt x="11898" y="141"/>
                    <a:pt x="12462" y="544"/>
                    <a:pt x="12534" y="1117"/>
                  </a:cubicBezTo>
                  <a:lnTo>
                    <a:pt x="12566" y="1385"/>
                  </a:lnTo>
                  <a:cubicBezTo>
                    <a:pt x="12645" y="2001"/>
                    <a:pt x="12092" y="2585"/>
                    <a:pt x="11350" y="2680"/>
                  </a:cubicBezTo>
                  <a:lnTo>
                    <a:pt x="7309" y="3169"/>
                  </a:lnTo>
                  <a:cubicBezTo>
                    <a:pt x="7262" y="3169"/>
                    <a:pt x="7230" y="3122"/>
                    <a:pt x="7262" y="3090"/>
                  </a:cubicBezTo>
                  <a:cubicBezTo>
                    <a:pt x="7278" y="3074"/>
                    <a:pt x="7293" y="3058"/>
                    <a:pt x="7309" y="3058"/>
                  </a:cubicBezTo>
                  <a:lnTo>
                    <a:pt x="11334" y="2569"/>
                  </a:lnTo>
                  <a:cubicBezTo>
                    <a:pt x="12013" y="2474"/>
                    <a:pt x="12502" y="1953"/>
                    <a:pt x="12439" y="1401"/>
                  </a:cubicBezTo>
                  <a:lnTo>
                    <a:pt x="12408" y="1133"/>
                  </a:lnTo>
                  <a:cubicBezTo>
                    <a:pt x="12336" y="613"/>
                    <a:pt x="11828" y="239"/>
                    <a:pt x="11223" y="239"/>
                  </a:cubicBezTo>
                  <a:cubicBezTo>
                    <a:pt x="11166" y="239"/>
                    <a:pt x="11108" y="242"/>
                    <a:pt x="11050" y="249"/>
                  </a:cubicBezTo>
                  <a:lnTo>
                    <a:pt x="1437" y="1432"/>
                  </a:lnTo>
                  <a:cubicBezTo>
                    <a:pt x="790" y="1527"/>
                    <a:pt x="285" y="2111"/>
                    <a:pt x="364" y="2711"/>
                  </a:cubicBezTo>
                  <a:lnTo>
                    <a:pt x="411" y="3169"/>
                  </a:lnTo>
                  <a:lnTo>
                    <a:pt x="316" y="3169"/>
                  </a:lnTo>
                  <a:lnTo>
                    <a:pt x="237" y="2601"/>
                  </a:lnTo>
                  <a:cubicBezTo>
                    <a:pt x="174" y="1985"/>
                    <a:pt x="679" y="1417"/>
                    <a:pt x="1421" y="1338"/>
                  </a:cubicBezTo>
                  <a:lnTo>
                    <a:pt x="11034" y="154"/>
                  </a:lnTo>
                  <a:cubicBezTo>
                    <a:pt x="11104" y="145"/>
                    <a:pt x="11173" y="141"/>
                    <a:pt x="11241" y="141"/>
                  </a:cubicBezTo>
                  <a:close/>
                  <a:moveTo>
                    <a:pt x="11225" y="0"/>
                  </a:moveTo>
                  <a:cubicBezTo>
                    <a:pt x="11157" y="0"/>
                    <a:pt x="11088" y="4"/>
                    <a:pt x="11019" y="12"/>
                  </a:cubicBezTo>
                  <a:lnTo>
                    <a:pt x="1405" y="1196"/>
                  </a:lnTo>
                  <a:cubicBezTo>
                    <a:pt x="585" y="1306"/>
                    <a:pt x="1" y="1938"/>
                    <a:pt x="95" y="2648"/>
                  </a:cubicBezTo>
                  <a:lnTo>
                    <a:pt x="190" y="3295"/>
                  </a:lnTo>
                  <a:cubicBezTo>
                    <a:pt x="190" y="3327"/>
                    <a:pt x="206" y="3342"/>
                    <a:pt x="221" y="3358"/>
                  </a:cubicBezTo>
                  <a:lnTo>
                    <a:pt x="285" y="3358"/>
                  </a:lnTo>
                  <a:cubicBezTo>
                    <a:pt x="316" y="3342"/>
                    <a:pt x="348" y="3335"/>
                    <a:pt x="377" y="3335"/>
                  </a:cubicBezTo>
                  <a:cubicBezTo>
                    <a:pt x="407" y="3335"/>
                    <a:pt x="435" y="3342"/>
                    <a:pt x="458" y="3358"/>
                  </a:cubicBezTo>
                  <a:cubicBezTo>
                    <a:pt x="490" y="3358"/>
                    <a:pt x="521" y="3358"/>
                    <a:pt x="537" y="3342"/>
                  </a:cubicBezTo>
                  <a:cubicBezTo>
                    <a:pt x="569" y="3327"/>
                    <a:pt x="585" y="3295"/>
                    <a:pt x="569" y="3264"/>
                  </a:cubicBezTo>
                  <a:lnTo>
                    <a:pt x="521" y="2695"/>
                  </a:lnTo>
                  <a:cubicBezTo>
                    <a:pt x="458" y="2190"/>
                    <a:pt x="900" y="1669"/>
                    <a:pt x="1453" y="1606"/>
                  </a:cubicBezTo>
                  <a:lnTo>
                    <a:pt x="11066" y="422"/>
                  </a:lnTo>
                  <a:cubicBezTo>
                    <a:pt x="11126" y="414"/>
                    <a:pt x="11185" y="411"/>
                    <a:pt x="11243" y="411"/>
                  </a:cubicBezTo>
                  <a:cubicBezTo>
                    <a:pt x="11768" y="411"/>
                    <a:pt x="12207" y="722"/>
                    <a:pt x="12250" y="1148"/>
                  </a:cubicBezTo>
                  <a:lnTo>
                    <a:pt x="12281" y="1417"/>
                  </a:lnTo>
                  <a:cubicBezTo>
                    <a:pt x="12345" y="1890"/>
                    <a:pt x="11918" y="2348"/>
                    <a:pt x="11319" y="2411"/>
                  </a:cubicBezTo>
                  <a:lnTo>
                    <a:pt x="7309" y="2916"/>
                  </a:lnTo>
                  <a:cubicBezTo>
                    <a:pt x="7246" y="2916"/>
                    <a:pt x="7183" y="2948"/>
                    <a:pt x="7151" y="2995"/>
                  </a:cubicBezTo>
                  <a:cubicBezTo>
                    <a:pt x="7104" y="3043"/>
                    <a:pt x="7088" y="3090"/>
                    <a:pt x="7104" y="3153"/>
                  </a:cubicBezTo>
                  <a:cubicBezTo>
                    <a:pt x="7118" y="3254"/>
                    <a:pt x="7199" y="3329"/>
                    <a:pt x="7309" y="3329"/>
                  </a:cubicBezTo>
                  <a:cubicBezTo>
                    <a:pt x="7319" y="3329"/>
                    <a:pt x="7330" y="3328"/>
                    <a:pt x="7341" y="3327"/>
                  </a:cubicBezTo>
                  <a:lnTo>
                    <a:pt x="11366" y="2837"/>
                  </a:lnTo>
                  <a:cubicBezTo>
                    <a:pt x="12203" y="2727"/>
                    <a:pt x="12818" y="2080"/>
                    <a:pt x="12723" y="1385"/>
                  </a:cubicBezTo>
                  <a:lnTo>
                    <a:pt x="12692" y="1117"/>
                  </a:lnTo>
                  <a:cubicBezTo>
                    <a:pt x="12605" y="466"/>
                    <a:pt x="11974" y="0"/>
                    <a:pt x="1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a:extLst>
                <a:ext uri="{FF2B5EF4-FFF2-40B4-BE49-F238E27FC236}">
                  <a16:creationId xmlns:a16="http://schemas.microsoft.com/office/drawing/2014/main" id="{3E116E47-569A-C49E-52CB-F499442699E0}"/>
                </a:ext>
              </a:extLst>
            </p:cNvPr>
            <p:cNvSpPr/>
            <p:nvPr/>
          </p:nvSpPr>
          <p:spPr>
            <a:xfrm>
              <a:off x="5558000" y="2094575"/>
              <a:ext cx="380450" cy="141425"/>
            </a:xfrm>
            <a:custGeom>
              <a:avLst/>
              <a:gdLst/>
              <a:ahLst/>
              <a:cxnLst/>
              <a:rect l="l" t="t" r="r" b="b"/>
              <a:pathLst>
                <a:path w="15218" h="5657" extrusionOk="0">
                  <a:moveTo>
                    <a:pt x="13318" y="1"/>
                  </a:moveTo>
                  <a:cubicBezTo>
                    <a:pt x="13257" y="1"/>
                    <a:pt x="13196" y="5"/>
                    <a:pt x="13134" y="12"/>
                  </a:cubicBezTo>
                  <a:lnTo>
                    <a:pt x="5999" y="880"/>
                  </a:lnTo>
                  <a:cubicBezTo>
                    <a:pt x="5920" y="896"/>
                    <a:pt x="5889" y="959"/>
                    <a:pt x="5889" y="1038"/>
                  </a:cubicBezTo>
                  <a:cubicBezTo>
                    <a:pt x="5905" y="1085"/>
                    <a:pt x="5952" y="1133"/>
                    <a:pt x="6015" y="1133"/>
                  </a:cubicBezTo>
                  <a:lnTo>
                    <a:pt x="13166" y="264"/>
                  </a:lnTo>
                  <a:cubicBezTo>
                    <a:pt x="13220" y="258"/>
                    <a:pt x="13273" y="255"/>
                    <a:pt x="13326" y="255"/>
                  </a:cubicBezTo>
                  <a:cubicBezTo>
                    <a:pt x="14065" y="255"/>
                    <a:pt x="14704" y="860"/>
                    <a:pt x="14808" y="1685"/>
                  </a:cubicBezTo>
                  <a:lnTo>
                    <a:pt x="14855" y="2127"/>
                  </a:lnTo>
                  <a:cubicBezTo>
                    <a:pt x="14965" y="3011"/>
                    <a:pt x="14413" y="3816"/>
                    <a:pt x="13624" y="3911"/>
                  </a:cubicBezTo>
                  <a:lnTo>
                    <a:pt x="1579" y="5395"/>
                  </a:lnTo>
                  <a:cubicBezTo>
                    <a:pt x="1536" y="5400"/>
                    <a:pt x="1493" y="5402"/>
                    <a:pt x="1450" y="5402"/>
                  </a:cubicBezTo>
                  <a:cubicBezTo>
                    <a:pt x="823" y="5402"/>
                    <a:pt x="373" y="4857"/>
                    <a:pt x="269" y="3911"/>
                  </a:cubicBezTo>
                  <a:lnTo>
                    <a:pt x="222" y="3595"/>
                  </a:lnTo>
                  <a:cubicBezTo>
                    <a:pt x="222" y="3579"/>
                    <a:pt x="206" y="3564"/>
                    <a:pt x="206" y="3564"/>
                  </a:cubicBezTo>
                  <a:lnTo>
                    <a:pt x="175" y="3564"/>
                  </a:lnTo>
                  <a:cubicBezTo>
                    <a:pt x="127" y="3579"/>
                    <a:pt x="80" y="3595"/>
                    <a:pt x="32" y="3595"/>
                  </a:cubicBezTo>
                  <a:cubicBezTo>
                    <a:pt x="27" y="3590"/>
                    <a:pt x="22" y="3588"/>
                    <a:pt x="17" y="3588"/>
                  </a:cubicBezTo>
                  <a:cubicBezTo>
                    <a:pt x="8" y="3588"/>
                    <a:pt x="1" y="3595"/>
                    <a:pt x="1" y="3595"/>
                  </a:cubicBezTo>
                  <a:cubicBezTo>
                    <a:pt x="1" y="3611"/>
                    <a:pt x="1" y="3627"/>
                    <a:pt x="1" y="3627"/>
                  </a:cubicBezTo>
                  <a:lnTo>
                    <a:pt x="48" y="3942"/>
                  </a:lnTo>
                  <a:cubicBezTo>
                    <a:pt x="166" y="5020"/>
                    <a:pt x="713" y="5656"/>
                    <a:pt x="1468" y="5656"/>
                  </a:cubicBezTo>
                  <a:cubicBezTo>
                    <a:pt x="1520" y="5656"/>
                    <a:pt x="1573" y="5653"/>
                    <a:pt x="1627" y="5647"/>
                  </a:cubicBezTo>
                  <a:lnTo>
                    <a:pt x="13655" y="4163"/>
                  </a:lnTo>
                  <a:cubicBezTo>
                    <a:pt x="14571" y="4053"/>
                    <a:pt x="15218" y="3122"/>
                    <a:pt x="15092" y="2096"/>
                  </a:cubicBezTo>
                  <a:lnTo>
                    <a:pt x="15044" y="1669"/>
                  </a:lnTo>
                  <a:cubicBezTo>
                    <a:pt x="14926" y="711"/>
                    <a:pt x="14175" y="1"/>
                    <a:pt x="13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a:extLst>
                <a:ext uri="{FF2B5EF4-FFF2-40B4-BE49-F238E27FC236}">
                  <a16:creationId xmlns:a16="http://schemas.microsoft.com/office/drawing/2014/main" id="{7E48189D-5907-B5AD-175C-46FEA03C77D1}"/>
                </a:ext>
              </a:extLst>
            </p:cNvPr>
            <p:cNvSpPr/>
            <p:nvPr/>
          </p:nvSpPr>
          <p:spPr>
            <a:xfrm>
              <a:off x="5555650" y="2092625"/>
              <a:ext cx="384775" cy="145025"/>
            </a:xfrm>
            <a:custGeom>
              <a:avLst/>
              <a:gdLst/>
              <a:ahLst/>
              <a:cxnLst/>
              <a:rect l="l" t="t" r="r" b="b"/>
              <a:pathLst>
                <a:path w="15391" h="5801" extrusionOk="0">
                  <a:moveTo>
                    <a:pt x="13464" y="170"/>
                  </a:moveTo>
                  <a:cubicBezTo>
                    <a:pt x="14264" y="170"/>
                    <a:pt x="14959" y="846"/>
                    <a:pt x="15075" y="1763"/>
                  </a:cubicBezTo>
                  <a:lnTo>
                    <a:pt x="15123" y="2189"/>
                  </a:lnTo>
                  <a:cubicBezTo>
                    <a:pt x="15233" y="3184"/>
                    <a:pt x="14617" y="4052"/>
                    <a:pt x="13733" y="4163"/>
                  </a:cubicBezTo>
                  <a:lnTo>
                    <a:pt x="1705" y="5646"/>
                  </a:lnTo>
                  <a:cubicBezTo>
                    <a:pt x="1653" y="5653"/>
                    <a:pt x="1602" y="5656"/>
                    <a:pt x="1551" y="5656"/>
                  </a:cubicBezTo>
                  <a:cubicBezTo>
                    <a:pt x="841" y="5656"/>
                    <a:pt x="323" y="5038"/>
                    <a:pt x="205" y="4020"/>
                  </a:cubicBezTo>
                  <a:lnTo>
                    <a:pt x="174" y="3736"/>
                  </a:lnTo>
                  <a:lnTo>
                    <a:pt x="253" y="3736"/>
                  </a:lnTo>
                  <a:lnTo>
                    <a:pt x="284" y="4005"/>
                  </a:lnTo>
                  <a:cubicBezTo>
                    <a:pt x="403" y="4997"/>
                    <a:pt x="869" y="5559"/>
                    <a:pt x="1552" y="5559"/>
                  </a:cubicBezTo>
                  <a:cubicBezTo>
                    <a:pt x="1597" y="5559"/>
                    <a:pt x="1643" y="5556"/>
                    <a:pt x="1689" y="5552"/>
                  </a:cubicBezTo>
                  <a:lnTo>
                    <a:pt x="13733" y="4068"/>
                  </a:lnTo>
                  <a:cubicBezTo>
                    <a:pt x="14554" y="3973"/>
                    <a:pt x="15154" y="3121"/>
                    <a:pt x="15028" y="2205"/>
                  </a:cubicBezTo>
                  <a:lnTo>
                    <a:pt x="14980" y="1763"/>
                  </a:lnTo>
                  <a:cubicBezTo>
                    <a:pt x="14877" y="891"/>
                    <a:pt x="14192" y="255"/>
                    <a:pt x="13419" y="255"/>
                  </a:cubicBezTo>
                  <a:cubicBezTo>
                    <a:pt x="13366" y="255"/>
                    <a:pt x="13313" y="257"/>
                    <a:pt x="13260" y="264"/>
                  </a:cubicBezTo>
                  <a:lnTo>
                    <a:pt x="6093" y="1148"/>
                  </a:lnTo>
                  <a:cubicBezTo>
                    <a:pt x="6093" y="1132"/>
                    <a:pt x="6078" y="1116"/>
                    <a:pt x="6078" y="1116"/>
                  </a:cubicBezTo>
                  <a:cubicBezTo>
                    <a:pt x="6078" y="1100"/>
                    <a:pt x="6078" y="1053"/>
                    <a:pt x="6125" y="1053"/>
                  </a:cubicBezTo>
                  <a:lnTo>
                    <a:pt x="13260" y="185"/>
                  </a:lnTo>
                  <a:cubicBezTo>
                    <a:pt x="13328" y="175"/>
                    <a:pt x="13396" y="170"/>
                    <a:pt x="13464" y="170"/>
                  </a:cubicBezTo>
                  <a:close/>
                  <a:moveTo>
                    <a:pt x="13412" y="0"/>
                  </a:moveTo>
                  <a:cubicBezTo>
                    <a:pt x="13351" y="0"/>
                    <a:pt x="13290" y="4"/>
                    <a:pt x="13228" y="11"/>
                  </a:cubicBezTo>
                  <a:lnTo>
                    <a:pt x="6078" y="895"/>
                  </a:lnTo>
                  <a:cubicBezTo>
                    <a:pt x="5967" y="895"/>
                    <a:pt x="5888" y="1005"/>
                    <a:pt x="5904" y="1116"/>
                  </a:cubicBezTo>
                  <a:cubicBezTo>
                    <a:pt x="5918" y="1217"/>
                    <a:pt x="5986" y="1292"/>
                    <a:pt x="6081" y="1292"/>
                  </a:cubicBezTo>
                  <a:cubicBezTo>
                    <a:pt x="6090" y="1292"/>
                    <a:pt x="6100" y="1291"/>
                    <a:pt x="6109" y="1290"/>
                  </a:cubicBezTo>
                  <a:lnTo>
                    <a:pt x="13276" y="421"/>
                  </a:lnTo>
                  <a:cubicBezTo>
                    <a:pt x="13327" y="415"/>
                    <a:pt x="13379" y="412"/>
                    <a:pt x="13430" y="412"/>
                  </a:cubicBezTo>
                  <a:cubicBezTo>
                    <a:pt x="14125" y="412"/>
                    <a:pt x="14734" y="999"/>
                    <a:pt x="14823" y="1779"/>
                  </a:cubicBezTo>
                  <a:lnTo>
                    <a:pt x="14870" y="2221"/>
                  </a:lnTo>
                  <a:cubicBezTo>
                    <a:pt x="14980" y="3058"/>
                    <a:pt x="14460" y="3815"/>
                    <a:pt x="13702" y="3910"/>
                  </a:cubicBezTo>
                  <a:lnTo>
                    <a:pt x="1673" y="5394"/>
                  </a:lnTo>
                  <a:cubicBezTo>
                    <a:pt x="1629" y="5399"/>
                    <a:pt x="1586" y="5402"/>
                    <a:pt x="1544" y="5402"/>
                  </a:cubicBezTo>
                  <a:cubicBezTo>
                    <a:pt x="951" y="5402"/>
                    <a:pt x="545" y="4888"/>
                    <a:pt x="442" y="3989"/>
                  </a:cubicBezTo>
                  <a:lnTo>
                    <a:pt x="395" y="3657"/>
                  </a:lnTo>
                  <a:cubicBezTo>
                    <a:pt x="381" y="3603"/>
                    <a:pt x="332" y="3560"/>
                    <a:pt x="267" y="3560"/>
                  </a:cubicBezTo>
                  <a:cubicBezTo>
                    <a:pt x="257" y="3560"/>
                    <a:pt x="247" y="3561"/>
                    <a:pt x="237" y="3563"/>
                  </a:cubicBezTo>
                  <a:cubicBezTo>
                    <a:pt x="205" y="3578"/>
                    <a:pt x="158" y="3594"/>
                    <a:pt x="126" y="3594"/>
                  </a:cubicBezTo>
                  <a:cubicBezTo>
                    <a:pt x="95" y="3594"/>
                    <a:pt x="63" y="3594"/>
                    <a:pt x="32" y="3626"/>
                  </a:cubicBezTo>
                  <a:cubicBezTo>
                    <a:pt x="16" y="3657"/>
                    <a:pt x="0" y="3689"/>
                    <a:pt x="16" y="3721"/>
                  </a:cubicBezTo>
                  <a:lnTo>
                    <a:pt x="48" y="4036"/>
                  </a:lnTo>
                  <a:cubicBezTo>
                    <a:pt x="194" y="5149"/>
                    <a:pt x="748" y="5800"/>
                    <a:pt x="1533" y="5800"/>
                  </a:cubicBezTo>
                  <a:cubicBezTo>
                    <a:pt x="1594" y="5800"/>
                    <a:pt x="1657" y="5796"/>
                    <a:pt x="1721" y="5788"/>
                  </a:cubicBezTo>
                  <a:lnTo>
                    <a:pt x="13765" y="4320"/>
                  </a:lnTo>
                  <a:cubicBezTo>
                    <a:pt x="14728" y="4194"/>
                    <a:pt x="15391" y="3231"/>
                    <a:pt x="15249" y="2174"/>
                  </a:cubicBezTo>
                  <a:lnTo>
                    <a:pt x="15201" y="1732"/>
                  </a:lnTo>
                  <a:cubicBezTo>
                    <a:pt x="15083" y="742"/>
                    <a:pt x="14301" y="0"/>
                    <a:pt x="134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52">
            <a:extLst>
              <a:ext uri="{FF2B5EF4-FFF2-40B4-BE49-F238E27FC236}">
                <a16:creationId xmlns:a16="http://schemas.microsoft.com/office/drawing/2014/main" id="{34226091-6A44-4397-49B6-9AD60EDF73DC}"/>
              </a:ext>
            </a:extLst>
          </p:cNvPr>
          <p:cNvGrpSpPr/>
          <p:nvPr/>
        </p:nvGrpSpPr>
        <p:grpSpPr>
          <a:xfrm>
            <a:off x="8458923" y="359216"/>
            <a:ext cx="490612" cy="415445"/>
            <a:chOff x="5278225" y="2418025"/>
            <a:chExt cx="230075" cy="194825"/>
          </a:xfrm>
        </p:grpSpPr>
        <p:sp>
          <p:nvSpPr>
            <p:cNvPr id="1260" name="Google Shape;1260;p52">
              <a:extLst>
                <a:ext uri="{FF2B5EF4-FFF2-40B4-BE49-F238E27FC236}">
                  <a16:creationId xmlns:a16="http://schemas.microsoft.com/office/drawing/2014/main" id="{98F9E12F-CEE0-6686-855A-986395CB3243}"/>
                </a:ext>
              </a:extLst>
            </p:cNvPr>
            <p:cNvSpPr/>
            <p:nvPr/>
          </p:nvSpPr>
          <p:spPr>
            <a:xfrm>
              <a:off x="5280975" y="2455175"/>
              <a:ext cx="183925" cy="139700"/>
            </a:xfrm>
            <a:custGeom>
              <a:avLst/>
              <a:gdLst/>
              <a:ahLst/>
              <a:cxnLst/>
              <a:rect l="l" t="t" r="r" b="b"/>
              <a:pathLst>
                <a:path w="7357" h="5588" extrusionOk="0">
                  <a:moveTo>
                    <a:pt x="6397" y="1"/>
                  </a:moveTo>
                  <a:cubicBezTo>
                    <a:pt x="6191" y="1"/>
                    <a:pt x="5971" y="73"/>
                    <a:pt x="5778" y="221"/>
                  </a:cubicBezTo>
                  <a:lnTo>
                    <a:pt x="522" y="4230"/>
                  </a:lnTo>
                  <a:cubicBezTo>
                    <a:pt x="111" y="4530"/>
                    <a:pt x="1" y="5067"/>
                    <a:pt x="253" y="5414"/>
                  </a:cubicBezTo>
                  <a:lnTo>
                    <a:pt x="364" y="5556"/>
                  </a:lnTo>
                  <a:cubicBezTo>
                    <a:pt x="380" y="5572"/>
                    <a:pt x="395" y="5572"/>
                    <a:pt x="395" y="5588"/>
                  </a:cubicBezTo>
                  <a:cubicBezTo>
                    <a:pt x="411" y="5556"/>
                    <a:pt x="458" y="5572"/>
                    <a:pt x="474" y="5556"/>
                  </a:cubicBezTo>
                  <a:cubicBezTo>
                    <a:pt x="474" y="5541"/>
                    <a:pt x="458" y="5509"/>
                    <a:pt x="458" y="5493"/>
                  </a:cubicBezTo>
                  <a:lnTo>
                    <a:pt x="348" y="5351"/>
                  </a:lnTo>
                  <a:cubicBezTo>
                    <a:pt x="127" y="5004"/>
                    <a:pt x="222" y="4530"/>
                    <a:pt x="569" y="4278"/>
                  </a:cubicBezTo>
                  <a:lnTo>
                    <a:pt x="5825" y="284"/>
                  </a:lnTo>
                  <a:cubicBezTo>
                    <a:pt x="5997" y="149"/>
                    <a:pt x="6198" y="82"/>
                    <a:pt x="6386" y="82"/>
                  </a:cubicBezTo>
                  <a:cubicBezTo>
                    <a:pt x="6595" y="82"/>
                    <a:pt x="6790" y="165"/>
                    <a:pt x="6915" y="331"/>
                  </a:cubicBezTo>
                  <a:lnTo>
                    <a:pt x="7025" y="473"/>
                  </a:lnTo>
                  <a:cubicBezTo>
                    <a:pt x="7262" y="789"/>
                    <a:pt x="7151" y="1263"/>
                    <a:pt x="6773" y="1547"/>
                  </a:cubicBezTo>
                  <a:lnTo>
                    <a:pt x="4578" y="3220"/>
                  </a:lnTo>
                  <a:cubicBezTo>
                    <a:pt x="4553" y="3246"/>
                    <a:pt x="4569" y="3292"/>
                    <a:pt x="4601" y="3292"/>
                  </a:cubicBezTo>
                  <a:cubicBezTo>
                    <a:pt x="4608" y="3292"/>
                    <a:pt x="4617" y="3289"/>
                    <a:pt x="4626" y="3283"/>
                  </a:cubicBezTo>
                  <a:lnTo>
                    <a:pt x="6820" y="1594"/>
                  </a:lnTo>
                  <a:cubicBezTo>
                    <a:pt x="7230" y="1278"/>
                    <a:pt x="7357" y="758"/>
                    <a:pt x="7088" y="410"/>
                  </a:cubicBezTo>
                  <a:lnTo>
                    <a:pt x="6978" y="268"/>
                  </a:lnTo>
                  <a:cubicBezTo>
                    <a:pt x="6844" y="92"/>
                    <a:pt x="6630"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a:extLst>
                <a:ext uri="{FF2B5EF4-FFF2-40B4-BE49-F238E27FC236}">
                  <a16:creationId xmlns:a16="http://schemas.microsoft.com/office/drawing/2014/main" id="{71067B8D-6452-ED75-31F3-E19B5AC82DE5}"/>
                </a:ext>
              </a:extLst>
            </p:cNvPr>
            <p:cNvSpPr/>
            <p:nvPr/>
          </p:nvSpPr>
          <p:spPr>
            <a:xfrm>
              <a:off x="5279000" y="2453750"/>
              <a:ext cx="187475" cy="142325"/>
            </a:xfrm>
            <a:custGeom>
              <a:avLst/>
              <a:gdLst/>
              <a:ahLst/>
              <a:cxnLst/>
              <a:rect l="l" t="t" r="r" b="b"/>
              <a:pathLst>
                <a:path w="7499" h="5693" extrusionOk="0">
                  <a:moveTo>
                    <a:pt x="285" y="5235"/>
                  </a:moveTo>
                  <a:cubicBezTo>
                    <a:pt x="301" y="5298"/>
                    <a:pt x="332" y="5361"/>
                    <a:pt x="364" y="5408"/>
                  </a:cubicBezTo>
                  <a:cubicBezTo>
                    <a:pt x="316" y="5361"/>
                    <a:pt x="301" y="5298"/>
                    <a:pt x="285" y="5235"/>
                  </a:cubicBezTo>
                  <a:close/>
                  <a:moveTo>
                    <a:pt x="6468" y="0"/>
                  </a:moveTo>
                  <a:cubicBezTo>
                    <a:pt x="6249" y="0"/>
                    <a:pt x="6016" y="76"/>
                    <a:pt x="5810" y="231"/>
                  </a:cubicBezTo>
                  <a:lnTo>
                    <a:pt x="569" y="4224"/>
                  </a:lnTo>
                  <a:cubicBezTo>
                    <a:pt x="127" y="4556"/>
                    <a:pt x="1" y="5124"/>
                    <a:pt x="285" y="5487"/>
                  </a:cubicBezTo>
                  <a:lnTo>
                    <a:pt x="395" y="5629"/>
                  </a:lnTo>
                  <a:cubicBezTo>
                    <a:pt x="395" y="5645"/>
                    <a:pt x="411" y="5661"/>
                    <a:pt x="427" y="5661"/>
                  </a:cubicBezTo>
                  <a:cubicBezTo>
                    <a:pt x="427" y="5676"/>
                    <a:pt x="443" y="5676"/>
                    <a:pt x="459" y="5692"/>
                  </a:cubicBezTo>
                  <a:cubicBezTo>
                    <a:pt x="474" y="5692"/>
                    <a:pt x="490" y="5676"/>
                    <a:pt x="506" y="5676"/>
                  </a:cubicBezTo>
                  <a:lnTo>
                    <a:pt x="522" y="5676"/>
                  </a:lnTo>
                  <a:cubicBezTo>
                    <a:pt x="537" y="5676"/>
                    <a:pt x="553" y="5661"/>
                    <a:pt x="569" y="5661"/>
                  </a:cubicBezTo>
                  <a:cubicBezTo>
                    <a:pt x="569" y="5661"/>
                    <a:pt x="585" y="5661"/>
                    <a:pt x="585" y="5645"/>
                  </a:cubicBezTo>
                  <a:cubicBezTo>
                    <a:pt x="616" y="5629"/>
                    <a:pt x="616" y="5598"/>
                    <a:pt x="585" y="5582"/>
                  </a:cubicBezTo>
                  <a:cubicBezTo>
                    <a:pt x="585" y="5566"/>
                    <a:pt x="585" y="5566"/>
                    <a:pt x="585" y="5566"/>
                  </a:cubicBezTo>
                  <a:cubicBezTo>
                    <a:pt x="585" y="5550"/>
                    <a:pt x="569" y="5534"/>
                    <a:pt x="569" y="5519"/>
                  </a:cubicBezTo>
                  <a:lnTo>
                    <a:pt x="459" y="5377"/>
                  </a:lnTo>
                  <a:cubicBezTo>
                    <a:pt x="253" y="5045"/>
                    <a:pt x="348" y="4603"/>
                    <a:pt x="679" y="4382"/>
                  </a:cubicBezTo>
                  <a:lnTo>
                    <a:pt x="5936" y="388"/>
                  </a:lnTo>
                  <a:cubicBezTo>
                    <a:pt x="6102" y="260"/>
                    <a:pt x="6290" y="197"/>
                    <a:pt x="6465" y="197"/>
                  </a:cubicBezTo>
                  <a:cubicBezTo>
                    <a:pt x="6656" y="197"/>
                    <a:pt x="6831" y="272"/>
                    <a:pt x="6946" y="420"/>
                  </a:cubicBezTo>
                  <a:lnTo>
                    <a:pt x="7057" y="562"/>
                  </a:lnTo>
                  <a:cubicBezTo>
                    <a:pt x="7278" y="846"/>
                    <a:pt x="7167" y="1288"/>
                    <a:pt x="6820" y="1556"/>
                  </a:cubicBezTo>
                  <a:lnTo>
                    <a:pt x="4626" y="3230"/>
                  </a:lnTo>
                  <a:cubicBezTo>
                    <a:pt x="4610" y="3246"/>
                    <a:pt x="4594" y="3261"/>
                    <a:pt x="4594" y="3293"/>
                  </a:cubicBezTo>
                  <a:cubicBezTo>
                    <a:pt x="4578" y="3324"/>
                    <a:pt x="4594" y="3340"/>
                    <a:pt x="4610" y="3372"/>
                  </a:cubicBezTo>
                  <a:cubicBezTo>
                    <a:pt x="4620" y="3391"/>
                    <a:pt x="4648" y="3405"/>
                    <a:pt x="4679" y="3405"/>
                  </a:cubicBezTo>
                  <a:cubicBezTo>
                    <a:pt x="4698" y="3405"/>
                    <a:pt x="4718" y="3400"/>
                    <a:pt x="4736" y="3388"/>
                  </a:cubicBezTo>
                  <a:lnTo>
                    <a:pt x="6930" y="1699"/>
                  </a:lnTo>
                  <a:cubicBezTo>
                    <a:pt x="7372" y="1367"/>
                    <a:pt x="7499" y="815"/>
                    <a:pt x="7215" y="436"/>
                  </a:cubicBezTo>
                  <a:lnTo>
                    <a:pt x="7104" y="294"/>
                  </a:lnTo>
                  <a:cubicBezTo>
                    <a:pt x="6952" y="100"/>
                    <a:pt x="6720" y="0"/>
                    <a:pt x="6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2">
              <a:extLst>
                <a:ext uri="{FF2B5EF4-FFF2-40B4-BE49-F238E27FC236}">
                  <a16:creationId xmlns:a16="http://schemas.microsoft.com/office/drawing/2014/main" id="{5441B4F1-7FEA-4637-E7EF-421A99FF317C}"/>
                </a:ext>
              </a:extLst>
            </p:cNvPr>
            <p:cNvSpPr/>
            <p:nvPr/>
          </p:nvSpPr>
          <p:spPr>
            <a:xfrm>
              <a:off x="5279400" y="2453900"/>
              <a:ext cx="186675" cy="145325"/>
            </a:xfrm>
            <a:custGeom>
              <a:avLst/>
              <a:gdLst/>
              <a:ahLst/>
              <a:cxnLst/>
              <a:rect l="l" t="t" r="r" b="b"/>
              <a:pathLst>
                <a:path w="7467" h="5813" extrusionOk="0">
                  <a:moveTo>
                    <a:pt x="6451" y="1"/>
                  </a:moveTo>
                  <a:cubicBezTo>
                    <a:pt x="6230" y="1"/>
                    <a:pt x="5994" y="76"/>
                    <a:pt x="5794" y="225"/>
                  </a:cubicBezTo>
                  <a:lnTo>
                    <a:pt x="537" y="4234"/>
                  </a:lnTo>
                  <a:cubicBezTo>
                    <a:pt x="111" y="4565"/>
                    <a:pt x="1" y="5102"/>
                    <a:pt x="269" y="5465"/>
                  </a:cubicBezTo>
                  <a:lnTo>
                    <a:pt x="553" y="5813"/>
                  </a:lnTo>
                  <a:cubicBezTo>
                    <a:pt x="585" y="5765"/>
                    <a:pt x="632" y="5749"/>
                    <a:pt x="695" y="5734"/>
                  </a:cubicBezTo>
                  <a:lnTo>
                    <a:pt x="458" y="5418"/>
                  </a:lnTo>
                  <a:cubicBezTo>
                    <a:pt x="237" y="5071"/>
                    <a:pt x="332" y="4613"/>
                    <a:pt x="663" y="4376"/>
                  </a:cubicBezTo>
                  <a:lnTo>
                    <a:pt x="5920" y="382"/>
                  </a:lnTo>
                  <a:cubicBezTo>
                    <a:pt x="6086" y="254"/>
                    <a:pt x="6274" y="191"/>
                    <a:pt x="6449" y="191"/>
                  </a:cubicBezTo>
                  <a:cubicBezTo>
                    <a:pt x="6640" y="191"/>
                    <a:pt x="6815" y="266"/>
                    <a:pt x="6930" y="414"/>
                  </a:cubicBezTo>
                  <a:lnTo>
                    <a:pt x="7041" y="556"/>
                  </a:lnTo>
                  <a:cubicBezTo>
                    <a:pt x="7262" y="840"/>
                    <a:pt x="7151" y="1282"/>
                    <a:pt x="6804" y="1550"/>
                  </a:cubicBezTo>
                  <a:lnTo>
                    <a:pt x="4610" y="3224"/>
                  </a:lnTo>
                  <a:cubicBezTo>
                    <a:pt x="4594" y="3240"/>
                    <a:pt x="4578" y="3255"/>
                    <a:pt x="4562" y="3287"/>
                  </a:cubicBezTo>
                  <a:cubicBezTo>
                    <a:pt x="4562" y="3318"/>
                    <a:pt x="4578" y="3334"/>
                    <a:pt x="4594" y="3366"/>
                  </a:cubicBezTo>
                  <a:cubicBezTo>
                    <a:pt x="4602" y="3382"/>
                    <a:pt x="4618" y="3389"/>
                    <a:pt x="4637" y="3389"/>
                  </a:cubicBezTo>
                  <a:cubicBezTo>
                    <a:pt x="4657" y="3389"/>
                    <a:pt x="4681" y="3382"/>
                    <a:pt x="4705" y="3366"/>
                  </a:cubicBezTo>
                  <a:lnTo>
                    <a:pt x="6899" y="1693"/>
                  </a:lnTo>
                  <a:cubicBezTo>
                    <a:pt x="7341" y="1361"/>
                    <a:pt x="7467" y="793"/>
                    <a:pt x="7183" y="446"/>
                  </a:cubicBezTo>
                  <a:lnTo>
                    <a:pt x="7072" y="288"/>
                  </a:lnTo>
                  <a:cubicBezTo>
                    <a:pt x="6930" y="96"/>
                    <a:pt x="6700" y="1"/>
                    <a:pt x="6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2">
              <a:extLst>
                <a:ext uri="{FF2B5EF4-FFF2-40B4-BE49-F238E27FC236}">
                  <a16:creationId xmlns:a16="http://schemas.microsoft.com/office/drawing/2014/main" id="{48B0A094-5C20-CE27-7FF5-A3B9D9478C7C}"/>
                </a:ext>
              </a:extLst>
            </p:cNvPr>
            <p:cNvSpPr/>
            <p:nvPr/>
          </p:nvSpPr>
          <p:spPr>
            <a:xfrm>
              <a:off x="5278225" y="2452675"/>
              <a:ext cx="189450" cy="148125"/>
            </a:xfrm>
            <a:custGeom>
              <a:avLst/>
              <a:gdLst/>
              <a:ahLst/>
              <a:cxnLst/>
              <a:rect l="l" t="t" r="r" b="b"/>
              <a:pathLst>
                <a:path w="7578" h="5925" extrusionOk="0">
                  <a:moveTo>
                    <a:pt x="6493" y="101"/>
                  </a:moveTo>
                  <a:cubicBezTo>
                    <a:pt x="6728" y="101"/>
                    <a:pt x="6945" y="192"/>
                    <a:pt x="7088" y="368"/>
                  </a:cubicBezTo>
                  <a:lnTo>
                    <a:pt x="7198" y="526"/>
                  </a:lnTo>
                  <a:cubicBezTo>
                    <a:pt x="7451" y="858"/>
                    <a:pt x="7325" y="1394"/>
                    <a:pt x="6914" y="1710"/>
                  </a:cubicBezTo>
                  <a:lnTo>
                    <a:pt x="4720" y="3383"/>
                  </a:lnTo>
                  <a:cubicBezTo>
                    <a:pt x="4711" y="3387"/>
                    <a:pt x="4703" y="3389"/>
                    <a:pt x="4695" y="3389"/>
                  </a:cubicBezTo>
                  <a:cubicBezTo>
                    <a:pt x="4674" y="3389"/>
                    <a:pt x="4657" y="3375"/>
                    <a:pt x="4657" y="3352"/>
                  </a:cubicBezTo>
                  <a:cubicBezTo>
                    <a:pt x="4657" y="3336"/>
                    <a:pt x="4673" y="3336"/>
                    <a:pt x="4688" y="3320"/>
                  </a:cubicBezTo>
                  <a:lnTo>
                    <a:pt x="6883" y="1647"/>
                  </a:lnTo>
                  <a:cubicBezTo>
                    <a:pt x="7246" y="1363"/>
                    <a:pt x="7356" y="889"/>
                    <a:pt x="7119" y="573"/>
                  </a:cubicBezTo>
                  <a:lnTo>
                    <a:pt x="7009" y="431"/>
                  </a:lnTo>
                  <a:cubicBezTo>
                    <a:pt x="6884" y="265"/>
                    <a:pt x="6690" y="182"/>
                    <a:pt x="6480" y="182"/>
                  </a:cubicBezTo>
                  <a:cubicBezTo>
                    <a:pt x="6292" y="182"/>
                    <a:pt x="6092" y="249"/>
                    <a:pt x="5920" y="384"/>
                  </a:cubicBezTo>
                  <a:lnTo>
                    <a:pt x="663" y="4393"/>
                  </a:lnTo>
                  <a:cubicBezTo>
                    <a:pt x="316" y="4646"/>
                    <a:pt x="221" y="5135"/>
                    <a:pt x="474" y="5498"/>
                  </a:cubicBezTo>
                  <a:lnTo>
                    <a:pt x="663" y="5767"/>
                  </a:lnTo>
                  <a:cubicBezTo>
                    <a:pt x="647" y="5767"/>
                    <a:pt x="632" y="5783"/>
                    <a:pt x="616" y="5783"/>
                  </a:cubicBezTo>
                  <a:lnTo>
                    <a:pt x="363" y="5483"/>
                  </a:lnTo>
                  <a:cubicBezTo>
                    <a:pt x="111" y="5135"/>
                    <a:pt x="221" y="4630"/>
                    <a:pt x="616" y="4330"/>
                  </a:cubicBezTo>
                  <a:lnTo>
                    <a:pt x="5872" y="321"/>
                  </a:lnTo>
                  <a:cubicBezTo>
                    <a:pt x="6065" y="173"/>
                    <a:pt x="6286" y="101"/>
                    <a:pt x="6493" y="101"/>
                  </a:cubicBezTo>
                  <a:close/>
                  <a:moveTo>
                    <a:pt x="6509" y="0"/>
                  </a:moveTo>
                  <a:cubicBezTo>
                    <a:pt x="6276" y="0"/>
                    <a:pt x="6032" y="80"/>
                    <a:pt x="5825" y="242"/>
                  </a:cubicBezTo>
                  <a:lnTo>
                    <a:pt x="568" y="4236"/>
                  </a:lnTo>
                  <a:cubicBezTo>
                    <a:pt x="111" y="4583"/>
                    <a:pt x="0" y="5151"/>
                    <a:pt x="284" y="5546"/>
                  </a:cubicBezTo>
                  <a:lnTo>
                    <a:pt x="568" y="5893"/>
                  </a:lnTo>
                  <a:cubicBezTo>
                    <a:pt x="584" y="5909"/>
                    <a:pt x="584" y="5909"/>
                    <a:pt x="616" y="5925"/>
                  </a:cubicBezTo>
                  <a:cubicBezTo>
                    <a:pt x="632" y="5909"/>
                    <a:pt x="632" y="5909"/>
                    <a:pt x="647" y="5893"/>
                  </a:cubicBezTo>
                  <a:cubicBezTo>
                    <a:pt x="679" y="5862"/>
                    <a:pt x="695" y="5862"/>
                    <a:pt x="758" y="5846"/>
                  </a:cubicBezTo>
                  <a:cubicBezTo>
                    <a:pt x="774" y="5830"/>
                    <a:pt x="789" y="5814"/>
                    <a:pt x="805" y="5798"/>
                  </a:cubicBezTo>
                  <a:cubicBezTo>
                    <a:pt x="805" y="5783"/>
                    <a:pt x="805" y="5767"/>
                    <a:pt x="805" y="5751"/>
                  </a:cubicBezTo>
                  <a:lnTo>
                    <a:pt x="568" y="5435"/>
                  </a:lnTo>
                  <a:cubicBezTo>
                    <a:pt x="363" y="5120"/>
                    <a:pt x="442" y="4693"/>
                    <a:pt x="742" y="4472"/>
                  </a:cubicBezTo>
                  <a:lnTo>
                    <a:pt x="5983" y="463"/>
                  </a:lnTo>
                  <a:cubicBezTo>
                    <a:pt x="6143" y="348"/>
                    <a:pt x="6326" y="289"/>
                    <a:pt x="6493" y="289"/>
                  </a:cubicBezTo>
                  <a:cubicBezTo>
                    <a:pt x="6672" y="289"/>
                    <a:pt x="6832" y="356"/>
                    <a:pt x="6930" y="495"/>
                  </a:cubicBezTo>
                  <a:lnTo>
                    <a:pt x="7040" y="637"/>
                  </a:lnTo>
                  <a:cubicBezTo>
                    <a:pt x="7246" y="905"/>
                    <a:pt x="7151" y="1315"/>
                    <a:pt x="6819" y="1552"/>
                  </a:cubicBezTo>
                  <a:lnTo>
                    <a:pt x="4625" y="3241"/>
                  </a:lnTo>
                  <a:cubicBezTo>
                    <a:pt x="4594" y="3257"/>
                    <a:pt x="4578" y="3289"/>
                    <a:pt x="4562" y="3336"/>
                  </a:cubicBezTo>
                  <a:cubicBezTo>
                    <a:pt x="4550" y="3430"/>
                    <a:pt x="4626" y="3507"/>
                    <a:pt x="4712" y="3507"/>
                  </a:cubicBezTo>
                  <a:cubicBezTo>
                    <a:pt x="4741" y="3507"/>
                    <a:pt x="4771" y="3498"/>
                    <a:pt x="4799" y="3478"/>
                  </a:cubicBezTo>
                  <a:lnTo>
                    <a:pt x="6993" y="1789"/>
                  </a:lnTo>
                  <a:cubicBezTo>
                    <a:pt x="7451" y="1442"/>
                    <a:pt x="7577" y="842"/>
                    <a:pt x="7293" y="463"/>
                  </a:cubicBezTo>
                  <a:lnTo>
                    <a:pt x="7182" y="305"/>
                  </a:lnTo>
                  <a:cubicBezTo>
                    <a:pt x="7023" y="103"/>
                    <a:pt x="6773" y="0"/>
                    <a:pt x="6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a:extLst>
                <a:ext uri="{FF2B5EF4-FFF2-40B4-BE49-F238E27FC236}">
                  <a16:creationId xmlns:a16="http://schemas.microsoft.com/office/drawing/2014/main" id="{154B8435-E86B-086D-5FE4-EF527DBE461D}"/>
                </a:ext>
              </a:extLst>
            </p:cNvPr>
            <p:cNvSpPr/>
            <p:nvPr/>
          </p:nvSpPr>
          <p:spPr>
            <a:xfrm>
              <a:off x="5286900" y="2419475"/>
              <a:ext cx="219825" cy="191675"/>
            </a:xfrm>
            <a:custGeom>
              <a:avLst/>
              <a:gdLst/>
              <a:ahLst/>
              <a:cxnLst/>
              <a:rect l="l" t="t" r="r" b="b"/>
              <a:pathLst>
                <a:path w="8793" h="7667" extrusionOk="0">
                  <a:moveTo>
                    <a:pt x="7155" y="0"/>
                  </a:moveTo>
                  <a:cubicBezTo>
                    <a:pt x="6923" y="0"/>
                    <a:pt x="6695" y="69"/>
                    <a:pt x="6504" y="212"/>
                  </a:cubicBezTo>
                  <a:lnTo>
                    <a:pt x="2605" y="3180"/>
                  </a:lnTo>
                  <a:cubicBezTo>
                    <a:pt x="2573" y="3212"/>
                    <a:pt x="2558" y="3275"/>
                    <a:pt x="2589" y="3306"/>
                  </a:cubicBezTo>
                  <a:cubicBezTo>
                    <a:pt x="2609" y="3326"/>
                    <a:pt x="2634" y="3339"/>
                    <a:pt x="2658" y="3339"/>
                  </a:cubicBezTo>
                  <a:cubicBezTo>
                    <a:pt x="2673" y="3339"/>
                    <a:pt x="2688" y="3334"/>
                    <a:pt x="2700" y="3322"/>
                  </a:cubicBezTo>
                  <a:lnTo>
                    <a:pt x="6614" y="354"/>
                  </a:lnTo>
                  <a:cubicBezTo>
                    <a:pt x="6776" y="229"/>
                    <a:pt x="6972" y="169"/>
                    <a:pt x="7173" y="169"/>
                  </a:cubicBezTo>
                  <a:cubicBezTo>
                    <a:pt x="7501" y="169"/>
                    <a:pt x="7841" y="329"/>
                    <a:pt x="8067" y="623"/>
                  </a:cubicBezTo>
                  <a:lnTo>
                    <a:pt x="8256" y="860"/>
                  </a:lnTo>
                  <a:cubicBezTo>
                    <a:pt x="8619" y="1349"/>
                    <a:pt x="8572" y="2012"/>
                    <a:pt x="8130" y="2343"/>
                  </a:cubicBezTo>
                  <a:lnTo>
                    <a:pt x="1563" y="7363"/>
                  </a:lnTo>
                  <a:cubicBezTo>
                    <a:pt x="1433" y="7457"/>
                    <a:pt x="1295" y="7502"/>
                    <a:pt x="1152" y="7502"/>
                  </a:cubicBezTo>
                  <a:cubicBezTo>
                    <a:pt x="862" y="7502"/>
                    <a:pt x="555" y="7313"/>
                    <a:pt x="269" y="6953"/>
                  </a:cubicBezTo>
                  <a:lnTo>
                    <a:pt x="143" y="6763"/>
                  </a:lnTo>
                  <a:cubicBezTo>
                    <a:pt x="135" y="6755"/>
                    <a:pt x="127" y="6751"/>
                    <a:pt x="119" y="6751"/>
                  </a:cubicBezTo>
                  <a:cubicBezTo>
                    <a:pt x="111" y="6751"/>
                    <a:pt x="103" y="6755"/>
                    <a:pt x="95" y="6763"/>
                  </a:cubicBezTo>
                  <a:cubicBezTo>
                    <a:pt x="79" y="6795"/>
                    <a:pt x="48" y="6811"/>
                    <a:pt x="16" y="6826"/>
                  </a:cubicBezTo>
                  <a:cubicBezTo>
                    <a:pt x="16" y="6826"/>
                    <a:pt x="16" y="6842"/>
                    <a:pt x="16" y="6842"/>
                  </a:cubicBezTo>
                  <a:cubicBezTo>
                    <a:pt x="0" y="6858"/>
                    <a:pt x="0" y="6858"/>
                    <a:pt x="16" y="6874"/>
                  </a:cubicBezTo>
                  <a:lnTo>
                    <a:pt x="143" y="7047"/>
                  </a:lnTo>
                  <a:cubicBezTo>
                    <a:pt x="454" y="7452"/>
                    <a:pt x="813" y="7666"/>
                    <a:pt x="1153" y="7666"/>
                  </a:cubicBezTo>
                  <a:cubicBezTo>
                    <a:pt x="1330" y="7666"/>
                    <a:pt x="1501" y="7608"/>
                    <a:pt x="1658" y="7489"/>
                  </a:cubicBezTo>
                  <a:lnTo>
                    <a:pt x="8225" y="2470"/>
                  </a:lnTo>
                  <a:cubicBezTo>
                    <a:pt x="8730" y="2091"/>
                    <a:pt x="8793" y="1333"/>
                    <a:pt x="8382" y="765"/>
                  </a:cubicBezTo>
                  <a:lnTo>
                    <a:pt x="8193" y="528"/>
                  </a:lnTo>
                  <a:cubicBezTo>
                    <a:pt x="7928" y="185"/>
                    <a:pt x="7536" y="0"/>
                    <a:pt x="7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a:extLst>
                <a:ext uri="{FF2B5EF4-FFF2-40B4-BE49-F238E27FC236}">
                  <a16:creationId xmlns:a16="http://schemas.microsoft.com/office/drawing/2014/main" id="{A2D65B06-F210-D0C3-72DA-314E711EDA0B}"/>
                </a:ext>
              </a:extLst>
            </p:cNvPr>
            <p:cNvSpPr/>
            <p:nvPr/>
          </p:nvSpPr>
          <p:spPr>
            <a:xfrm>
              <a:off x="5285725" y="2418025"/>
              <a:ext cx="222575" cy="194825"/>
            </a:xfrm>
            <a:custGeom>
              <a:avLst/>
              <a:gdLst/>
              <a:ahLst/>
              <a:cxnLst/>
              <a:rect l="l" t="t" r="r" b="b"/>
              <a:pathLst>
                <a:path w="8903" h="7793" extrusionOk="0">
                  <a:moveTo>
                    <a:pt x="7191" y="117"/>
                  </a:moveTo>
                  <a:cubicBezTo>
                    <a:pt x="7556" y="117"/>
                    <a:pt x="7936" y="298"/>
                    <a:pt x="8193" y="633"/>
                  </a:cubicBezTo>
                  <a:lnTo>
                    <a:pt x="8366" y="870"/>
                  </a:lnTo>
                  <a:cubicBezTo>
                    <a:pt x="8777" y="1407"/>
                    <a:pt x="8729" y="2133"/>
                    <a:pt x="8240" y="2496"/>
                  </a:cubicBezTo>
                  <a:lnTo>
                    <a:pt x="1673" y="7516"/>
                  </a:lnTo>
                  <a:cubicBezTo>
                    <a:pt x="1524" y="7628"/>
                    <a:pt x="1363" y="7682"/>
                    <a:pt x="1197" y="7682"/>
                  </a:cubicBezTo>
                  <a:cubicBezTo>
                    <a:pt x="872" y="7682"/>
                    <a:pt x="530" y="7472"/>
                    <a:pt x="237" y="7074"/>
                  </a:cubicBezTo>
                  <a:lnTo>
                    <a:pt x="111" y="6932"/>
                  </a:lnTo>
                  <a:cubicBezTo>
                    <a:pt x="126" y="6916"/>
                    <a:pt x="142" y="6900"/>
                    <a:pt x="158" y="6884"/>
                  </a:cubicBezTo>
                  <a:lnTo>
                    <a:pt x="268" y="7042"/>
                  </a:lnTo>
                  <a:cubicBezTo>
                    <a:pt x="561" y="7428"/>
                    <a:pt x="880" y="7628"/>
                    <a:pt x="1182" y="7628"/>
                  </a:cubicBezTo>
                  <a:cubicBezTo>
                    <a:pt x="1337" y="7628"/>
                    <a:pt x="1487" y="7576"/>
                    <a:pt x="1626" y="7469"/>
                  </a:cubicBezTo>
                  <a:lnTo>
                    <a:pt x="8208" y="2449"/>
                  </a:lnTo>
                  <a:cubicBezTo>
                    <a:pt x="8666" y="2054"/>
                    <a:pt x="8729" y="1360"/>
                    <a:pt x="8335" y="902"/>
                  </a:cubicBezTo>
                  <a:lnTo>
                    <a:pt x="8145" y="665"/>
                  </a:lnTo>
                  <a:cubicBezTo>
                    <a:pt x="7910" y="341"/>
                    <a:pt x="7553" y="170"/>
                    <a:pt x="7210" y="170"/>
                  </a:cubicBezTo>
                  <a:cubicBezTo>
                    <a:pt x="7001" y="170"/>
                    <a:pt x="6797" y="234"/>
                    <a:pt x="6630" y="365"/>
                  </a:cubicBezTo>
                  <a:lnTo>
                    <a:pt x="2715" y="3349"/>
                  </a:lnTo>
                  <a:lnTo>
                    <a:pt x="2684" y="3349"/>
                  </a:lnTo>
                  <a:cubicBezTo>
                    <a:pt x="2684" y="3333"/>
                    <a:pt x="2668" y="3301"/>
                    <a:pt x="2684" y="3301"/>
                  </a:cubicBezTo>
                  <a:lnTo>
                    <a:pt x="6583" y="318"/>
                  </a:lnTo>
                  <a:cubicBezTo>
                    <a:pt x="6760" y="182"/>
                    <a:pt x="6973" y="117"/>
                    <a:pt x="7191" y="117"/>
                  </a:cubicBezTo>
                  <a:close/>
                  <a:moveTo>
                    <a:pt x="7197" y="0"/>
                  </a:moveTo>
                  <a:cubicBezTo>
                    <a:pt x="6955" y="0"/>
                    <a:pt x="6718" y="73"/>
                    <a:pt x="6519" y="223"/>
                  </a:cubicBezTo>
                  <a:lnTo>
                    <a:pt x="2620" y="3206"/>
                  </a:lnTo>
                  <a:cubicBezTo>
                    <a:pt x="2557" y="3238"/>
                    <a:pt x="2542" y="3333"/>
                    <a:pt x="2605" y="3396"/>
                  </a:cubicBezTo>
                  <a:cubicBezTo>
                    <a:pt x="2624" y="3434"/>
                    <a:pt x="2660" y="3455"/>
                    <a:pt x="2700" y="3455"/>
                  </a:cubicBezTo>
                  <a:cubicBezTo>
                    <a:pt x="2726" y="3455"/>
                    <a:pt x="2753" y="3446"/>
                    <a:pt x="2778" y="3427"/>
                  </a:cubicBezTo>
                  <a:lnTo>
                    <a:pt x="6693" y="444"/>
                  </a:lnTo>
                  <a:cubicBezTo>
                    <a:pt x="6847" y="326"/>
                    <a:pt x="7029" y="270"/>
                    <a:pt x="7217" y="270"/>
                  </a:cubicBezTo>
                  <a:cubicBezTo>
                    <a:pt x="7529" y="270"/>
                    <a:pt x="7855" y="426"/>
                    <a:pt x="8082" y="712"/>
                  </a:cubicBezTo>
                  <a:lnTo>
                    <a:pt x="8256" y="949"/>
                  </a:lnTo>
                  <a:cubicBezTo>
                    <a:pt x="8603" y="1423"/>
                    <a:pt x="8556" y="2038"/>
                    <a:pt x="8145" y="2354"/>
                  </a:cubicBezTo>
                  <a:lnTo>
                    <a:pt x="1579" y="7374"/>
                  </a:lnTo>
                  <a:cubicBezTo>
                    <a:pt x="1458" y="7468"/>
                    <a:pt x="1328" y="7514"/>
                    <a:pt x="1192" y="7514"/>
                  </a:cubicBezTo>
                  <a:cubicBezTo>
                    <a:pt x="919" y="7514"/>
                    <a:pt x="627" y="7328"/>
                    <a:pt x="363" y="6979"/>
                  </a:cubicBezTo>
                  <a:lnTo>
                    <a:pt x="237" y="6806"/>
                  </a:lnTo>
                  <a:cubicBezTo>
                    <a:pt x="221" y="6774"/>
                    <a:pt x="190" y="6774"/>
                    <a:pt x="174" y="6774"/>
                  </a:cubicBezTo>
                  <a:cubicBezTo>
                    <a:pt x="142" y="6774"/>
                    <a:pt x="111" y="6774"/>
                    <a:pt x="111" y="6806"/>
                  </a:cubicBezTo>
                  <a:cubicBezTo>
                    <a:pt x="95" y="6821"/>
                    <a:pt x="63" y="6837"/>
                    <a:pt x="47" y="6853"/>
                  </a:cubicBezTo>
                  <a:cubicBezTo>
                    <a:pt x="32" y="6853"/>
                    <a:pt x="16" y="6884"/>
                    <a:pt x="16" y="6900"/>
                  </a:cubicBezTo>
                  <a:cubicBezTo>
                    <a:pt x="0" y="6932"/>
                    <a:pt x="0" y="6948"/>
                    <a:pt x="16" y="6963"/>
                  </a:cubicBezTo>
                  <a:lnTo>
                    <a:pt x="158" y="7137"/>
                  </a:lnTo>
                  <a:cubicBezTo>
                    <a:pt x="476" y="7568"/>
                    <a:pt x="841" y="7792"/>
                    <a:pt x="1192" y="7792"/>
                  </a:cubicBezTo>
                  <a:cubicBezTo>
                    <a:pt x="1381" y="7792"/>
                    <a:pt x="1565" y="7727"/>
                    <a:pt x="1736" y="7595"/>
                  </a:cubicBezTo>
                  <a:lnTo>
                    <a:pt x="8319" y="2591"/>
                  </a:lnTo>
                  <a:cubicBezTo>
                    <a:pt x="8840" y="2180"/>
                    <a:pt x="8903" y="1375"/>
                    <a:pt x="8461" y="791"/>
                  </a:cubicBezTo>
                  <a:lnTo>
                    <a:pt x="8287" y="555"/>
                  </a:lnTo>
                  <a:cubicBezTo>
                    <a:pt x="8004" y="193"/>
                    <a:pt x="7593" y="0"/>
                    <a:pt x="7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a:extLst>
              <a:ext uri="{FF2B5EF4-FFF2-40B4-BE49-F238E27FC236}">
                <a16:creationId xmlns:a16="http://schemas.microsoft.com/office/drawing/2014/main" id="{F215D333-0CDE-0B02-0513-14E018660A01}"/>
              </a:ext>
            </a:extLst>
          </p:cNvPr>
          <p:cNvSpPr/>
          <p:nvPr/>
        </p:nvSpPr>
        <p:spPr>
          <a:xfrm rot="1791412">
            <a:off x="221387" y="241585"/>
            <a:ext cx="636212" cy="650712"/>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2">
            <a:extLst>
              <a:ext uri="{FF2B5EF4-FFF2-40B4-BE49-F238E27FC236}">
                <a16:creationId xmlns:a16="http://schemas.microsoft.com/office/drawing/2014/main" id="{86FFAE62-3047-3F7F-D1AD-93034F597631}"/>
              </a:ext>
            </a:extLst>
          </p:cNvPr>
          <p:cNvSpPr/>
          <p:nvPr/>
        </p:nvSpPr>
        <p:spPr>
          <a:xfrm rot="1844305">
            <a:off x="5509460" y="4571981"/>
            <a:ext cx="636195" cy="650695"/>
          </a:xfrm>
          <a:custGeom>
            <a:avLst/>
            <a:gdLst/>
            <a:ahLst/>
            <a:cxnLst/>
            <a:rect l="l" t="t" r="r" b="b"/>
            <a:pathLst>
              <a:path w="11934" h="12206" extrusionOk="0">
                <a:moveTo>
                  <a:pt x="6177" y="1372"/>
                </a:moveTo>
                <a:cubicBezTo>
                  <a:pt x="6285" y="1477"/>
                  <a:pt x="6385" y="1589"/>
                  <a:pt x="6472" y="1708"/>
                </a:cubicBezTo>
                <a:lnTo>
                  <a:pt x="6456" y="1676"/>
                </a:lnTo>
                <a:lnTo>
                  <a:pt x="6456" y="1676"/>
                </a:lnTo>
                <a:cubicBezTo>
                  <a:pt x="6788" y="2182"/>
                  <a:pt x="7072" y="2718"/>
                  <a:pt x="7104" y="3239"/>
                </a:cubicBezTo>
                <a:cubicBezTo>
                  <a:pt x="7119" y="3476"/>
                  <a:pt x="7072" y="3729"/>
                  <a:pt x="6946" y="3950"/>
                </a:cubicBezTo>
                <a:cubicBezTo>
                  <a:pt x="6898" y="4060"/>
                  <a:pt x="6819" y="4155"/>
                  <a:pt x="6725" y="4249"/>
                </a:cubicBezTo>
                <a:cubicBezTo>
                  <a:pt x="6709" y="4281"/>
                  <a:pt x="6677" y="4297"/>
                  <a:pt x="6662" y="4328"/>
                </a:cubicBezTo>
                <a:lnTo>
                  <a:pt x="6646" y="4344"/>
                </a:lnTo>
                <a:lnTo>
                  <a:pt x="6662" y="4344"/>
                </a:lnTo>
                <a:lnTo>
                  <a:pt x="6614" y="4376"/>
                </a:lnTo>
                <a:cubicBezTo>
                  <a:pt x="6551" y="4423"/>
                  <a:pt x="6504" y="4455"/>
                  <a:pt x="6456" y="4502"/>
                </a:cubicBezTo>
                <a:cubicBezTo>
                  <a:pt x="6346" y="4565"/>
                  <a:pt x="6251" y="4628"/>
                  <a:pt x="6125" y="4660"/>
                </a:cubicBezTo>
                <a:cubicBezTo>
                  <a:pt x="6085" y="4676"/>
                  <a:pt x="6046" y="4684"/>
                  <a:pt x="6006" y="4684"/>
                </a:cubicBezTo>
                <a:cubicBezTo>
                  <a:pt x="5967" y="4684"/>
                  <a:pt x="5928" y="4676"/>
                  <a:pt x="5888" y="4660"/>
                </a:cubicBezTo>
                <a:cubicBezTo>
                  <a:pt x="5699" y="4565"/>
                  <a:pt x="5572" y="4376"/>
                  <a:pt x="5525" y="4171"/>
                </a:cubicBezTo>
                <a:cubicBezTo>
                  <a:pt x="5446" y="3886"/>
                  <a:pt x="5399" y="3618"/>
                  <a:pt x="5415" y="3334"/>
                </a:cubicBezTo>
                <a:cubicBezTo>
                  <a:pt x="5415" y="3034"/>
                  <a:pt x="5462" y="2750"/>
                  <a:pt x="5541" y="2466"/>
                </a:cubicBezTo>
                <a:cubicBezTo>
                  <a:pt x="5604" y="2197"/>
                  <a:pt x="5730" y="1929"/>
                  <a:pt x="5888" y="1692"/>
                </a:cubicBezTo>
                <a:cubicBezTo>
                  <a:pt x="5967" y="1582"/>
                  <a:pt x="6046" y="1471"/>
                  <a:pt x="6156" y="1392"/>
                </a:cubicBezTo>
                <a:cubicBezTo>
                  <a:pt x="6164" y="1385"/>
                  <a:pt x="6171" y="1378"/>
                  <a:pt x="6177" y="1372"/>
                </a:cubicBezTo>
                <a:close/>
                <a:moveTo>
                  <a:pt x="5076" y="1"/>
                </a:moveTo>
                <a:cubicBezTo>
                  <a:pt x="4718" y="1"/>
                  <a:pt x="4353" y="66"/>
                  <a:pt x="4025" y="208"/>
                </a:cubicBezTo>
                <a:cubicBezTo>
                  <a:pt x="3694" y="350"/>
                  <a:pt x="3378" y="524"/>
                  <a:pt x="3078" y="745"/>
                </a:cubicBezTo>
                <a:cubicBezTo>
                  <a:pt x="2794" y="950"/>
                  <a:pt x="2526" y="1187"/>
                  <a:pt x="2273" y="1424"/>
                </a:cubicBezTo>
                <a:cubicBezTo>
                  <a:pt x="2021" y="1676"/>
                  <a:pt x="1800" y="1961"/>
                  <a:pt x="1594" y="2245"/>
                </a:cubicBezTo>
                <a:cubicBezTo>
                  <a:pt x="1389" y="2545"/>
                  <a:pt x="1216" y="2845"/>
                  <a:pt x="1058" y="3160"/>
                </a:cubicBezTo>
                <a:cubicBezTo>
                  <a:pt x="900" y="3476"/>
                  <a:pt x="774" y="3807"/>
                  <a:pt x="663" y="4139"/>
                </a:cubicBezTo>
                <a:cubicBezTo>
                  <a:pt x="442" y="4786"/>
                  <a:pt x="300" y="5465"/>
                  <a:pt x="205" y="6144"/>
                </a:cubicBezTo>
                <a:cubicBezTo>
                  <a:pt x="126" y="6822"/>
                  <a:pt x="79" y="7501"/>
                  <a:pt x="48" y="8180"/>
                </a:cubicBezTo>
                <a:cubicBezTo>
                  <a:pt x="32" y="8859"/>
                  <a:pt x="32" y="9522"/>
                  <a:pt x="32" y="10201"/>
                </a:cubicBezTo>
                <a:cubicBezTo>
                  <a:pt x="16" y="10864"/>
                  <a:pt x="16" y="11542"/>
                  <a:pt x="0" y="12205"/>
                </a:cubicBezTo>
                <a:cubicBezTo>
                  <a:pt x="111" y="11542"/>
                  <a:pt x="174" y="10895"/>
                  <a:pt x="237" y="10216"/>
                </a:cubicBezTo>
                <a:cubicBezTo>
                  <a:pt x="300" y="9553"/>
                  <a:pt x="363" y="8890"/>
                  <a:pt x="442" y="8227"/>
                </a:cubicBezTo>
                <a:cubicBezTo>
                  <a:pt x="505" y="7549"/>
                  <a:pt x="600" y="6901"/>
                  <a:pt x="726" y="6254"/>
                </a:cubicBezTo>
                <a:cubicBezTo>
                  <a:pt x="837" y="5607"/>
                  <a:pt x="1010" y="4976"/>
                  <a:pt x="1247" y="4360"/>
                </a:cubicBezTo>
                <a:cubicBezTo>
                  <a:pt x="1358" y="4060"/>
                  <a:pt x="1484" y="3760"/>
                  <a:pt x="1642" y="3476"/>
                </a:cubicBezTo>
                <a:cubicBezTo>
                  <a:pt x="1784" y="3192"/>
                  <a:pt x="1942" y="2924"/>
                  <a:pt x="2147" y="2671"/>
                </a:cubicBezTo>
                <a:cubicBezTo>
                  <a:pt x="2336" y="2418"/>
                  <a:pt x="2542" y="2182"/>
                  <a:pt x="2763" y="1961"/>
                </a:cubicBezTo>
                <a:cubicBezTo>
                  <a:pt x="2999" y="1755"/>
                  <a:pt x="3252" y="1550"/>
                  <a:pt x="3504" y="1377"/>
                </a:cubicBezTo>
                <a:cubicBezTo>
                  <a:pt x="3987" y="1040"/>
                  <a:pt x="4510" y="772"/>
                  <a:pt x="4999" y="772"/>
                </a:cubicBezTo>
                <a:cubicBezTo>
                  <a:pt x="5038" y="772"/>
                  <a:pt x="5076" y="773"/>
                  <a:pt x="5115" y="777"/>
                </a:cubicBezTo>
                <a:cubicBezTo>
                  <a:pt x="5359" y="805"/>
                  <a:pt x="5590" y="900"/>
                  <a:pt x="5784" y="1035"/>
                </a:cubicBezTo>
                <a:lnTo>
                  <a:pt x="5784" y="1035"/>
                </a:lnTo>
                <a:cubicBezTo>
                  <a:pt x="5659" y="1133"/>
                  <a:pt x="5555" y="1241"/>
                  <a:pt x="5462" y="1361"/>
                </a:cubicBezTo>
                <a:cubicBezTo>
                  <a:pt x="5241" y="1645"/>
                  <a:pt x="5083" y="1961"/>
                  <a:pt x="4973" y="2292"/>
                </a:cubicBezTo>
                <a:cubicBezTo>
                  <a:pt x="4878" y="2624"/>
                  <a:pt x="4799" y="2955"/>
                  <a:pt x="4783" y="3302"/>
                </a:cubicBezTo>
                <a:cubicBezTo>
                  <a:pt x="4752" y="3650"/>
                  <a:pt x="4783" y="4013"/>
                  <a:pt x="4878" y="4360"/>
                </a:cubicBezTo>
                <a:cubicBezTo>
                  <a:pt x="4925" y="4534"/>
                  <a:pt x="5004" y="4723"/>
                  <a:pt x="5115" y="4881"/>
                </a:cubicBezTo>
                <a:cubicBezTo>
                  <a:pt x="5241" y="5070"/>
                  <a:pt x="5415" y="5228"/>
                  <a:pt x="5636" y="5307"/>
                </a:cubicBezTo>
                <a:cubicBezTo>
                  <a:pt x="5757" y="5359"/>
                  <a:pt x="5884" y="5383"/>
                  <a:pt x="6010" y="5383"/>
                </a:cubicBezTo>
                <a:cubicBezTo>
                  <a:pt x="6112" y="5383"/>
                  <a:pt x="6215" y="5367"/>
                  <a:pt x="6314" y="5339"/>
                </a:cubicBezTo>
                <a:cubicBezTo>
                  <a:pt x="6504" y="5291"/>
                  <a:pt x="6693" y="5212"/>
                  <a:pt x="6851" y="5102"/>
                </a:cubicBezTo>
                <a:cubicBezTo>
                  <a:pt x="6930" y="5055"/>
                  <a:pt x="7009" y="4991"/>
                  <a:pt x="7072" y="4944"/>
                </a:cubicBezTo>
                <a:lnTo>
                  <a:pt x="7119" y="4897"/>
                </a:lnTo>
                <a:lnTo>
                  <a:pt x="7151" y="4881"/>
                </a:lnTo>
                <a:lnTo>
                  <a:pt x="7167" y="4865"/>
                </a:lnTo>
                <a:lnTo>
                  <a:pt x="7182" y="4849"/>
                </a:lnTo>
                <a:cubicBezTo>
                  <a:pt x="7214" y="4818"/>
                  <a:pt x="7246" y="4786"/>
                  <a:pt x="7277" y="4755"/>
                </a:cubicBezTo>
                <a:cubicBezTo>
                  <a:pt x="7419" y="4613"/>
                  <a:pt x="7530" y="4455"/>
                  <a:pt x="7624" y="4297"/>
                </a:cubicBezTo>
                <a:cubicBezTo>
                  <a:pt x="7814" y="3950"/>
                  <a:pt x="7909" y="3571"/>
                  <a:pt x="7877" y="3176"/>
                </a:cubicBezTo>
                <a:cubicBezTo>
                  <a:pt x="7861" y="2813"/>
                  <a:pt x="7767" y="2450"/>
                  <a:pt x="7624" y="2134"/>
                </a:cubicBezTo>
                <a:cubicBezTo>
                  <a:pt x="7467" y="1819"/>
                  <a:pt x="7309" y="1534"/>
                  <a:pt x="7119" y="1250"/>
                </a:cubicBezTo>
                <a:lnTo>
                  <a:pt x="7119" y="1234"/>
                </a:lnTo>
                <a:lnTo>
                  <a:pt x="7104" y="1234"/>
                </a:lnTo>
                <a:cubicBezTo>
                  <a:pt x="7031" y="1136"/>
                  <a:pt x="6953" y="1040"/>
                  <a:pt x="6870" y="949"/>
                </a:cubicBezTo>
                <a:lnTo>
                  <a:pt x="6870" y="949"/>
                </a:lnTo>
                <a:cubicBezTo>
                  <a:pt x="7023" y="876"/>
                  <a:pt x="7182" y="814"/>
                  <a:pt x="7340" y="761"/>
                </a:cubicBezTo>
                <a:cubicBezTo>
                  <a:pt x="7640" y="666"/>
                  <a:pt x="7940" y="571"/>
                  <a:pt x="8240" y="508"/>
                </a:cubicBezTo>
                <a:cubicBezTo>
                  <a:pt x="8779" y="395"/>
                  <a:pt x="9344" y="332"/>
                  <a:pt x="9900" y="332"/>
                </a:cubicBezTo>
                <a:cubicBezTo>
                  <a:pt x="9962" y="332"/>
                  <a:pt x="10025" y="333"/>
                  <a:pt x="10087" y="335"/>
                </a:cubicBezTo>
                <a:cubicBezTo>
                  <a:pt x="10403" y="335"/>
                  <a:pt x="10718" y="366"/>
                  <a:pt x="11034" y="414"/>
                </a:cubicBezTo>
                <a:cubicBezTo>
                  <a:pt x="11350" y="461"/>
                  <a:pt x="11650" y="540"/>
                  <a:pt x="11934" y="666"/>
                </a:cubicBezTo>
                <a:cubicBezTo>
                  <a:pt x="11366" y="366"/>
                  <a:pt x="10750" y="193"/>
                  <a:pt x="10103" y="130"/>
                </a:cubicBezTo>
                <a:cubicBezTo>
                  <a:pt x="9839" y="103"/>
                  <a:pt x="9570" y="91"/>
                  <a:pt x="9300" y="91"/>
                </a:cubicBezTo>
                <a:cubicBezTo>
                  <a:pt x="8923" y="91"/>
                  <a:pt x="8545" y="115"/>
                  <a:pt x="8177" y="161"/>
                </a:cubicBezTo>
                <a:cubicBezTo>
                  <a:pt x="7845" y="208"/>
                  <a:pt x="7530" y="272"/>
                  <a:pt x="7214" y="366"/>
                </a:cubicBezTo>
                <a:cubicBezTo>
                  <a:pt x="6980" y="425"/>
                  <a:pt x="6746" y="509"/>
                  <a:pt x="6518" y="607"/>
                </a:cubicBezTo>
                <a:lnTo>
                  <a:pt x="6518" y="607"/>
                </a:lnTo>
                <a:cubicBezTo>
                  <a:pt x="6452" y="551"/>
                  <a:pt x="6384" y="497"/>
                  <a:pt x="6314" y="445"/>
                </a:cubicBezTo>
                <a:cubicBezTo>
                  <a:pt x="5983" y="193"/>
                  <a:pt x="5588" y="51"/>
                  <a:pt x="5194" y="3"/>
                </a:cubicBezTo>
                <a:cubicBezTo>
                  <a:pt x="5154" y="2"/>
                  <a:pt x="5115" y="1"/>
                  <a:pt x="5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mc:AlternateContent xmlns:mc="http://schemas.openxmlformats.org/markup-compatibility/2006" xmlns:a14="http://schemas.microsoft.com/office/drawing/2010/main">
        <mc:Choice Requires="a14">
          <p:sp>
            <p:nvSpPr>
              <p:cNvPr id="4" name="Google Shape;1240;p52">
                <a:extLst>
                  <a:ext uri="{FF2B5EF4-FFF2-40B4-BE49-F238E27FC236}">
                    <a16:creationId xmlns:a16="http://schemas.microsoft.com/office/drawing/2014/main" id="{AA981577-F67A-5750-BED1-52F9E98F411D}"/>
                  </a:ext>
                </a:extLst>
              </p:cNvPr>
              <p:cNvSpPr txBox="1"/>
              <p:nvPr/>
            </p:nvSpPr>
            <p:spPr>
              <a:xfrm>
                <a:off x="539493" y="2343629"/>
                <a:ext cx="7264440" cy="1431124"/>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Para xmlns:m="http://schemas.openxmlformats.org/officeDocument/2006/math">
                    <m:oMathParaPr>
                      <m:jc m:val="left"/>
                    </m:oMathParaPr>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𝑆</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𝐼</m:t>
                          </m:r>
                        </m:e>
                        <m:sub>
                          <m:r>
                            <a:rPr lang="it-IT" sz="1600" b="0" i="1" smtClean="0">
                              <a:solidFill>
                                <a:schemeClr val="dk1"/>
                              </a:solidFill>
                              <a:latin typeface="Cambria Math" panose="02040503050406030204" pitchFamily="18" charset="0"/>
                              <a:ea typeface="Open Sans SemiBold"/>
                              <a:cs typeface="Open Sans SemiBold"/>
                              <a:sym typeface="Open Sans SemiBold"/>
                            </a:rPr>
                            <m:t>𝑒𝑖𝑔𝑉𝑒𝑐</m:t>
                          </m:r>
                        </m:sub>
                      </m:sSub>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acc>
                            <m:accPr>
                              <m:chr m:val="̅"/>
                              <m:ctrlPr>
                                <a:rPr lang="it-IT" sz="1600" b="0" i="1" smtClean="0">
                                  <a:solidFill>
                                    <a:schemeClr val="dk1"/>
                                  </a:solidFill>
                                  <a:latin typeface="Cambria Math" panose="02040503050406030204" pitchFamily="18" charset="0"/>
                                  <a:ea typeface="Open Sans SemiBold"/>
                                  <a:cs typeface="Open Sans SemiBold"/>
                                  <a:sym typeface="Open Sans SemiBold"/>
                                </a:rPr>
                              </m:ctrlPr>
                            </m:accPr>
                            <m:e>
                              <m:r>
                                <a:rPr lang="it-IT" sz="1600" b="0" i="1" smtClean="0">
                                  <a:solidFill>
                                    <a:schemeClr val="dk1"/>
                                  </a:solidFill>
                                  <a:latin typeface="Cambria Math" panose="02040503050406030204" pitchFamily="18" charset="0"/>
                                  <a:ea typeface="Open Sans SemiBold"/>
                                  <a:cs typeface="Open Sans SemiBold"/>
                                  <a:sym typeface="Open Sans SemiBold"/>
                                </a:rPr>
                                <m:t>𝑥</m:t>
                              </m:r>
                            </m:e>
                          </m:acc>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𝑇</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𝑅</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e>
                      </m:d>
                      <m:r>
                        <a:rPr lang="it-IT" sz="1600" b="0" i="1" smtClean="0">
                          <a:solidFill>
                            <a:schemeClr val="dk1"/>
                          </a:solidFill>
                          <a:latin typeface="Cambria Math" panose="02040503050406030204" pitchFamily="18" charset="0"/>
                          <a:ea typeface="Open Sans SemiBold"/>
                          <a:cs typeface="Open Sans SemiBold"/>
                          <a:sym typeface="Open Sans SemiBold"/>
                        </a:rPr>
                        <m:t>=1−</m:t>
                      </m:r>
                      <m:f>
                        <m:fPr>
                          <m:ctrlPr>
                            <a:rPr lang="it-IT" sz="1600" b="0" i="1" smtClean="0">
                              <a:solidFill>
                                <a:schemeClr val="dk1"/>
                              </a:solidFill>
                              <a:latin typeface="Cambria Math" panose="02040503050406030204" pitchFamily="18" charset="0"/>
                              <a:ea typeface="Open Sans SemiBold"/>
                              <a:cs typeface="Open Sans SemiBold"/>
                              <a:sym typeface="Open Sans SemiBold"/>
                            </a:rPr>
                          </m:ctrlPr>
                        </m:fPr>
                        <m:num>
                          <m:r>
                            <a:rPr lang="it-IT" sz="1600" b="0" i="1" smtClean="0">
                              <a:solidFill>
                                <a:schemeClr val="dk1"/>
                              </a:solidFill>
                              <a:latin typeface="Cambria Math" panose="02040503050406030204" pitchFamily="18" charset="0"/>
                              <a:ea typeface="Open Sans SemiBold"/>
                              <a:cs typeface="Open Sans SemiBold"/>
                              <a:sym typeface="Open Sans SemiBold"/>
                            </a:rPr>
                            <m:t>1</m:t>
                          </m:r>
                        </m:num>
                        <m:den>
                          <m:r>
                            <a:rPr lang="it-IT" sz="1600" b="0" i="1" smtClean="0">
                              <a:solidFill>
                                <a:schemeClr val="dk1"/>
                              </a:solidFill>
                              <a:latin typeface="Cambria Math" panose="02040503050406030204" pitchFamily="18" charset="0"/>
                              <a:ea typeface="Open Sans SemiBold"/>
                              <a:cs typeface="Open Sans SemiBold"/>
                              <a:sym typeface="Open Sans SemiBold"/>
                            </a:rPr>
                            <m:t>2</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𝑃</m:t>
                              </m:r>
                            </m:e>
                            <m:sub>
                              <m:r>
                                <a:rPr lang="it-IT" sz="1600" b="0" i="1" smtClean="0">
                                  <a:solidFill>
                                    <a:schemeClr val="dk1"/>
                                  </a:solidFill>
                                  <a:latin typeface="Cambria Math" panose="02040503050406030204" pitchFamily="18" charset="0"/>
                                  <a:ea typeface="Open Sans SemiBold"/>
                                  <a:cs typeface="Open Sans SemiBold"/>
                                  <a:sym typeface="Open Sans SemiBold"/>
                                </a:rPr>
                                <m:t>0</m:t>
                              </m:r>
                            </m:sub>
                          </m:sSub>
                        </m:den>
                      </m:f>
                      <m:nary>
                        <m:naryPr>
                          <m:chr m:val="∑"/>
                          <m:ctrlPr>
                            <a:rPr lang="pt-BR" sz="1600" i="1">
                              <a:solidFill>
                                <a:schemeClr val="dk1"/>
                              </a:solidFill>
                              <a:latin typeface="Cambria Math" panose="02040503050406030204" pitchFamily="18" charset="0"/>
                              <a:ea typeface="Open Sans SemiBold"/>
                              <a:cs typeface="Open Sans SemiBold"/>
                              <a:sym typeface="Open Sans SemiBold"/>
                            </a:rPr>
                          </m:ctrlPr>
                        </m:naryPr>
                        <m:sub>
                          <m:r>
                            <a:rPr lang="it-IT" sz="1600" b="0" i="1" smtClean="0">
                              <a:solidFill>
                                <a:schemeClr val="dk1"/>
                              </a:solidFill>
                              <a:latin typeface="Cambria Math" panose="02040503050406030204" pitchFamily="18" charset="0"/>
                              <a:ea typeface="Open Sans SemiBold"/>
                              <a:cs typeface="Open Sans SemiBold"/>
                              <a:sym typeface="Open Sans SemiBold"/>
                            </a:rPr>
                            <m:t>𝑗</m:t>
                          </m:r>
                          <m:r>
                            <a:rPr lang="pt-BR" sz="1600" i="1">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1</m:t>
                          </m:r>
                        </m:sub>
                        <m:sup>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𝑃</m:t>
                              </m:r>
                            </m:e>
                            <m:sub>
                              <m:r>
                                <a:rPr lang="it-IT" sz="1600" b="0" i="1" smtClean="0">
                                  <a:solidFill>
                                    <a:schemeClr val="dk1"/>
                                  </a:solidFill>
                                  <a:latin typeface="Cambria Math" panose="02040503050406030204" pitchFamily="18" charset="0"/>
                                  <a:ea typeface="Open Sans SemiBold"/>
                                  <a:cs typeface="Open Sans SemiBold"/>
                                  <a:sym typeface="Open Sans SemiBold"/>
                                </a:rPr>
                                <m:t>0</m:t>
                              </m:r>
                            </m:sub>
                          </m:sSub>
                        </m:sup>
                        <m:e>
                          <m:nary>
                            <m:naryPr>
                              <m:chr m:val="∑"/>
                              <m:ctrlPr>
                                <a:rPr lang="pt-BR" sz="1600" i="1">
                                  <a:solidFill>
                                    <a:schemeClr val="dk1"/>
                                  </a:solidFill>
                                  <a:latin typeface="Cambria Math" panose="02040503050406030204" pitchFamily="18" charset="0"/>
                                  <a:ea typeface="Open Sans SemiBold"/>
                                  <a:cs typeface="Open Sans SemiBold"/>
                                  <a:sym typeface="Open Sans SemiBold"/>
                                </a:rPr>
                              </m:ctrlPr>
                            </m:naryPr>
                            <m:sub>
                              <m:r>
                                <a:rPr lang="pt-BR" sz="1600" i="1">
                                  <a:solidFill>
                                    <a:schemeClr val="dk1"/>
                                  </a:solidFill>
                                  <a:latin typeface="Cambria Math" panose="02040503050406030204" pitchFamily="18" charset="0"/>
                                  <a:ea typeface="Open Sans SemiBold"/>
                                  <a:cs typeface="Open Sans SemiBold"/>
                                  <a:sym typeface="Open Sans SemiBold"/>
                                </a:rPr>
                                <m:t>𝑘</m:t>
                              </m:r>
                              <m:r>
                                <a:rPr lang="pt-BR" sz="1600" i="1">
                                  <a:solidFill>
                                    <a:schemeClr val="dk1"/>
                                  </a:solidFill>
                                  <a:latin typeface="Cambria Math" panose="02040503050406030204" pitchFamily="18" charset="0"/>
                                  <a:ea typeface="Open Sans SemiBold"/>
                                  <a:cs typeface="Open Sans SemiBold"/>
                                  <a:sym typeface="Open Sans SemiBold"/>
                                </a:rPr>
                                <m:t>=1</m:t>
                              </m:r>
                            </m:sub>
                            <m:sup>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𝑁</m:t>
                                  </m:r>
                                </m:e>
                                <m:sub>
                                  <m:r>
                                    <a:rPr lang="it-IT" sz="1600" i="1">
                                      <a:solidFill>
                                        <a:schemeClr val="dk1"/>
                                      </a:solidFill>
                                      <a:latin typeface="Cambria Math" panose="02040503050406030204" pitchFamily="18" charset="0"/>
                                      <a:ea typeface="Open Sans SemiBold"/>
                                      <a:cs typeface="Open Sans SemiBold"/>
                                      <a:sym typeface="Open Sans SemiBold"/>
                                    </a:rPr>
                                    <m:t>𝑣𝑎𝑟</m:t>
                                  </m:r>
                                </m:sub>
                              </m:sSub>
                            </m:sup>
                            <m:e>
                              <m:d>
                                <m:dPr>
                                  <m:begChr m:val="|"/>
                                  <m:endChr m:val="|"/>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𝑝</m:t>
                                      </m:r>
                                    </m:e>
                                    <m:sub>
                                      <m:r>
                                        <a:rPr lang="it-IT" sz="1600" b="0" i="1" smtClean="0">
                                          <a:solidFill>
                                            <a:schemeClr val="dk1"/>
                                          </a:solidFill>
                                          <a:latin typeface="Cambria Math" panose="02040503050406030204" pitchFamily="18" charset="0"/>
                                          <a:ea typeface="Open Sans SemiBold"/>
                                          <a:cs typeface="Open Sans SemiBold"/>
                                          <a:sym typeface="Open Sans SemiBold"/>
                                        </a:rPr>
                                        <m:t>𝑗</m:t>
                                      </m:r>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𝑇</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𝑅</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sub>
                                  </m:sSub>
                                  <m:sSup>
                                    <m:sSupPr>
                                      <m:ctrlPr>
                                        <a:rPr lang="it-IT" sz="1600" b="0" i="1" smtClean="0">
                                          <a:solidFill>
                                            <a:schemeClr val="dk1"/>
                                          </a:solidFill>
                                          <a:latin typeface="Cambria Math" panose="02040503050406030204" pitchFamily="18" charset="0"/>
                                          <a:ea typeface="Open Sans SemiBold"/>
                                          <a:cs typeface="Open Sans SemiBold"/>
                                          <a:sym typeface="Open Sans SemiBold"/>
                                        </a:rPr>
                                      </m:ctrlPr>
                                    </m:sSupPr>
                                    <m:e>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r>
                                            <a:rPr lang="it-IT" sz="1600" b="0" i="1" smtClean="0">
                                              <a:solidFill>
                                                <a:schemeClr val="dk1"/>
                                              </a:solidFill>
                                              <a:latin typeface="Cambria Math" panose="02040503050406030204" pitchFamily="18" charset="0"/>
                                              <a:ea typeface="Open Sans SemiBold"/>
                                              <a:cs typeface="Open Sans SemiBold"/>
                                              <a:sym typeface="Open Sans SemiBold"/>
                                            </a:rPr>
                                            <m:t>𝑘</m:t>
                                          </m:r>
                                        </m:e>
                                      </m:d>
                                    </m:e>
                                    <m:sup>
                                      <m:r>
                                        <a:rPr lang="it-IT" sz="1600" b="0" i="1" smtClean="0">
                                          <a:solidFill>
                                            <a:schemeClr val="dk1"/>
                                          </a:solidFill>
                                          <a:latin typeface="Cambria Math" panose="02040503050406030204" pitchFamily="18" charset="0"/>
                                          <a:ea typeface="Open Sans SemiBold"/>
                                          <a:cs typeface="Open Sans SemiBold"/>
                                          <a:sym typeface="Open Sans SemiBold"/>
                                        </a:rPr>
                                        <m:t>2</m:t>
                                      </m:r>
                                    </m:sup>
                                  </m:sSup>
                                  <m:r>
                                    <a:rPr lang="it-IT" sz="1600" b="0" i="1" smtClean="0">
                                      <a:solidFill>
                                        <a:schemeClr val="dk1"/>
                                      </a:solidFill>
                                      <a:latin typeface="Cambria Math" panose="02040503050406030204" pitchFamily="18" charset="0"/>
                                      <a:ea typeface="Open Sans SemiBold"/>
                                      <a:cs typeface="Open Sans SemiBold"/>
                                      <a:sym typeface="Open Sans SemiBold"/>
                                    </a:rPr>
                                    <m:t>−</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𝑝</m:t>
                                      </m:r>
                                    </m:e>
                                    <m:sub>
                                      <m:r>
                                        <a:rPr lang="it-IT" sz="1600" i="1">
                                          <a:solidFill>
                                            <a:schemeClr val="dk1"/>
                                          </a:solidFill>
                                          <a:latin typeface="Cambria Math" panose="02040503050406030204" pitchFamily="18" charset="0"/>
                                          <a:ea typeface="Open Sans SemiBold"/>
                                          <a:cs typeface="Open Sans SemiBold"/>
                                          <a:sym typeface="Open Sans SemiBold"/>
                                        </a:rPr>
                                        <m:t>𝑗</m:t>
                                      </m:r>
                                      <m:r>
                                        <a:rPr lang="it-IT" sz="1600" i="1">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𝐸</m:t>
                                      </m:r>
                                      <m:r>
                                        <a:rPr lang="it-IT" sz="1600" i="1">
                                          <a:solidFill>
                                            <a:schemeClr val="dk1"/>
                                          </a:solidFill>
                                          <a:latin typeface="Cambria Math" panose="02040503050406030204" pitchFamily="18" charset="0"/>
                                          <a:ea typeface="Open Sans SemiBold"/>
                                          <a:cs typeface="Open Sans SemiBold"/>
                                          <a:sym typeface="Open Sans SemiBold"/>
                                        </a:rPr>
                                        <m:t>𝑇</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𝑅</m:t>
                                          </m:r>
                                        </m:e>
                                        <m:sub>
                                          <m:r>
                                            <a:rPr lang="it-IT" sz="1600" i="1">
                                              <a:solidFill>
                                                <a:schemeClr val="dk1"/>
                                              </a:solidFill>
                                              <a:latin typeface="Cambria Math" panose="02040503050406030204" pitchFamily="18" charset="0"/>
                                              <a:ea typeface="Open Sans SemiBold"/>
                                              <a:cs typeface="Open Sans SemiBold"/>
                                              <a:sym typeface="Open Sans SemiBold"/>
                                            </a:rPr>
                                            <m:t>𝑖</m:t>
                                          </m:r>
                                        </m:sub>
                                      </m:sSub>
                                    </m:sub>
                                  </m:sSub>
                                  <m:sSup>
                                    <m:sSupPr>
                                      <m:ctrlPr>
                                        <a:rPr lang="it-IT" sz="1600" i="1">
                                          <a:solidFill>
                                            <a:schemeClr val="dk1"/>
                                          </a:solidFill>
                                          <a:latin typeface="Cambria Math" panose="02040503050406030204" pitchFamily="18" charset="0"/>
                                          <a:ea typeface="Open Sans SemiBold"/>
                                          <a:cs typeface="Open Sans SemiBold"/>
                                          <a:sym typeface="Open Sans SemiBold"/>
                                        </a:rPr>
                                      </m:ctrlPr>
                                    </m:sSupPr>
                                    <m:e>
                                      <m:d>
                                        <m:dPr>
                                          <m:ctrlPr>
                                            <a:rPr lang="it-IT" sz="1600" i="1">
                                              <a:solidFill>
                                                <a:schemeClr val="dk1"/>
                                              </a:solidFill>
                                              <a:latin typeface="Cambria Math" panose="02040503050406030204" pitchFamily="18" charset="0"/>
                                              <a:ea typeface="Open Sans SemiBold"/>
                                              <a:cs typeface="Open Sans SemiBold"/>
                                              <a:sym typeface="Open Sans SemiBold"/>
                                            </a:rPr>
                                          </m:ctrlPr>
                                        </m:dPr>
                                        <m:e>
                                          <m:r>
                                            <a:rPr lang="it-IT" sz="1600" i="1">
                                              <a:solidFill>
                                                <a:schemeClr val="dk1"/>
                                              </a:solidFill>
                                              <a:latin typeface="Cambria Math" panose="02040503050406030204" pitchFamily="18" charset="0"/>
                                              <a:ea typeface="Open Sans SemiBold"/>
                                              <a:cs typeface="Open Sans SemiBold"/>
                                              <a:sym typeface="Open Sans SemiBold"/>
                                            </a:rPr>
                                            <m:t>𝑘</m:t>
                                          </m:r>
                                        </m:e>
                                      </m:d>
                                    </m:e>
                                    <m:sup>
                                      <m:r>
                                        <a:rPr lang="it-IT" sz="1600" i="1">
                                          <a:solidFill>
                                            <a:schemeClr val="dk1"/>
                                          </a:solidFill>
                                          <a:latin typeface="Cambria Math" panose="02040503050406030204" pitchFamily="18" charset="0"/>
                                          <a:ea typeface="Open Sans SemiBold"/>
                                          <a:cs typeface="Open Sans SemiBold"/>
                                          <a:sym typeface="Open Sans SemiBold"/>
                                        </a:rPr>
                                        <m:t>2</m:t>
                                      </m:r>
                                    </m:sup>
                                  </m:sSup>
                                </m:e>
                              </m:d>
                            </m:e>
                          </m:nary>
                        </m:e>
                      </m:nary>
                      <m:r>
                        <a:rPr lang="it-IT" sz="1600" b="0" i="1" smtClean="0">
                          <a:solidFill>
                            <a:schemeClr val="dk1"/>
                          </a:solidFill>
                          <a:latin typeface="Cambria Math" panose="02040503050406030204" pitchFamily="18" charset="0"/>
                          <a:ea typeface="Open Sans SemiBold"/>
                          <a:cs typeface="Open Sans SemiBold"/>
                          <a:sym typeface="Open Sans SemiBold"/>
                        </a:rPr>
                        <m:t>                 ∈[0,1]</m:t>
                      </m:r>
                    </m:oMath>
                  </m:oMathPara>
                </a14:m>
                <a:endParaRPr lang="it-IT" sz="1600" dirty="0">
                  <a:solidFill>
                    <a:schemeClr val="dk1"/>
                  </a:solidFill>
                  <a:latin typeface="Open Sans SemiBold"/>
                  <a:ea typeface="Open Sans SemiBold"/>
                  <a:cs typeface="Open Sans SemiBold"/>
                  <a:sym typeface="Open Sans SemiBold"/>
                </a:endParaRPr>
              </a:p>
            </p:txBody>
          </p:sp>
        </mc:Choice>
        <mc:Fallback xmlns="">
          <p:sp>
            <p:nvSpPr>
              <p:cNvPr id="4" name="Google Shape;1240;p52">
                <a:extLst>
                  <a:ext uri="{FF2B5EF4-FFF2-40B4-BE49-F238E27FC236}">
                    <a16:creationId xmlns:a16="http://schemas.microsoft.com/office/drawing/2014/main" id="{AA981577-F67A-5750-BED1-52F9E98F411D}"/>
                  </a:ext>
                </a:extLst>
              </p:cNvPr>
              <p:cNvSpPr txBox="1">
                <a:spLocks noRot="1" noChangeAspect="1" noMove="1" noResize="1" noEditPoints="1" noAdjustHandles="1" noChangeArrowheads="1" noChangeShapeType="1" noTextEdit="1"/>
              </p:cNvSpPr>
              <p:nvPr/>
            </p:nvSpPr>
            <p:spPr>
              <a:xfrm>
                <a:off x="539493" y="2343629"/>
                <a:ext cx="7264440" cy="1431124"/>
              </a:xfrm>
              <a:prstGeom prst="rect">
                <a:avLst/>
              </a:prstGeom>
              <a:blipFill>
                <a:blip r:embed="rId3"/>
                <a:stretch>
                  <a:fillRect/>
                </a:stretch>
              </a:blipFill>
              <a:ln>
                <a:noFill/>
              </a:ln>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6" name="Google Shape;1240;p52">
                <a:extLst>
                  <a:ext uri="{FF2B5EF4-FFF2-40B4-BE49-F238E27FC236}">
                    <a16:creationId xmlns:a16="http://schemas.microsoft.com/office/drawing/2014/main" id="{229E273C-E207-5405-40A6-29987B6397BC}"/>
                  </a:ext>
                </a:extLst>
              </p:cNvPr>
              <p:cNvSpPr txBox="1"/>
              <p:nvPr/>
            </p:nvSpPr>
            <p:spPr>
              <a:xfrm>
                <a:off x="539493" y="3220806"/>
                <a:ext cx="7306149" cy="1431124"/>
              </a:xfrm>
              <a:prstGeom prst="rect">
                <a:avLst/>
              </a:prstGeom>
              <a:noFill/>
              <a:ln>
                <a:noFill/>
              </a:ln>
            </p:spPr>
            <p:txBody>
              <a:bodyPr spcFirstLastPara="1" wrap="square" lIns="91425" tIns="91425" rIns="91425" bIns="91425" anchor="t" anchorCtr="0">
                <a:noAutofit/>
              </a:bodyPr>
              <a:lstStyle/>
              <a:p>
                <a:pPr marL="127000" lvl="0">
                  <a:lnSpc>
                    <a:spcPct val="115000"/>
                  </a:lnSpc>
                  <a:buClr>
                    <a:schemeClr val="dk1"/>
                  </a:buClr>
                  <a:buSzPts val="1600"/>
                </a:pPr>
                <a14:m>
                  <m:oMathPara xmlns:m="http://schemas.openxmlformats.org/officeDocument/2006/math">
                    <m:oMathParaPr>
                      <m:jc m:val="left"/>
                    </m:oMathParaPr>
                    <m:oMath xmlns:m="http://schemas.openxmlformats.org/officeDocument/2006/math">
                      <m:r>
                        <a:rPr lang="it-IT" sz="1600" b="0" i="1" smtClean="0">
                          <a:solidFill>
                            <a:schemeClr val="dk1"/>
                          </a:solidFill>
                          <a:latin typeface="Cambria Math" panose="02040503050406030204" pitchFamily="18" charset="0"/>
                          <a:ea typeface="Open Sans SemiBold"/>
                          <a:cs typeface="Open Sans SemiBold"/>
                          <a:sym typeface="Open Sans SemiBold"/>
                        </a:rPr>
                        <m:t>𝑆</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𝐼</m:t>
                          </m:r>
                        </m:e>
                        <m:sub>
                          <m:r>
                            <a:rPr lang="it-IT" sz="1600" b="0" i="1" smtClean="0">
                              <a:solidFill>
                                <a:schemeClr val="dk1"/>
                              </a:solidFill>
                              <a:latin typeface="Cambria Math" panose="02040503050406030204" pitchFamily="18" charset="0"/>
                              <a:ea typeface="Open Sans SemiBold"/>
                              <a:cs typeface="Open Sans SemiBold"/>
                              <a:sym typeface="Open Sans SemiBold"/>
                            </a:rPr>
                            <m:t>𝑒𝑖𝑔𝑉𝑎𝑙</m:t>
                          </m:r>
                        </m:sub>
                      </m:sSub>
                      <m:d>
                        <m:dPr>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acc>
                            <m:accPr>
                              <m:chr m:val="̅"/>
                              <m:ctrlPr>
                                <a:rPr lang="it-IT" sz="1600" b="0" i="1" smtClean="0">
                                  <a:solidFill>
                                    <a:schemeClr val="dk1"/>
                                  </a:solidFill>
                                  <a:latin typeface="Cambria Math" panose="02040503050406030204" pitchFamily="18" charset="0"/>
                                  <a:ea typeface="Open Sans SemiBold"/>
                                  <a:cs typeface="Open Sans SemiBold"/>
                                  <a:sym typeface="Open Sans SemiBold"/>
                                </a:rPr>
                              </m:ctrlPr>
                            </m:accPr>
                            <m:e>
                              <m:r>
                                <a:rPr lang="it-IT" sz="1600" b="0" i="1" smtClean="0">
                                  <a:solidFill>
                                    <a:schemeClr val="dk1"/>
                                  </a:solidFill>
                                  <a:latin typeface="Cambria Math" panose="02040503050406030204" pitchFamily="18" charset="0"/>
                                  <a:ea typeface="Open Sans SemiBold"/>
                                  <a:cs typeface="Open Sans SemiBold"/>
                                  <a:sym typeface="Open Sans SemiBold"/>
                                </a:rPr>
                                <m:t>𝑥</m:t>
                              </m:r>
                            </m:e>
                          </m:acc>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𝑇</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𝑅</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e>
                      </m:d>
                      <m:r>
                        <a:rPr lang="it-IT" sz="1600" b="0" i="1" smtClean="0">
                          <a:solidFill>
                            <a:schemeClr val="dk1"/>
                          </a:solidFill>
                          <a:latin typeface="Cambria Math" panose="02040503050406030204" pitchFamily="18" charset="0"/>
                          <a:ea typeface="Open Sans SemiBold"/>
                          <a:cs typeface="Open Sans SemiBold"/>
                          <a:sym typeface="Open Sans SemiBold"/>
                        </a:rPr>
                        <m:t>=−</m:t>
                      </m:r>
                      <m:nary>
                        <m:naryPr>
                          <m:chr m:val="∑"/>
                          <m:ctrlPr>
                            <a:rPr lang="pt-BR" sz="1600" i="1">
                              <a:solidFill>
                                <a:schemeClr val="dk1"/>
                              </a:solidFill>
                              <a:latin typeface="Cambria Math" panose="02040503050406030204" pitchFamily="18" charset="0"/>
                              <a:ea typeface="Open Sans SemiBold"/>
                              <a:cs typeface="Open Sans SemiBold"/>
                              <a:sym typeface="Open Sans SemiBold"/>
                            </a:rPr>
                          </m:ctrlPr>
                        </m:naryPr>
                        <m:sub>
                          <m:r>
                            <a:rPr lang="it-IT" sz="1600" b="0" i="1" smtClean="0">
                              <a:solidFill>
                                <a:schemeClr val="dk1"/>
                              </a:solidFill>
                              <a:latin typeface="Cambria Math" panose="02040503050406030204" pitchFamily="18" charset="0"/>
                              <a:ea typeface="Open Sans SemiBold"/>
                              <a:cs typeface="Open Sans SemiBold"/>
                              <a:sym typeface="Open Sans SemiBold"/>
                            </a:rPr>
                            <m:t>𝑗</m:t>
                          </m:r>
                          <m:r>
                            <a:rPr lang="pt-BR" sz="1600" i="1">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1</m:t>
                          </m:r>
                        </m:sub>
                        <m:sup>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𝑃</m:t>
                              </m:r>
                            </m:e>
                            <m:sub>
                              <m:r>
                                <a:rPr lang="it-IT" sz="1600" b="0" i="1" smtClean="0">
                                  <a:solidFill>
                                    <a:schemeClr val="dk1"/>
                                  </a:solidFill>
                                  <a:latin typeface="Cambria Math" panose="02040503050406030204" pitchFamily="18" charset="0"/>
                                  <a:ea typeface="Open Sans SemiBold"/>
                                  <a:cs typeface="Open Sans SemiBold"/>
                                  <a:sym typeface="Open Sans SemiBold"/>
                                </a:rPr>
                                <m:t>0</m:t>
                              </m:r>
                            </m:sub>
                          </m:sSub>
                        </m:sup>
                        <m:e>
                          <m:f>
                            <m:fPr>
                              <m:ctrlPr>
                                <a:rPr lang="it-IT" sz="1600" b="0" i="1" smtClean="0">
                                  <a:solidFill>
                                    <a:schemeClr val="dk1"/>
                                  </a:solidFill>
                                  <a:latin typeface="Cambria Math" panose="02040503050406030204" pitchFamily="18" charset="0"/>
                                  <a:ea typeface="Open Sans SemiBold"/>
                                  <a:cs typeface="Open Sans SemiBold"/>
                                  <a:sym typeface="Open Sans SemiBold"/>
                                </a:rPr>
                              </m:ctrlPr>
                            </m:fPr>
                            <m:num>
                              <m:d>
                                <m:dPr>
                                  <m:begChr m:val="|"/>
                                  <m:endChr m:val="|"/>
                                  <m:ctrlPr>
                                    <a:rPr lang="it-IT" sz="1600" b="0" i="1" smtClean="0">
                                      <a:solidFill>
                                        <a:schemeClr val="dk1"/>
                                      </a:solidFill>
                                      <a:latin typeface="Cambria Math" panose="02040503050406030204" pitchFamily="18" charset="0"/>
                                      <a:ea typeface="Open Sans SemiBold"/>
                                      <a:cs typeface="Open Sans SemiBold"/>
                                      <a:sym typeface="Open Sans SemiBold"/>
                                    </a:rPr>
                                  </m:ctrlPr>
                                </m:dPr>
                                <m:e>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𝜆</m:t>
                                      </m:r>
                                    </m:e>
                                    <m:sub>
                                      <m:r>
                                        <a:rPr lang="it-IT" sz="1600" b="0" i="1" smtClean="0">
                                          <a:solidFill>
                                            <a:schemeClr val="dk1"/>
                                          </a:solidFill>
                                          <a:latin typeface="Cambria Math" panose="02040503050406030204" pitchFamily="18" charset="0"/>
                                          <a:ea typeface="Open Sans SemiBold"/>
                                          <a:cs typeface="Open Sans SemiBold"/>
                                          <a:sym typeface="Open Sans SemiBold"/>
                                        </a:rPr>
                                        <m:t>𝑗</m:t>
                                      </m:r>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𝑇</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𝑅</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sub>
                                  </m:sSub>
                                  <m:r>
                                    <a:rPr lang="it-IT" sz="1600" b="0" i="1" smtClean="0">
                                      <a:solidFill>
                                        <a:schemeClr val="dk1"/>
                                      </a:solidFill>
                                      <a:latin typeface="Cambria Math" panose="02040503050406030204" pitchFamily="18" charset="0"/>
                                      <a:ea typeface="Open Sans SemiBold"/>
                                      <a:cs typeface="Open Sans SemiBold"/>
                                      <a:sym typeface="Open Sans SemiBold"/>
                                    </a:rPr>
                                    <m:t>−</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𝜆</m:t>
                                      </m:r>
                                    </m:e>
                                    <m:sub>
                                      <m:r>
                                        <a:rPr lang="it-IT" sz="1600" i="1">
                                          <a:solidFill>
                                            <a:schemeClr val="dk1"/>
                                          </a:solidFill>
                                          <a:latin typeface="Cambria Math" panose="02040503050406030204" pitchFamily="18" charset="0"/>
                                          <a:ea typeface="Open Sans SemiBold"/>
                                          <a:cs typeface="Open Sans SemiBold"/>
                                          <a:sym typeface="Open Sans SemiBold"/>
                                        </a:rPr>
                                        <m:t>𝑗</m:t>
                                      </m:r>
                                      <m:r>
                                        <a:rPr lang="it-IT" sz="1600" i="1">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𝐸</m:t>
                                      </m:r>
                                      <m:r>
                                        <a:rPr lang="it-IT" sz="1600" i="1">
                                          <a:solidFill>
                                            <a:schemeClr val="dk1"/>
                                          </a:solidFill>
                                          <a:latin typeface="Cambria Math" panose="02040503050406030204" pitchFamily="18" charset="0"/>
                                          <a:ea typeface="Open Sans SemiBold"/>
                                          <a:cs typeface="Open Sans SemiBold"/>
                                          <a:sym typeface="Open Sans SemiBold"/>
                                        </a:rPr>
                                        <m:t>𝑇</m:t>
                                      </m:r>
                                      <m:sSub>
                                        <m:sSubPr>
                                          <m:ctrlPr>
                                            <a:rPr lang="it-IT" sz="1600" i="1">
                                              <a:solidFill>
                                                <a:schemeClr val="dk1"/>
                                              </a:solidFill>
                                              <a:latin typeface="Cambria Math" panose="02040503050406030204" pitchFamily="18" charset="0"/>
                                              <a:ea typeface="Open Sans SemiBold"/>
                                              <a:cs typeface="Open Sans SemiBold"/>
                                              <a:sym typeface="Open Sans SemiBold"/>
                                            </a:rPr>
                                          </m:ctrlPr>
                                        </m:sSubPr>
                                        <m:e>
                                          <m:r>
                                            <a:rPr lang="it-IT" sz="1600" i="1">
                                              <a:solidFill>
                                                <a:schemeClr val="dk1"/>
                                              </a:solidFill>
                                              <a:latin typeface="Cambria Math" panose="02040503050406030204" pitchFamily="18" charset="0"/>
                                              <a:ea typeface="Open Sans SemiBold"/>
                                              <a:cs typeface="Open Sans SemiBold"/>
                                              <a:sym typeface="Open Sans SemiBold"/>
                                            </a:rPr>
                                            <m:t>𝑅</m:t>
                                          </m:r>
                                        </m:e>
                                        <m:sub>
                                          <m:r>
                                            <a:rPr lang="it-IT" sz="1600" i="1">
                                              <a:solidFill>
                                                <a:schemeClr val="dk1"/>
                                              </a:solidFill>
                                              <a:latin typeface="Cambria Math" panose="02040503050406030204" pitchFamily="18" charset="0"/>
                                              <a:ea typeface="Open Sans SemiBold"/>
                                              <a:cs typeface="Open Sans SemiBold"/>
                                              <a:sym typeface="Open Sans SemiBold"/>
                                            </a:rPr>
                                            <m:t>𝑖</m:t>
                                          </m:r>
                                        </m:sub>
                                      </m:sSub>
                                    </m:sub>
                                  </m:sSub>
                                </m:e>
                              </m:d>
                            </m:num>
                            <m:den>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𝜆</m:t>
                                  </m:r>
                                </m:e>
                                <m:sub>
                                  <m:r>
                                    <a:rPr lang="it-IT" sz="1600" b="0" i="1" smtClean="0">
                                      <a:solidFill>
                                        <a:schemeClr val="dk1"/>
                                      </a:solidFill>
                                      <a:latin typeface="Cambria Math" panose="02040503050406030204" pitchFamily="18" charset="0"/>
                                      <a:ea typeface="Open Sans SemiBold"/>
                                      <a:cs typeface="Open Sans SemiBold"/>
                                      <a:sym typeface="Open Sans SemiBold"/>
                                    </a:rPr>
                                    <m:t>𝑗</m:t>
                                  </m:r>
                                  <m:r>
                                    <a:rPr lang="it-IT" sz="1600" b="0" i="1" smtClean="0">
                                      <a:solidFill>
                                        <a:schemeClr val="dk1"/>
                                      </a:solidFill>
                                      <a:latin typeface="Cambria Math" panose="02040503050406030204" pitchFamily="18" charset="0"/>
                                      <a:ea typeface="Open Sans SemiBold"/>
                                      <a:cs typeface="Open Sans SemiBold"/>
                                      <a:sym typeface="Open Sans SemiBold"/>
                                    </a:rPr>
                                    <m:t>,</m:t>
                                  </m:r>
                                  <m:r>
                                    <a:rPr lang="it-IT" sz="1600" b="0" i="1" smtClean="0">
                                      <a:solidFill>
                                        <a:schemeClr val="dk1"/>
                                      </a:solidFill>
                                      <a:latin typeface="Cambria Math" panose="02040503050406030204" pitchFamily="18" charset="0"/>
                                      <a:ea typeface="Open Sans SemiBold"/>
                                      <a:cs typeface="Open Sans SemiBold"/>
                                      <a:sym typeface="Open Sans SemiBold"/>
                                    </a:rPr>
                                    <m:t>𝑇</m:t>
                                  </m:r>
                                  <m:sSub>
                                    <m:sSubPr>
                                      <m:ctrlPr>
                                        <a:rPr lang="it-IT" sz="1600" b="0" i="1" smtClean="0">
                                          <a:solidFill>
                                            <a:schemeClr val="dk1"/>
                                          </a:solidFill>
                                          <a:latin typeface="Cambria Math" panose="02040503050406030204" pitchFamily="18" charset="0"/>
                                          <a:ea typeface="Open Sans SemiBold"/>
                                          <a:cs typeface="Open Sans SemiBold"/>
                                          <a:sym typeface="Open Sans SemiBold"/>
                                        </a:rPr>
                                      </m:ctrlPr>
                                    </m:sSubPr>
                                    <m:e>
                                      <m:r>
                                        <a:rPr lang="it-IT" sz="1600" b="0" i="1" smtClean="0">
                                          <a:solidFill>
                                            <a:schemeClr val="dk1"/>
                                          </a:solidFill>
                                          <a:latin typeface="Cambria Math" panose="02040503050406030204" pitchFamily="18" charset="0"/>
                                          <a:ea typeface="Open Sans SemiBold"/>
                                          <a:cs typeface="Open Sans SemiBold"/>
                                          <a:sym typeface="Open Sans SemiBold"/>
                                        </a:rPr>
                                        <m:t>𝑅</m:t>
                                      </m:r>
                                    </m:e>
                                    <m:sub>
                                      <m:r>
                                        <a:rPr lang="it-IT" sz="1600" b="0" i="1" smtClean="0">
                                          <a:solidFill>
                                            <a:schemeClr val="dk1"/>
                                          </a:solidFill>
                                          <a:latin typeface="Cambria Math" panose="02040503050406030204" pitchFamily="18" charset="0"/>
                                          <a:ea typeface="Open Sans SemiBold"/>
                                          <a:cs typeface="Open Sans SemiBold"/>
                                          <a:sym typeface="Open Sans SemiBold"/>
                                        </a:rPr>
                                        <m:t>𝑖</m:t>
                                      </m:r>
                                    </m:sub>
                                  </m:sSub>
                                </m:sub>
                              </m:sSub>
                            </m:den>
                          </m:f>
                          <m:r>
                            <a:rPr lang="it-IT" sz="1600" b="0" i="1" smtClean="0">
                              <a:solidFill>
                                <a:schemeClr val="dk1"/>
                              </a:solidFill>
                              <a:latin typeface="Cambria Math" panose="02040503050406030204" pitchFamily="18" charset="0"/>
                              <a:ea typeface="Open Sans SemiBold"/>
                              <a:cs typeface="Open Sans SemiBold"/>
                              <a:sym typeface="Open Sans SemiBold"/>
                            </a:rPr>
                            <m:t>                                                      ∈(−∞,0]</m:t>
                          </m:r>
                        </m:e>
                      </m:nary>
                    </m:oMath>
                  </m:oMathPara>
                </a14:m>
                <a:endParaRPr lang="it-IT" sz="1600" dirty="0">
                  <a:solidFill>
                    <a:schemeClr val="dk1"/>
                  </a:solidFill>
                  <a:latin typeface="Open Sans SemiBold"/>
                  <a:ea typeface="Open Sans SemiBold"/>
                  <a:cs typeface="Open Sans SemiBold"/>
                  <a:sym typeface="Open Sans SemiBold"/>
                </a:endParaRPr>
              </a:p>
            </p:txBody>
          </p:sp>
        </mc:Choice>
        <mc:Fallback xmlns="">
          <p:sp>
            <p:nvSpPr>
              <p:cNvPr id="6" name="Google Shape;1240;p52">
                <a:extLst>
                  <a:ext uri="{FF2B5EF4-FFF2-40B4-BE49-F238E27FC236}">
                    <a16:creationId xmlns:a16="http://schemas.microsoft.com/office/drawing/2014/main" id="{229E273C-E207-5405-40A6-29987B6397BC}"/>
                  </a:ext>
                </a:extLst>
              </p:cNvPr>
              <p:cNvSpPr txBox="1">
                <a:spLocks noRot="1" noChangeAspect="1" noMove="1" noResize="1" noEditPoints="1" noAdjustHandles="1" noChangeArrowheads="1" noChangeShapeType="1" noTextEdit="1"/>
              </p:cNvSpPr>
              <p:nvPr/>
            </p:nvSpPr>
            <p:spPr>
              <a:xfrm>
                <a:off x="539493" y="3220806"/>
                <a:ext cx="7306149" cy="1431124"/>
              </a:xfrm>
              <a:prstGeom prst="rect">
                <a:avLst/>
              </a:prstGeom>
              <a:blipFill>
                <a:blip r:embed="rId4"/>
                <a:stretch>
                  <a:fillRect/>
                </a:stretch>
              </a:blipFill>
              <a:ln>
                <a:noFill/>
              </a:ln>
            </p:spPr>
            <p:txBody>
              <a:bodyPr/>
              <a:lstStyle/>
              <a:p>
                <a:r>
                  <a:rPr lang="it-IT">
                    <a:noFill/>
                  </a:rPr>
                  <a:t> </a:t>
                </a:r>
              </a:p>
            </p:txBody>
          </p:sp>
        </mc:Fallback>
      </mc:AlternateContent>
    </p:spTree>
    <p:extLst>
      <p:ext uri="{BB962C8B-B14F-4D97-AF65-F5344CB8AC3E}">
        <p14:creationId xmlns:p14="http://schemas.microsoft.com/office/powerpoint/2010/main" val="470672077"/>
      </p:ext>
    </p:extLst>
  </p:cSld>
  <p:clrMapOvr>
    <a:masterClrMapping/>
  </p:clrMapOvr>
</p:sld>
</file>

<file path=ppt/theme/theme1.xml><?xml version="1.0" encoding="utf-8"?>
<a:theme xmlns:a="http://schemas.openxmlformats.org/drawingml/2006/main" name="Math Subject for High School - 9th Grade: Systems of Equations and Inequalities by Slidesgo">
  <a:themeElements>
    <a:clrScheme name="Simple Light">
      <a:dk1>
        <a:srgbClr val="241963"/>
      </a:dk1>
      <a:lt1>
        <a:srgbClr val="FFFFFF"/>
      </a:lt1>
      <a:dk2>
        <a:srgbClr val="F8C9D7"/>
      </a:dk2>
      <a:lt2>
        <a:srgbClr val="E0A3C9"/>
      </a:lt2>
      <a:accent1>
        <a:srgbClr val="9686EA"/>
      </a:accent1>
      <a:accent2>
        <a:srgbClr val="C6C3FE"/>
      </a:accent2>
      <a:accent3>
        <a:srgbClr val="D6FFF8"/>
      </a:accent3>
      <a:accent4>
        <a:srgbClr val="FFEACC"/>
      </a:accent4>
      <a:accent5>
        <a:srgbClr val="F9FFEF"/>
      </a:accent5>
      <a:accent6>
        <a:srgbClr val="C0E8DF"/>
      </a:accent6>
      <a:hlink>
        <a:srgbClr val="2419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333</TotalTime>
  <Words>2860</Words>
  <Application>Microsoft Office PowerPoint</Application>
  <PresentationFormat>Presentazione su schermo (16:9)</PresentationFormat>
  <Paragraphs>432</Paragraphs>
  <Slides>71</Slides>
  <Notes>71</Notes>
  <HiddenSlides>55</HiddenSlides>
  <MMClips>0</MMClips>
  <ScaleCrop>false</ScaleCrop>
  <HeadingPairs>
    <vt:vector size="6" baseType="variant">
      <vt:variant>
        <vt:lpstr>Caratteri utilizzati</vt:lpstr>
      </vt:variant>
      <vt:variant>
        <vt:i4>15</vt:i4>
      </vt:variant>
      <vt:variant>
        <vt:lpstr>Tema</vt:lpstr>
      </vt:variant>
      <vt:variant>
        <vt:i4>2</vt:i4>
      </vt:variant>
      <vt:variant>
        <vt:lpstr>Titoli diapositive</vt:lpstr>
      </vt:variant>
      <vt:variant>
        <vt:i4>71</vt:i4>
      </vt:variant>
    </vt:vector>
  </HeadingPairs>
  <TitlesOfParts>
    <vt:vector size="88" baseType="lpstr">
      <vt:lpstr>Anaheim</vt:lpstr>
      <vt:lpstr>Oswald Medium</vt:lpstr>
      <vt:lpstr>Oswald</vt:lpstr>
      <vt:lpstr>Cambria Math</vt:lpstr>
      <vt:lpstr>Oswald ExtraLight</vt:lpstr>
      <vt:lpstr>Arial</vt:lpstr>
      <vt:lpstr>Amatic SC</vt:lpstr>
      <vt:lpstr>Proxima Nova Semibold</vt:lpstr>
      <vt:lpstr>Roboto Medium</vt:lpstr>
      <vt:lpstr>Proxima Nova</vt:lpstr>
      <vt:lpstr>Open Sans SemiBold</vt:lpstr>
      <vt:lpstr>Open Sans</vt:lpstr>
      <vt:lpstr>Roboto Condensed Light</vt:lpstr>
      <vt:lpstr>Calibri</vt:lpstr>
      <vt:lpstr>Oswald SemiBold</vt:lpstr>
      <vt:lpstr>Math Subject for High School - 9th Grade: Systems of Equations and Inequalities by Slidesgo</vt:lpstr>
      <vt:lpstr>Slidesgo Final Pages</vt:lpstr>
      <vt:lpstr>The Cloud Identification and Classification Algorithm</vt:lpstr>
      <vt:lpstr>Presentazione standard di PowerPoint</vt:lpstr>
      <vt:lpstr>Presentazione standard di PowerPoint</vt:lpstr>
      <vt:lpstr>The Cloud Identification and Classification (CIC) methods</vt:lpstr>
      <vt:lpstr>CIC Basic Principles</vt:lpstr>
      <vt:lpstr>CIC Basic Principles</vt:lpstr>
      <vt:lpstr>Step #1: Fitting the PCA</vt:lpstr>
      <vt:lpstr>Step #2: Select the Principal Components</vt:lpstr>
      <vt:lpstr>Step #3: Eigenvector and Eigenvalue Similarity Indices (SI)</vt:lpstr>
      <vt:lpstr>Step #4: Eigenvector and Eigenvalue Similarity Indices Differences (SID)</vt:lpstr>
      <vt:lpstr>Step #5: Classification</vt:lpstr>
      <vt:lpstr>Optimization and Performance Evaluation</vt:lpstr>
      <vt:lpstr>Multi-Class Classification</vt:lpstr>
      <vt:lpstr>Performance Evaluation - Dataset</vt:lpstr>
      <vt:lpstr>Performance Evaluation - Results</vt:lpstr>
      <vt:lpstr>Thank you for  your Attention!</vt:lpstr>
      <vt:lpstr>Content of this template</vt:lpstr>
      <vt:lpstr>The slide title goes here!</vt:lpstr>
      <vt:lpstr>Overview</vt:lpstr>
      <vt:lpstr>Overview</vt:lpstr>
      <vt:lpstr>Introduction</vt:lpstr>
      <vt:lpstr>— Someone Famous</vt:lpstr>
      <vt:lpstr>A picture is worth a thousand words</vt:lpstr>
      <vt:lpstr>Systems of linear equations</vt:lpstr>
      <vt:lpstr>Definition of concepts</vt:lpstr>
      <vt:lpstr>Let’s make equations!</vt:lpstr>
      <vt:lpstr>6 - 5x + 2x = 8 - 4x</vt:lpstr>
      <vt:lpstr>Features</vt:lpstr>
      <vt:lpstr>Maybe you need six columns</vt:lpstr>
      <vt:lpstr>Differential equations</vt:lpstr>
      <vt:lpstr>Understand the substitution method</vt:lpstr>
      <vt:lpstr>Substitution method</vt:lpstr>
      <vt:lpstr>Substitution method</vt:lpstr>
      <vt:lpstr>Venus</vt:lpstr>
      <vt:lpstr>ax + b = 0</vt:lpstr>
      <vt:lpstr>Assignment</vt:lpstr>
      <vt:lpstr>This is a map</vt:lpstr>
      <vt:lpstr>Let’s practice</vt:lpstr>
      <vt:lpstr>Steps for math</vt:lpstr>
      <vt:lpstr>Math Graph</vt:lpstr>
      <vt:lpstr> Math diagram</vt:lpstr>
      <vt:lpstr>Two columns</vt:lpstr>
      <vt:lpstr>Mathematical percentages</vt:lpstr>
      <vt:lpstr>Did you know this?</vt:lpstr>
      <vt:lpstr>Check list</vt:lpstr>
      <vt:lpstr>Graphic math</vt:lpstr>
      <vt:lpstr>Desktop mockup</vt:lpstr>
      <vt:lpstr>Tablet mockup</vt:lpstr>
      <vt:lpstr>Mobile mockup</vt:lpstr>
      <vt:lpstr>Thanks!</vt:lpstr>
      <vt:lpstr>Icon pack</vt:lpstr>
      <vt:lpstr>Alternative Resources</vt:lpstr>
      <vt:lpstr>Resources</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alfonso cavallo</cp:lastModifiedBy>
  <cp:revision>16</cp:revision>
  <dcterms:modified xsi:type="dcterms:W3CDTF">2025-09-26T07:38:58Z</dcterms:modified>
</cp:coreProperties>
</file>